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89" r:id="rId3"/>
    <p:sldId id="290"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324" r:id="rId18"/>
    <p:sldId id="325" r:id="rId19"/>
    <p:sldId id="318" r:id="rId20"/>
    <p:sldId id="319" r:id="rId21"/>
    <p:sldId id="326" r:id="rId22"/>
    <p:sldId id="270" r:id="rId23"/>
    <p:sldId id="329" r:id="rId24"/>
    <p:sldId id="327" r:id="rId25"/>
    <p:sldId id="271" r:id="rId26"/>
    <p:sldId id="272" r:id="rId27"/>
    <p:sldId id="331" r:id="rId28"/>
    <p:sldId id="273" r:id="rId29"/>
    <p:sldId id="274" r:id="rId30"/>
    <p:sldId id="275" r:id="rId31"/>
    <p:sldId id="276" r:id="rId32"/>
    <p:sldId id="277" r:id="rId33"/>
    <p:sldId id="278" r:id="rId34"/>
    <p:sldId id="279" r:id="rId35"/>
    <p:sldId id="323" r:id="rId36"/>
    <p:sldId id="280" r:id="rId37"/>
    <p:sldId id="281" r:id="rId38"/>
    <p:sldId id="282" r:id="rId39"/>
    <p:sldId id="320" r:id="rId40"/>
    <p:sldId id="321" r:id="rId41"/>
    <p:sldId id="322" r:id="rId42"/>
    <p:sldId id="284" r:id="rId43"/>
    <p:sldId id="285" r:id="rId44"/>
    <p:sldId id="286" r:id="rId45"/>
    <p:sldId id="287" r:id="rId46"/>
    <p:sldId id="288" r:id="rId47"/>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400" autoAdjust="0"/>
  </p:normalViewPr>
  <p:slideViewPr>
    <p:cSldViewPr snapToGrid="0">
      <p:cViewPr varScale="1">
        <p:scale>
          <a:sx n="58" d="100"/>
          <a:sy n="58" d="100"/>
        </p:scale>
        <p:origin x="9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9D982D2C-6032-49C0-BE58-90205DB3042C}" type="datetimeFigureOut">
              <a:rPr lang="ar-EG" smtClean="0"/>
              <a:t>05/09/1443</a:t>
            </a:fld>
            <a:endParaRPr lang="ar-E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9F08B8FF-6219-4996-B536-DA185DAC4BB6}" type="slidenum">
              <a:rPr lang="ar-EG" smtClean="0"/>
              <a:t>‹#›</a:t>
            </a:fld>
            <a:endParaRPr lang="ar-EG"/>
          </a:p>
        </p:txBody>
      </p:sp>
    </p:spTree>
    <p:extLst>
      <p:ext uri="{BB962C8B-B14F-4D97-AF65-F5344CB8AC3E}">
        <p14:creationId xmlns:p14="http://schemas.microsoft.com/office/powerpoint/2010/main" val="45469029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2:58.769"/>
    </inkml:context>
    <inkml:brush xml:id="br0">
      <inkml:brushProperty name="width" value="0.05" units="cm"/>
      <inkml:brushProperty name="height" value="0.05" units="cm"/>
      <inkml:brushProperty name="color" value="#FF0066"/>
    </inkml:brush>
  </inkml:definitions>
  <inkml:trace contextRef="#ctx0" brushRef="#br0">22 1 8538,'-20'51'2111,"20"-51"-2033,0 1 0,0-1 0,0 0 1,-1 1-1,1-1 0,0 1 0,0-1 0,0 0 0,0 1 0,0-1 1,0 1-1,0-1 0,0 1 0,0-1 0,0 0 0,0 1 0,0-1 1,0 1-1,1-1 0,-1 0 0,0 1 0,0-1 0,0 1 0,0-1 1,1 0-1,-1 1 0,0-1 0,1 0 0,-1 1 0,0-1 1,0 0-1,1 0 0,-1 1 0,0-1 0,1 0 0,-1 0 0,1 1 1,-1-1-1,0 0 0,1 0 0,-1 0 0,1 0 0,-1 0 0,0 0 1,1 0-1,0 0 0,9 0 396,-1-1-3790,-3 0 918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30.948"/>
    </inkml:context>
    <inkml:brush xml:id="br0">
      <inkml:brushProperty name="width" value="0.05" units="cm"/>
      <inkml:brushProperty name="height" value="0.05" units="cm"/>
      <inkml:brushProperty name="color" value="#FF0066"/>
    </inkml:brush>
  </inkml:definitions>
  <inkml:trace contextRef="#ctx0" brushRef="#br0">140 184 9138,'2'1'2360,"-8"-6"673,4 1-2673,2 2-264,-2 2-160,0-2 192,0 0-48,1-2 136,-3-1-168,0-3 80,-2-2-200,-7-9-176,1 4-288,-7-10-2537,-50-59 545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0:37.986"/>
    </inkml:context>
    <inkml:brush xml:id="br0">
      <inkml:brushProperty name="width" value="0.05" units="cm"/>
      <inkml:brushProperty name="height" value="0.05" units="cm"/>
      <inkml:brushProperty name="color" value="#FF0066"/>
    </inkml:brush>
  </inkml:definitions>
  <inkml:trace contextRef="#ctx0" brushRef="#br0">1 1 8626,'3'5'5553,"-2"-4"-5113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36.941"/>
    </inkml:context>
    <inkml:brush xml:id="br0">
      <inkml:brushProperty name="width" value="0.05" units="cm"/>
      <inkml:brushProperty name="height" value="0.05" units="cm"/>
      <inkml:brushProperty name="color" value="#FF0066"/>
    </inkml:brush>
  </inkml:definitions>
  <inkml:trace contextRef="#ctx0" brushRef="#br0">30 1 688,'3'19'4063,"-3"-18"-4039,0-1 1,0 0-1,0 1 0,0-1 0,0 0 0,0 0 0,0 1 0,0-1 0,-1 0 0,1 0 0,0 1 1,0-1-1,0 0 0,0 0 0,-1 1 0,1-1 0,0 0 0,0 0 0,0 1 0,-1-1 0,1 0 1,0 0-1,0 0 0,-1 0 0,1 0 0,0 1 0,-1-1 0,1 0 0,0 0 0,0 0 0,-1 0 1,1 0-1,0 0 0,-1 0 0,1 0 0,0 0 0,0 0 0,-1 0 0,1 0 0,0 0 0,-1 0 1,1 0-1,0 0 0,0 0 0,-1-1 0,1 1 0,0 0 0,-1 0 0,1 0 0,0 0 0,0-1 1,0 1-1,-1 0 0,1 0 0,0 0 0,0-1 0,0 1 0,-1 0 0,1-1 0,-1 1-228,1-1 1,-1 1-1,0-1 0,0 1 0,0-1 0,0 1 0,0 0 0,0-1 1,0 1-1,0 0 0,1 0 0,-1 0 0,-2 0 0,-2 1-1411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7.144"/>
    </inkml:context>
    <inkml:brush xml:id="br0">
      <inkml:brushProperty name="width" value="0.05" units="cm"/>
      <inkml:brushProperty name="height" value="0.05" units="cm"/>
      <inkml:brushProperty name="color" value="#FF0066"/>
    </inkml:brush>
  </inkml:definitions>
  <inkml:trace contextRef="#ctx0" brushRef="#br0">206 0 10994,'-6'5'2281,"-14"36"1224,-16 70-3273,20-17 0,3 13-56,-6 28-32,4-3-256,-1 23-216,4-22-200,-4 11-209,3-24-231,-2-3-2433,7-31 729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7.498"/>
    </inkml:context>
    <inkml:brush xml:id="br0">
      <inkml:brushProperty name="width" value="0.05" units="cm"/>
      <inkml:brushProperty name="height" value="0.05" units="cm"/>
      <inkml:brushProperty name="color" value="#FF0066"/>
    </inkml:brush>
  </inkml:definitions>
  <inkml:trace contextRef="#ctx0" brushRef="#br0">0 1489 7378,'8'-68'418,"33"-384"3638,-33 331-3449,4 1-1,55-225 1,-59 315-480,1 1 1,2 0-1,1 1 0,1 0 0,30-45 0,-35 61-22,2 0-1,0 0 1,0 1-1,1 1 0,1-1 1,-1 2-1,2-1 1,-1 2-1,1 0 0,1 0 1,-1 1-1,29-9 1,-16 7 27,0 2 1,35-5-1,-49 11-150,-1-1 1,1 2-1,0 0 0,-1 0 0,1 1 0,-1 0 0,21 6 0,-29-6-21,0 0-1,0 0 1,0 1-1,0-1 1,-1 1-1,1 0 1,0-1 0,-1 2-1,1-1 1,-1 0-1,1 0 1,-1 1-1,0-1 1,0 1-1,0 0 1,-1-1-1,1 1 1,-1 0-1,1 0 1,-1 0-1,0 0 1,0 0-1,0 1 1,0-1-1,-1 0 1,0 0-1,1 0 1,-1 1-1,0-1 1,0 0-1,-2 6 1,1 2-75,-1 0 1,0 1-1,-1-1 1,-1 0 0,0-1-1,0 1 1,-11 19-1,-3-3 46,-1 0 1,-1-1-1,-45 45 0,-84 60 532,102-91-330,-157 119-479,188-147 33,-9 10-2045,13-7 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7.919"/>
    </inkml:context>
    <inkml:brush xml:id="br0">
      <inkml:brushProperty name="width" value="0.05" units="cm"/>
      <inkml:brushProperty name="height" value="0.05" units="cm"/>
      <inkml:brushProperty name="color" value="#FF0066"/>
    </inkml:brush>
  </inkml:definitions>
  <inkml:trace contextRef="#ctx0" brushRef="#br0">443 190 7890,'4'-3'403,"1"-1"323,-1 0 1,0 0-1,0 0 0,-1-1 0,4-4 1,-6 8-631,-1-1 1,1 1 0,0 0 0,-1 0 0,0 0-1,1 0 1,-1 0 0,0-1 0,1 1 0,-1 0-1,0 0 1,0 0 0,0-1 0,0 1 0,0 0-1,0 0 1,0-1 0,-1 1 0,1 0 0,0 0-1,-1 0 1,1 0 0,-1-1 0,1 1 0,-1 0-1,0 0 1,1 0 0,-1 0 0,0 0 0,-1-1-1,-3-2-6,0 0-1,0 0 0,-1 1 1,0 0-1,1 0 1,-1 0-1,0 0 0,-1 1 1,1 0-1,0 0 1,0 1-1,-1 0 0,-6 0 1,-10-1-72,0 0 1,-31 4-1,42-1-36,-1 0 0,1 1-1,-1 1 1,1 0 0,0 1-1,0 0 1,0 0-1,1 2 1,0-1 0,0 1-1,0 1 1,0 0 0,1 1-1,0 0 1,1 0 0,0 1-1,0 0 1,1 1 0,0-1-1,1 2 1,0-1 0,0 1-1,1 0 1,-7 20 0,8-20-29,1 1 0,0 1 1,1-1-1,0 1 1,1-1-1,0 1 1,0 17-1,2-26 29,0 0 1,1 0-1,-1-1 1,0 1-1,1 0 1,0 0-1,0-1 0,0 1 1,0-1-1,1 1 1,0-1-1,-1 1 0,1-1 1,0 0-1,1 0 1,-1 0-1,0 0 0,1 0 1,0-1-1,-1 1 1,1-1-1,0 1 0,0-1 1,1 0-1,-1 0 1,0-1-1,1 1 1,-1-1-1,7 2 0,-4-2 10,0 0 0,0 0 0,0-1 0,0 0 0,1 0 0,-1-1 0,0 1 0,0-2 0,0 1 0,0 0 0,0-1 0,0 0 0,-1-1 0,1 1 0,-1-1 0,1 0 0,-1 0 0,0-1 0,0 0 0,0 0 0,4-5 0,7-6 26,-1-1 0,-1 0-1,-1-1 1,20-33-1,-1-5 19,-2-2 0,36-97 0,-63 144-58,1 0-1,10-17 0,-14 27 21,0 0 0,0-1 0,0 1-1,0 0 1,0-1 0,1 1 0,-1 0-1,0 0 1,0-1 0,0 1 0,0 0-1,1-1 1,-1 1 0,0 0 0,0 0-1,1 0 1,-1-1 0,0 1 0,0 0-1,1 0 1,-1 0 0,0 0 0,1-1-1,-1 1 1,0 0 0,1 0 0,-1 0-1,0 0 1,1 0 0,-1 0 0,0 0-1,1 0 1,-1 0 0,0 0 0,1 0-1,-1 0 1,0 0 0,1 0 0,-1 0-1,0 0 1,1 1 0,-1-1 0,8 16-90,-1 25-155,4 78 0,-8-75-2326,12 71 0,-1-61-749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8.289"/>
    </inkml:context>
    <inkml:brush xml:id="br0">
      <inkml:brushProperty name="width" value="0.05" units="cm"/>
      <inkml:brushProperty name="height" value="0.05" units="cm"/>
      <inkml:brushProperty name="color" value="#FF0066"/>
    </inkml:brush>
  </inkml:definitions>
  <inkml:trace contextRef="#ctx0" brushRef="#br0">510 52 7826,'1'-2'357,"0"0"0,0 1 0,0-1 0,-1 1 0,1-1 0,-1 0 0,1 0 0,-1 1 0,0-1 0,1 0 0,-1 0 0,0 0 0,-1-2 0,1 3-242,-1-1 0,1 1-1,-1 0 1,1 0 0,-1 0-1,0 0 1,0 0 0,1 1-1,-1-1 1,0 0 0,0 0-1,0 0 1,0 1 0,0-1-1,0 1 1,0-1 0,0 0 0,0 1-1,0 0 1,-1-1 0,1 1-1,0 0 1,-2-1 0,-10-1 24,0 0 1,0 1 0,0 0-1,0 0 1,0 2-1,0 0 1,-14 2 0,2 2-141,1 1-1,-41 14 1,49-13-15,1 0-1,0 1 0,0 1 1,1 0-1,0 1 1,1 0-1,0 1 0,0 1 1,1 0-1,1 0 1,0 2-1,1-1 0,0 1 1,-13 27-1,14-22-94,0 1 0,1 0 0,1 1 0,1-1-1,1 1 1,1 1 0,1-1 0,0 1 0,2-1 0,0 1-1,3 22 1,0-34 28,-1 1 0,1-1 0,0 0-1,1 0 1,0 0 0,1 0 0,0-1-1,1 1 1,0-1 0,9 13 0,-10-17-139,1 1 0,0-1 1,0 0-1,0 0 0,0-1 0,1 0 0,0 0 1,0 0-1,0 0 0,0-1 0,0 0 1,1 0-1,-1-1 0,1 0 0,12 2 1,-5-2-575,-1-1 1,19-1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8.632"/>
    </inkml:context>
    <inkml:brush xml:id="br0">
      <inkml:brushProperty name="width" value="0.05" units="cm"/>
      <inkml:brushProperty name="height" value="0.05" units="cm"/>
      <inkml:brushProperty name="color" value="#FF0066"/>
    </inkml:brush>
  </inkml:definitions>
  <inkml:trace contextRef="#ctx0" brushRef="#br0">204 1 10986,'0'60'2601,"-3"21"1216,-4 7-3321,-4 23 96,-5-4-216,-7 24-720,2-11-432,-10 22-392,1-19 3256,-1 14-5833,0-28 3153</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9.346"/>
    </inkml:context>
    <inkml:brush xml:id="br0">
      <inkml:brushProperty name="width" value="0.05" units="cm"/>
      <inkml:brushProperty name="height" value="0.05" units="cm"/>
      <inkml:brushProperty name="color" value="#FF0066"/>
    </inkml:brush>
  </inkml:definitions>
  <inkml:trace contextRef="#ctx0" brushRef="#br0">737 356 9786,'-40'47'2588,"8"-8"-477,-40 37 1,-170 113-958,112-94-1721,103-75 384,1 1 0,1 1 1,1 2-1,1 0 0,1 1 0,-28 43 1,46-62 144,1-1 0,0 1 0,1 0 0,-1 0 1,1 0-1,0 0 0,-2 12 0,4-16 17,0 1-1,0 0 1,0-1-1,0 1 1,0-1-1,1 1 1,-1-1-1,1 1 1,0-1 0,0 1-1,0-1 1,0 1-1,0-1 1,0 0-1,1 0 1,-1 1-1,1-1 1,0 0-1,-1 0 1,1-1-1,2 3 1,3 1-28,-1-1 0,1 1 0,0-1 0,0-1 0,0 0 0,1 0 0,-1 0 0,1-1 0,-1 0 1,12 2-1,8-1-92,44 1 1,-35-5 54,-1-2 1,0 0-1,68-18 0,98-42-448,-176 54 412,12-4-275,61-11 1,-85 21 297,-1 1 0,1 1 1,0 0-1,0 1 0,0 0 1,-1 1-1,1 1 0,25 5 0,-27 4 1118,-10-10-730,0 1 0,0-1 0,1 1 0,-1-1 0,1 1 0,-1-1 0,1 0 0,3 2 0,-4-3-276,-1 0 1,1 0-1,0 0 1,-1 0-1,1 0 1,0 0 0,-1 0-1,1 0 1,0 0-1,-1 0 1,1-1-1,-1 1 1,1 0-1,-1-1 1,1 1 0,0 0-1,-1-1 1,1 1-1,-1 0 1,1-1-1,-1 1 1,0-1 0,1 1-1,-1-1 1,1 1-1,-1-1 1,0 1-1,1-1 1,-1 0-1,0 1 1,0-1 0,0 1-1,1-1 1,-1 0-1,0 1 1,0-2-1,5-11 9,0-1 0,-1 0 0,-1 0-1,0 0 1,2-24 0,-5 32-25,0 1 1,0-1-1,-1 1 1,1-1-1,-1 1 0,0-1 1,-1 1-1,1 0 1,-1 0-1,0 0 0,0 0 1,-4-6-1,-1-2-15,3 3 0,-1 1 0,-1 0-1,1 0 1,-2 0 0,1 1 0,-1 0-1,0 0 1,-1 1 0,0 0 0,-13-9-1,18 13 22,-2 0 0,1 1 0,0 0 0,0 0 0,-1 0-1,1 0 1,-1 1 0,1-1 0,-1 1 0,0 1 0,0-1 0,1 0-1,-1 1 1,0 0 0,0 0 0,1 1 0,-1-1 0,0 1 0,0 0-1,1 0 1,-1 1 0,1-1 0,-1 1 0,-5 3 0,1 2 12,0 0 1,0 1 0,0-1 0,1 2 0,1-1-1,-1 1 1,1 0 0,1 1 0,0-1 0,0 1-1,1 1 1,-5 13 0,1-4-7,1 1-1,2 0 0,0 1 1,1 0-1,1 0 1,1 0-1,1 0 1,1 23-1,1-31-49,1-1 0,0 1-1,1-1 1,1 0-1,0 0 1,1 0 0,0 0-1,1-1 1,0 1 0,1-1-1,0 0 1,1-1 0,0 0-1,15 18 1,-15-23-20,1 1 0,-1-1 0,1-1 0,0 0 0,1 0 0,-1 0 0,1-1 0,0 0 0,0-1 0,0 0 0,1 0-1,-1-1 1,1 0 0,-1-1 0,1 0 0,0-1 0,17 0 0,-5-2 31,0-1-1,-1 0 1,0-2-1,0 0 1,0-2-1,34-14 1,-34 10 35,-1 0 0,-1-1 0,0-1 0,-1 0 0,0-2 0,-1 0 0,-1-1 0,-1-1 0,0 0 0,-1-1 0,0 0 0,20-40 0,-11 10-172,-2-1 0,-2-1-1,-2 0 1,15-79 0,73-526-852,-96 583 2026,-5 56 75,-2 20 196,0 25-167,-27 375 132,-30-1-2567,5-47-3647,38-245 2143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9.687"/>
    </inkml:context>
    <inkml:brush xml:id="br0">
      <inkml:brushProperty name="width" value="0.05" units="cm"/>
      <inkml:brushProperty name="height" value="0.05" units="cm"/>
      <inkml:brushProperty name="color" value="#FF0066"/>
    </inkml:brush>
  </inkml:definitions>
  <inkml:trace contextRef="#ctx0" brushRef="#br0">759 144 7490,'11'-60'2392,"-1"9"777,-10 29-2097,-8 12-8,-10 18-216,-16 21-223,-14 9-361,-23 22-48,-9 2-144,-33 13-496,-6-9-209,-23 3-2799,-4-21 383</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0.264"/>
    </inkml:context>
    <inkml:brush xml:id="br0">
      <inkml:brushProperty name="width" value="0.05" units="cm"/>
      <inkml:brushProperty name="height" value="0.05" units="cm"/>
      <inkml:brushProperty name="color" value="#FF0066"/>
    </inkml:brush>
  </inkml:definitions>
  <inkml:trace contextRef="#ctx0" brushRef="#br0">631 0 10242,'-1'5'659,"-1"0"-1,0-1 0,0 1 1,0-1-1,-1 1 0,0-1 1,1 0-1,-1 0 1,-1-1-1,-5 7 0,4-6-453,-1 0-1,0 0 0,0 0 0,0 0 1,0-1-1,-12 4 0,-5 0-994,0-2 1,0-1-1,-38 3 0,25-3 949,-27 2-872,-78 12-389,119-14 910,1 2-1,-1 0 1,1 1 0,-27 13-1,44-18 137,0 0-1,0 0 0,0 1 1,1-1-1,-1 1 0,-5 6 0,8-8 39,0 0-1,0 0 0,1-1 0,-1 1 1,0 0-1,1 0 0,-1 0 0,1 0 1,0 1-1,-1-1 0,1 0 0,0 0 0,-1 0 1,1 0-1,0 0 0,0 0 0,0 1 1,0-1-1,0 0 0,0 0 0,0 0 1,1 0-1,-1 0 0,0 1 0,1-1 1,-1 0-1,0 0 0,1 0 0,-1 0 1,1 0-1,0 0 0,0 1 0,10 10-9,-1 0 0,1-1 0,1 0 0,0-1 0,0-1 1,1 0-1,0 0 0,24 11 0,11 0 373,65 21 1,-76-30-58,1 2 1,-2 2-1,51 28 1,-81-40-248,0 2-1,-1-1 1,1 0 0,-1 1 0,0 0-1,0 0 1,0 1 0,-1-1-1,0 1 1,6 10 0,-8-11-30,0 0 1,0 0-1,0 0 0,-1 0 0,0 1 1,0-1-1,0 0 0,0 1 1,-1-1-1,0 1 0,0-1 1,-1 1-1,0-1 0,-2 9 0,0-3-63,-1 0-1,0 0 1,0-1-1,-2 1 1,1-1-1,-1 0 0,0-1 1,-1 0-1,0 0 1,-1 0-1,0-1 1,0 0-1,-16 11 1,13-11-384,0-1 1,0 0-1,0-1 1,-1-1-1,0 0 1,0 0-1,-15 3 1,-32 2-2116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0.806"/>
    </inkml:context>
    <inkml:brush xml:id="br0">
      <inkml:brushProperty name="width" value="0.05" units="cm"/>
      <inkml:brushProperty name="height" value="0.05" units="cm"/>
      <inkml:brushProperty name="color" value="#FF0066"/>
    </inkml:brush>
  </inkml:definitions>
  <inkml:trace contextRef="#ctx0" brushRef="#br0">0 252 9898,'1'1'156,"5"4"1396,-1 1 0,1 0-1,-1 0 1,6 11-1,-9-14-1480,-1 0 0,1 1 0,-1-1-1,0 1 1,0-1 0,-1 1 0,1-1-1,-1 1 1,1-1 0,-1 1 0,-1 0-1,0 6 1,-1 8-487,-3 47-1193,4-59 1468,2-1 1,-1 0-1,1 0 0,-1 1 0,1-1 0,1 0 1,-1 0-1,1 0 0,4 9 0,-5-13 125,-1 0 1,1 0-1,0 0 0,0 0 0,0 0 1,0 0-1,0-1 0,0 1 0,0 0 0,0 0 1,0-1-1,0 1 0,0 0 0,0-1 0,0 0 1,1 1-1,-1-1 0,0 1 0,0-1 1,1 0-1,-1 0 0,0 0 0,1 0 0,-1 0 1,0 0-1,0 0 0,1 0 0,-1-1 0,0 1 1,1 0-1,-1-1 0,2 0 0,3-1 22,0-1-1,0 0 1,-1-1-1,1 1 1,6-6-1,2-2 144,0-2 1,-1 1-1,-1-2 0,0 0 0,0 0 0,10-19 0,48-99 1189,-24 40-954,-46 92-393,0 0 1,0 0-1,0 0 0,0 0 0,0-1 1,0 1-1,0 0 0,0 0 1,0 0-1,0 0 0,0 0 0,1 0 1,-1-1-1,0 1 0,0 0 0,0 0 1,0 0-1,0 0 0,0 0 1,0 0-1,0 0 0,0 0 0,0 0 1,1-1-1,-1 1 0,0 0 0,0 0 1,0 0-1,0 0 0,0 0 1,0 0-1,0 0 0,1 0 0,-1 0 1,0 0-1,0 0 0,0 0 0,0 0 1,0 0-1,0 0 0,1 0 1,-1 0-1,0 0 0,0 0 0,0 0 1,0 0-1,0 0 0,0 0 0,1 0 1,1 9-278,-1 20-49,-1-22 239,0 20-141,0 2-138,6 38 1,-6-60 296,2 0 0,-1 0 0,1 0 0,0 0 1,0 0-1,1 0 0,0-1 0,0 0 0,0 1 1,9 10-1,-9-14 55,1 0 1,0 0-1,0 0 1,0 0 0,0-1-1,0 0 1,0 0-1,1 0 1,-1 0-1,1-1 1,-1 1 0,1-1-1,-1 0 1,1-1-1,0 1 1,0-1-1,-1 0 1,1 0-1,0 0 1,9-2 0,3-2 161,-1 1 1,1-2 0,-1 0 0,23-11 0,-16 5 256,0-1 0,-1-1 0,-1-1 0,-1-1 1,0 0-1,0-2 0,26-29 0,-36 35-490,-1-1-1,0 0 1,-1 0 0,0 0-1,-1-1 1,0 0-1,-1-1 1,0 1 0,-1-1-1,-1-1 1,0 1 0,-1 0-1,-1-1 1,1-22 0,-3 35 475,1 1-424,-1 0-1,0 0 1,0 0 0,0 0 0,0 0 0,0 0 0,0 0 0,0 0 0,0 0-1,-1 0 1,1 0 0,0 0 0,-1 0 0,1 0 0,0 0 0,-1 1 0,1-1-1,-1 0 1,0-1 0,-9 4-420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0:39.062"/>
    </inkml:context>
    <inkml:brush xml:id="br0">
      <inkml:brushProperty name="width" value="0.05" units="cm"/>
      <inkml:brushProperty name="height" value="0.05" units="cm"/>
      <inkml:brushProperty name="color" value="#FF0066"/>
    </inkml:brush>
  </inkml:definitions>
  <inkml:trace contextRef="#ctx0" brushRef="#br0">1 0 10394,'13'37'5312,"-9"-24"-4898,0 0 1,9 17 0,-11-27-531,0 1 1,1-1 0,-1 1-1,1-1 1,-1 0 0,1 0-1,0 0 1,0 0-1,0-1 1,1 1 0,-1-1-1,5 3 1,-7-5 173,-1 1 1,1-1-1,-1 0 0,0 1 0,1-1 1,-1 0-1,1 0 0,-1 0 0,1 0 1,-1 1-1,1-1 0,-1 0 1,1 0-1,-1 0 0,1 0 0,0 0 1,-1 0-1,1 0 0,-1 0 0,1-1 1,-1 1-1,1 0 0,-1 0 1,1 0-1,-1-1 0,0 1 0,1 0 1,-1 0-1,1-1 0,-1 1 1,1 0-1,-1-1 0,0 1 0,1 0 1,-1-1-1,0 1 0,1-1 0,-1 1 1,0 0-1,0-1 0,1 1 1,-1-1-1,0 1 0,0-1 0,0 1 1,0-1-1,0 1 0,1-1 0,-1 0 1,0 0-61,0 0 1,1 0-1,-1 0 1,1 0-1,-1 0 0,1 0 1,-1 0-1,1 0 1,0 0-1,-1 0 1,1 0-1,0 0 1,0 0-1,0 1 1,0-1-1,-1 0 0,1 1 1,0-1-1,0 0 1,1 1-1,-1-1 1,0 1-1,2-1 1,11-1-354,-1 1 0,1 0 0,0 1 0,0 0 0,27 4 0,-9 0-483,34 1-3131,-30-3 1389</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1.146"/>
    </inkml:context>
    <inkml:brush xml:id="br0">
      <inkml:brushProperty name="width" value="0.05" units="cm"/>
      <inkml:brushProperty name="height" value="0.05" units="cm"/>
      <inkml:brushProperty name="color" value="#FF0066"/>
    </inkml:brush>
  </inkml:definitions>
  <inkml:trace contextRef="#ctx0" brushRef="#br0">125 0 10234,'8'12'2993,"-3"2"1096,-5 1-2665,-3 0-768,-4-1-24,-8 1-368,1-2-800,-9 2-480,0-4-224,-1 4-2713,9-6 72,2-2-720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1.504"/>
    </inkml:context>
    <inkml:brush xml:id="br0">
      <inkml:brushProperty name="width" value="0.05" units="cm"/>
      <inkml:brushProperty name="height" value="0.05" units="cm"/>
      <inkml:brushProperty name="color" value="#FF0066"/>
    </inkml:brush>
  </inkml:definitions>
  <inkml:trace contextRef="#ctx0" brushRef="#br0">49 0 9050,'12'87'7997,"-5"-42"-7869,2 91-1,-20 14-2488,-39 196-1,46-321 2191,1-10 92,0 1-5,1 0 1,0 0-1,0 17 0,2-29 167,1 0-1,-1-1 1,0 1-1,1 0 1,0-1 0,0 1-1,0-1 1,0 1-1,0-1 1,1 0-1,-1 1 1,1-1 0,0 0-1,0 0 1,1 0-1,-1 0 1,0-1-1,6 6 1,-3-5 168,5 4 198,0 1 0,-1-1 0,0 2 0,12 13 1,-19-19-439,1 1 0,-1 0 0,0-1 1,0 1-1,-1 0 0,1 0 1,-1 0-1,0 0 0,0 1 0,0-1 1,0 0-1,-1 0 0,1 1 1,-1-1-1,0 0 0,-2 8 0,1-7-149,0 0 0,0-1 0,-1 1 0,1 0 0,-1-1 0,0 0 0,-1 1 0,1-1 0,-5 5 0,-17 19-5274,15-20 2146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1.857"/>
    </inkml:context>
    <inkml:brush xml:id="br0">
      <inkml:brushProperty name="width" value="0.05" units="cm"/>
      <inkml:brushProperty name="height" value="0.05" units="cm"/>
      <inkml:brushProperty name="color" value="#FF0066"/>
    </inkml:brush>
  </inkml:definitions>
  <inkml:trace contextRef="#ctx0" brushRef="#br0">488 0 8346,'5'15'2472,"-13"1"1017,0 5-2313,-1 9-239,-5-1-129,-12 4-136,3-2-536,-8-1-56,-2-13-256,-17-12-280,4-5-272,-21-15-265,2-6-1559,0-12-873,17-7-224</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2.197"/>
    </inkml:context>
    <inkml:brush xml:id="br0">
      <inkml:brushProperty name="width" value="0.05" units="cm"/>
      <inkml:brushProperty name="height" value="0.05" units="cm"/>
      <inkml:brushProperty name="color" value="#FF0066"/>
    </inkml:brush>
  </inkml:definitions>
  <inkml:trace contextRef="#ctx0" brushRef="#br0">1 16 8234,'11'-3'778,"0"-1"0,0 2 0,0 0 0,1 0 1,-1 1-1,0 0 0,1 1 0,18 2 0,-24-1-605,0 0 0,1 1 0,-1 0 0,0 0 0,0 0 0,-1 1 0,1 0 0,0 0 0,-1 0 0,0 1 0,1 0 0,-1 0-1,-1 0 1,1 1 0,-1-1 0,7 11 0,-4-5-107,-1 1 0,-1 0-1,1 0 1,-2 0-1,0 1 1,0-1 0,-1 1-1,0 0 1,1 20 0,-2 4-26,-3 68-1,-9-7-403,-40 169 0,1-17-1117,49-246 1459,-3 35-251,9-24 215,-6-14 62,0 1 0,1-1 0,-1 0 0,1 0 0,-1 0 0,1 1 0,-1-1 0,1 0 0,-1 0 0,1 0 0,-1 0 0,1 0 0,-1 0 0,1 0 0,-1 0 0,1 0 0,-1 0 0,1 0 0,-1 0 0,1 0 0,-1 0-1,0-1 1,1 1 0,-1 0 0,1 0 0,-1 0 0,1-1 0,0 1 0,19-14 278,-1-1-1,0-1 1,-1 0 0,0-1-1,16-23 1,-16 20-41,101-121 933,-45 51-881,-49 64-612,-18 21-52,-1-1 1,0 0-1,-1 0 0,0-1 1,0 0-1,5-7 0,1-15-1448</inkml:trace>
  <inkml:trace contextRef="#ctx0" brushRef="#br0" timeOffset="1">1383 776 14379,'43'43'3121,"-9"-11"1352,-18-16-4585,-35-45-4209,-29-25 1224</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6.672"/>
    </inkml:context>
    <inkml:brush xml:id="br0">
      <inkml:brushProperty name="width" value="0.05" units="cm"/>
      <inkml:brushProperty name="height" value="0.05" units="cm"/>
      <inkml:brushProperty name="color" value="#FF0066"/>
    </inkml:brush>
  </inkml:definitions>
  <inkml:trace contextRef="#ctx0" brushRef="#br0">48 132 5121,'-9'10'1874,"-9"7"-436,10-19-253,2-12 1108,4 6-1487,1 4-612,0 1-1,0-1 0,1 1 0,-1-1 0,1 0 1,0 1-1,0-7 0,0 10-192,0 0 0,0-1 0,1 1 0,-1 0 0,0 0 0,0 0 0,0 0 0,0 0 0,0 0 0,0-1 0,1 1 0,-1 0 0,0 0 0,0 0 0,0 0 0,0 0 0,1 0 0,-1 0 0,0 0 0,0 0 0,0 0 0,1 0 0,-1 0 0,0 0 0,0 0 0,0 0 0,0 0 0,1 0 0,-1 0-1,0 0 1,0 0 0,0 0 0,1 0 0,-1 0 0,0 0 0,0 0 0,0 0 0,0 0 0,1 0 0,-1 1 0,0-1 0,0 0 0,0 0 0,0 0 0,0 0 0,0 0 0,1 1 0,-1-1 0,0 0 0,0 0 0,11 11 44,2 5-9,0 0 1,2-1-1,27 22 1,-29-26-15,-2-2 23,1 0-1,0-1 1,1-1 0,0 0-1,0 0 1,0-1 0,27 7 0,-11-6 43,0-2 0,41 3 1,-5-5-12,0-3 0,87-10 1,129-31 129,-169 22-46,231-22 297,-250 36-360,154 12 1,-120 7-112,112 7 41,-211-21-13,1-1 0,-1-1 0,1-1 1,-1-2-1,0-1 0,31-11 0,-55 16-8,-1 0 0,0 0 0,0 0 0,0-1 1,0 0-1,-1 1 0,1-1 0,0 0 0,-1 0 0,1-1 0,-1 1 1,4-5-1,-5 6-7,-1-1 1,1 1 0,-1 0-1,1 0 1,-1-1-1,0 1 1,0 0 0,1-1-1,-1 1 1,0 0 0,0-1-1,0 1 1,0 0-1,-1-1 1,1 1 0,0 0-1,-1-1 1,1 1-1,0 0 1,-1 0 0,0-1-1,1 1 1,-1 0 0,0 0-1,1 0 1,-1 0-1,0 0 1,0 0 0,0 0-1,0 0 1,0 0 0,-2-1-1,-5-5-7,0 1 1,-1 1-1,0-1 0,0 1 0,0 1 1,0 0-1,-1 0 0,-17-4 0,-10-1-24,-40-2 0,46 6 26,-348-35 101,364 37-165,39 2-111,173 19 209,-171-15-7,170 28 33,-12-1-28,-162-29 17,-15-1-17,-1 1 0,1-1 0,-1 1 0,10 3 0,-17-3-21,1 0 0,-1 0 0,1 0 0,-1 0 0,0 0 0,1 0 0,-1 0 0,0-1 0,0 1 0,0 0 0,0 0 0,0-1 0,0 1 0,0 0 1,-1 0-1,2-1-4,-70 43 80,-2-4 0,-127 51 1,111-52-120,52-21-102,15-7 113,-1 0 0,-43 12 0,64-22-85,0 1 1,0-1-1,1 0 0,-1 0 1,0 0-1,0 0 1,0 0-1,0 0 0,0 0 1,1 0-1,-1 0 0,0 0 1,0 0-1,0-1 1,0 1-1,1 0 0,-1-1 1,0 1-1,0 0 0,-1-2 1,-6-15-1629</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7.641"/>
    </inkml:context>
    <inkml:brush xml:id="br0">
      <inkml:brushProperty name="width" value="0.05" units="cm"/>
      <inkml:brushProperty name="height" value="0.05" units="cm"/>
      <inkml:brushProperty name="color" value="#FF0066"/>
    </inkml:brush>
  </inkml:definitions>
  <inkml:trace contextRef="#ctx0" brushRef="#br0">3 418 10210,'6'-11'4335,"-5"10"-4334,0 1-1,0-1 0,0 1 1,0-1-1,0 1 0,-1 0 1,1-1-1,0 1 1,0 0-1,0 0 0,0 0 1,0 0-1,0 0 0,0 0 1,0 0-1,0 0 0,0 0 1,1 1-1,2 0-186,-1 0-1,1 0 1,-1 1-1,0 0 1,0-1-1,1 1 1,-1 1-1,0-1 1,-1 0 0,1 1-1,4 4 1,1 2 107,-1-1 0,0 1 0,0 1 0,-1-1 0,0 1 0,-1 1 0,0-1 0,-1 1 0,0-1 1,0 1-1,3 23 0,-4-2 311,-2 1 1,-1 0 0,-1 0 0,-7 41-1,-35 128 456,30-147-596,-63 232 533,74-275-291,4-15 129,6-22 163,107-268 657,-15 43-1784,-83 198 411,-2-1 0,16-107 0,-23 87 516,-2-125 1,-7 190-433,13 20-1914,87 50 1816,-91-58 107,0 0 1,1-1 0,-1-1 0,1 1-1,-1-1 1,1-1 0,0 1-1,0-2 1,0 1 0,0-1-1,10-1 1,2 0 5,-1 2-2,1-2 0,-1 0 0,0-2 0,1 0 0,29-9 0,-43 9-11,0 0 0,1 0 0,-1 0 0,0-1 0,-1 0 0,1 0 0,-1-1 0,0 0 0,0 0 0,0 0 0,-1-1 0,0 0 0,0 0 1,0 0-1,-1-1 0,0 1 0,5-12 0,0-4 38,-2-1 0,0-1 0,-2 1 0,5-40 0,-6 35 49,-4 17 2,-3 18-62,-6 19-53,2 21 21,1 0 0,1 70 1,4-77 20,-7 224 0,6-213-17,0 10 12,-3 0-1,-2 0 1,-17 63 0,-5-24-105,30-87-250,6-14-207,14-15-876,8-19-1221,14-19-99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8.124"/>
    </inkml:context>
    <inkml:brush xml:id="br0">
      <inkml:brushProperty name="width" value="0.05" units="cm"/>
      <inkml:brushProperty name="height" value="0.05" units="cm"/>
      <inkml:brushProperty name="color" value="#FF0066"/>
    </inkml:brush>
  </inkml:definitions>
  <inkml:trace contextRef="#ctx0" brushRef="#br0">508 0 8490,'0'2'294,"-1"-1"1,0 1 0,1-1-1,-1 0 1,0 1-1,0-1 1,1 0-1,-1 1 1,0-1 0,0 0-1,-1 0 1,1 0-1,0 0 1,0 0-1,0 0 1,-1 0-1,1 0 1,-2 0 0,-33 17-323,29-14 237,-19 6-29,0-1 0,-45 10 0,52-15-14,-1 1 0,1 0 0,1 2-1,-1 0 1,1 0 0,1 2-1,-23 14 1,23-9-167,1 1 1,1 0-1,0 1 0,0 0 0,2 1 0,0 1 1,1 0-1,1 1 0,-9 22 0,19-40-7,1 0 0,-1-1 0,1 1 1,-1 0-1,1 0 0,0 0 0,-1 0 0,1 0 0,0 0 0,0 0 0,-1-1 1,1 1-1,0 0 0,0 0 0,0 0 0,0 0 0,0 0 0,1 0 0,-1 0 1,0 0-1,0 0 0,1 1 0,0-2 4,-1 1 1,1-1-1,0 0 1,-1 0-1,1 0 1,0 0-1,0 0 0,-1 0 1,1 0-1,0 0 1,0 0-1,-1 0 1,1 0-1,0 0 0,-1 0 1,1-1-1,0 1 1,0 0-1,-1 0 0,1-1 1,0 0-1,42-26 33,-5-1-28,32-24-26,101-98 0,-165 144 33,-4 3-1,1 0 1,-1 1-1,1-1 1,0 1 0,0-1-1,0 1 1,5-3 0,-8 5-8,0 0 1,1 0 0,-1 0 0,0 0 0,1 0 0,-1 0-1,0 0 1,1 0 0,-1 0 0,0 0 0,1 0 0,-1 0-1,0 0 1,0 0 0,1 0 0,-1 1 0,0-1 0,1 0-1,-1 0 1,0 0 0,0 0 0,1 0 0,-1 1 0,0-1-1,0 0 1,0 0 0,1 1 0,-1-1 0,0 0 0,0 0 0,0 1-1,1-1 1,3 23 12,-3 89 2,0-10-2,16 113 1,-16-208-34,-1 0-29,1 0 0,0-1 0,0 1 0,1 0-1,0 0 1,0-1 0,0 1 0,1-1 0,0 0 0,0 0-1,5 6 1,-8-11 31,1 0-1,0-1 1,-1 1-1,1 0 1,0-1 0,-1 1-1,1-1 1,0 1-1,0-1 1,-1 1-1,1-1 1,0 1-1,0-1 1,0 0-1,0 0 1,0 1 0,-1-1-1,1 0 1,0 0-1,0 0 1,0 0-1,0 0 1,1 0-1,0-1-16,0 0 0,0 1 0,0-1 1,-1 0-1,1-1 0,-1 1 0,1 0 0,-1 0 0,1-1 0,-1 1 0,0-1 0,2-1 0,7-10-175,-1 0 0,0-1 1,-1 0-1,10-24 0,19-68-1946,-32 91 1723,32-102-1801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8.467"/>
    </inkml:context>
    <inkml:brush xml:id="br0">
      <inkml:brushProperty name="width" value="0.05" units="cm"/>
      <inkml:brushProperty name="height" value="0.05" units="cm"/>
      <inkml:brushProperty name="color" value="#FF0066"/>
    </inkml:brush>
  </inkml:definitions>
  <inkml:trace contextRef="#ctx0" brushRef="#br0">29 1 6657,'-15'334'5872,"4"-117"-5418,9-177-350,1-32 178,2-25 211,-1-66 61,0 4-1824,1 59-1091,6-37-1,2 20-620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8.821"/>
    </inkml:context>
    <inkml:brush xml:id="br0">
      <inkml:brushProperty name="width" value="0.05" units="cm"/>
      <inkml:brushProperty name="height" value="0.05" units="cm"/>
      <inkml:brushProperty name="color" value="#FF0066"/>
    </inkml:brush>
  </inkml:definitions>
  <inkml:trace contextRef="#ctx0" brushRef="#br0">1 119 7450,'17'-44'811,"15"-30"2783,-25 100-2604,19 62-931,3 12 33,-13-23-25,9 36 62,-24-109-102,1 1-1,0 0 1,0-1 0,0 1-1,0-1 1,0 1-1,1-1 1,0 0 0,0 0-1,0 0 1,1 0-1,-1-1 1,1 1-1,0-1 1,0 0 0,0 0-1,0-1 1,0 1-1,1-1 1,-1 0 0,1 0-1,0 0 1,0 0-1,-1-1 1,1 0 0,0 0-1,0 0 1,0-1-1,0 0 1,0 0 0,0 0-1,0 0 1,5-2-1,-6 1-22,-1 0-1,0 0 1,0-1 0,0 1-1,1-1 1,-2 0-1,1 0 1,0 0-1,0 0 1,0 0 0,-1 0-1,0-1 1,1 1-1,2-5 1,1-4 67,0 1 0,9-22 0,-11 23 124,1-1 0,0 0 0,7-9 0,-12 18-169,0 0-1,1 1 1,-1-1-1,0 1 1,1-1-1,-1 0 1,1 1-1,-1-1 1,1 1-1,-1-1 1,1 1-1,-1-1 1,1 1-1,-1 0 1,1-1-1,0 1 1,-1 0-1,1-1 1,0 1-1,-1 0 1,1 0-1,0 0 1,-1-1-1,1 1 1,0 0-1,-1 0 1,1 0-1,0 0 1,0 0-1,-1 0 1,1 0-1,0 1 1,-1-1-1,1 0 1,0 0-1,-1 0 1,1 1-1,0-1 1,-1 0-1,1 1 1,-1-1-1,1 1 1,0-1-1,-1 1 1,1-1-1,-1 1 1,1-1-1,-1 1 1,4 4 7,-1 0 0,1 1 1,-2-1-1,5 11 0,-4-10-12,2 6-21,8 18-41,0-1 0,2 0 0,1-2 1,35 48-1,-46-69-42,0 0 0,0-1 0,1 1 0,0-1 0,0 0 0,1-1 0,-1 1 0,1-1 0,0 0 0,0-1 0,0 0 0,0 0 0,1 0 0,-1-1 1,1 0-1,0-1 0,-1 0 0,1 0 0,0-1 0,0 1 0,0-2 0,0 1 0,0-1 0,-1 0 0,13-4 0,-9 1-575,1 0 0,-1 0 1,17-11-1,36-26-1832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9.643"/>
    </inkml:context>
    <inkml:brush xml:id="br0">
      <inkml:brushProperty name="width" value="0.05" units="cm"/>
      <inkml:brushProperty name="height" value="0.05" units="cm"/>
      <inkml:brushProperty name="color" value="#FF0066"/>
    </inkml:brush>
  </inkml:definitions>
  <inkml:trace contextRef="#ctx0" brushRef="#br0">1 201 11314,'76'1'6950,"95"17"-10468,-99-9 3478,0-2 1,1-4 0,0-3-1,-1-4 1,76-12 0,-126 11 247,1 0 0,42-17 0,-57 18-176,1 0-1,-1 0 0,0-1 0,-1 0 0,1 0 0,-1 0 1,0-1-1,0-1 0,9-10 0,-14 15-44,-1 1 1,0-1-1,1 0 1,-1 0-1,0 0 0,0 0 1,0 1-1,0-1 1,-1 0-1,1-1 0,-1 1 1,1 0-1,-1 0 1,1 0-1,-1 0 0,0 0 1,0 0-1,0-1 1,-1 1-1,1 0 0,0 0 1,-1 0-1,1 0 0,-1 0 1,0 0-1,1 0 1,-1 0-1,0 0 0,0 0 1,-1 0-1,1 0 1,0 1-1,-1-1 0,1 1 1,-1-1-1,1 1 1,-1-1-1,0 1 0,-2-2 1,-5-3-105,-1 0 1,0 0-1,-1 1 1,1 1-1,-1 0 1,1 0-1,-1 1 1,-1 0-1,1 1 1,0 1-1,-16-1 1,12 1 44,1 1 1,0 0 0,0 2-1,0-1 1,0 2 0,0 0-1,0 0 1,-24 11-1,32-11 100,-1 1-1,1 1 1,0-1-1,0 1 1,0 0-1,1 1 1,0-1-1,0 1 1,0 0-1,1 0 1,0 1-1,0-1 1,0 1-1,1 0 1,0 0-1,0 0 1,1 0 0,-2 8-1,-3 15 159,2 0 1,-3 61-1,7-84-169,-35 447 1060,21-347-911,-4 0 0,-39 122 0,56-220-154,0-1-1,-1 0 0,0 0 0,-1 0 1,0-1-1,0 1 0,0-1 1,-1 0-1,0 0 0,-7 7 0,11-13-9,0-1-1,-1 1 1,1 0-1,-1-1 1,1 1 0,-1-1-1,1 0 1,-1 1-1,1-1 1,-1 0-1,1 0 1,-1 0-1,1 0 1,-1 0-1,1 0 1,-1-1-1,1 1 1,-1 0-1,1-1 1,-1 1-1,1-1 1,0 1-1,-1-1 1,1 0-1,0 0 1,-3-1 0,-33-27-186,35 28 157,-11-11-273,0 1 0,-1 1 0,0 0 1,-23-11-1,30 17-74,0 2 0,0-1 1,-1 1-1,1 0 0,-1 1 1,1-1-1,-1 1 0,1 1 0,-1 0 1,0 0-1,0 0 0,-13 3 1,-45 15-2591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0:39.450"/>
    </inkml:context>
    <inkml:brush xml:id="br0">
      <inkml:brushProperty name="width" value="0.05" units="cm"/>
      <inkml:brushProperty name="height" value="0.05" units="cm"/>
      <inkml:brushProperty name="color" value="#FF0066"/>
    </inkml:brush>
  </inkml:definitions>
  <inkml:trace contextRef="#ctx0" brushRef="#br0">0 4 6553,'5'-3'7130,"-2"14"-4850,2 6-1992,3 10-432,3 6-160,0 1-144,0-4 56,0 0-64,0-7 176,3-6-176,-2-9 192,4-5-2633,1-9 833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49.982"/>
    </inkml:context>
    <inkml:brush xml:id="br0">
      <inkml:brushProperty name="width" value="0.05" units="cm"/>
      <inkml:brushProperty name="height" value="0.05" units="cm"/>
      <inkml:brushProperty name="color" value="#FF0066"/>
    </inkml:brush>
  </inkml:definitions>
  <inkml:trace contextRef="#ctx0" brushRef="#br0">0 458 3569,'5'11'3753,"15"-6"-897,12-10-47,30-6-1833,15-6-528,19-4-40,2-3-248,16-4-64,-16 2-72,8-11-32,-20-4-104,-2-11-192,-27-3-144,-2-22-2569,-21-3 633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50.670"/>
    </inkml:context>
    <inkml:brush xml:id="br0">
      <inkml:brushProperty name="width" value="0.05" units="cm"/>
      <inkml:brushProperty name="height" value="0.05" units="cm"/>
      <inkml:brushProperty name="color" value="#FF0066"/>
    </inkml:brush>
  </inkml:definitions>
  <inkml:trace contextRef="#ctx0" brushRef="#br0">382 295 14451,'0'19'374,"-10"126"5378,-2-78-6066,-70 257-3202,-67 163 2865,32-112 1693,106-336-915,11-34 63,4-9-113,6-14 11,16-34-189,28-85 1,7-60-767,-24 51 0,18-151 0,-7-59 1310,-11 79 1532,-34 253-1787,8-41 145,-10 60-340,1 0 1,-1 0-1,1 1 0,0-1 0,0 1 0,1 0 0,-1-1 0,1 1 0,0 0 0,5-5 0,-8 9 5,20-20 10,0 1-1,1 1 1,1 1 0,1 1-1,33-19 1,-55 35-6,0-1 0,0 1 0,0-1 0,0 1 0,0 0 0,0-1 0,0 1-1,0 0 1,1 0 0,-1 0 0,0 0 0,0 0 0,0 0 0,0 0 0,0 0 0,0 0 0,2 1 0,-2-1-7,0 1 1,-1-1 0,1 0 0,-1 1 0,1-1 0,-1 1-1,0-1 1,1 1 0,-1 0 0,1-1 0,-1 1-1,0-1 1,0 1 0,1 0 0,-1-1 0,0 1 0,0 0-1,0-1 1,1 1 0,-1 0 0,0 0 0,0 5-30,-1 0 1,1 0-1,-1 0 0,0-1 1,-3 8-1,-19 61-106,-3-2 0,-60 118 0,88-190 131,0 0 0,0 0 1,0 0-1,0 0 0,0 0 0,0 0 0,0-1 0,0 1 0,0-1 0,0 1 0,0-1 0,2-1 0,48-24-4,-1-3-1,50-37 0,-50 32 43,91-47 1,-133 77-42,0 0 0,0 1 0,1 1 1,18-4-1,-28 6 9,0 0-1,0 0 1,0 0-1,0 0 1,0 0-1,0 0 1,0 0-1,0 0 1,0 0 0,1 0-1,-1 0 1,0-1-1,0 1 1,0 0-1,0 0 1,0 0-1,0 0 1,0 0 0,0 0-1,0 0 1,1 0-1,-1 0 1,0 0-1,0 0 1,0 0 0,0 0-1,0 0 1,0 0-1,0 0 1,0 0-1,0 0 1,1 0-1,-1 0 1,0 1 0,0-1-1,0 0 1,0 0-1,0 0 1,0 0-1,0 0 1,0 0-1,0 0 1,0 0 0,0 0-1,1 0 1,-1 0-1,0 0 1,0 0-1,0 1 1,0-1 0,0 0-1,0 0 1,0 0-1,0 0 1,0 0-1,0 0 1,0 0-1,0 0 1,0 0 0,0 1-1,0-1 1,0 0-1,0 0 1,0 0-1,0 0 1,0 0 0,0 0-1,-8 8-199,-15 6 201,9-10 6,0 0 1,0-1-1,0-1 0,-27 1 1,39-3-30,-1 0 0,1 0 1,-1-1-1,1 0 0,-1 1 1,1-1-1,0 0 0,-1 0 1,1 0-1,0-1 0,0 1 1,0 0-1,0-1 0,0 0 1,0 1-1,0-1 1,-2-3-1,2 3-102,0 0 1,-1 0-1,1 0 1,0 0-1,-1 0 0,0 0 1,-3-1-1,-2 0 62,-1 1-1,1 0 1,-1 1-1,0 0 1,-13 0 0,-5-1-1295,3-1 524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51.177"/>
    </inkml:context>
    <inkml:brush xml:id="br0">
      <inkml:brushProperty name="width" value="0.05" units="cm"/>
      <inkml:brushProperty name="height" value="0.05" units="cm"/>
      <inkml:brushProperty name="color" value="#FF0066"/>
    </inkml:brush>
  </inkml:definitions>
  <inkml:trace contextRef="#ctx0" brushRef="#br0">56 14 7354,'8'-14'4285,"-5"23"-3149,-1 7-1900,26 117 2421,-18-58-1116,-3 1 0,-4-1 0,-7 90-1,-40 222 517,19-230-854,-10 77-21,29-177 160,3-1 0,5 66 1,-2-122-349,0 1 1,0-1 0,0 0-1,-1 1 1,1-1-1,0 1 1,0-1-1,0 0 1,0 1-1,0-1 1,0 0-1,0 1 1,0-1-1,0 0 1,1 1 0,-1-1-1,0 1 1,0-1-1,0 0 1,0 1-1,0-1 1,1 0-1,-1 0 1,0 1-1,0-1 1,1 0-1,-1 1 1,0-1 0,0 0-1,1 0 1,-1 1-1,0-1 1,1 0-1,-1 0 1,0 0-1,1 0 1,-1 1-1,1-1 1,0-1-134,0 0-1,1 0 1,-1-1 0,0 1 0,0 0 0,0 0-1,0-1 1,0 1 0,-1-1 0,3-2 0,47-81-1119,-35 60 513,0 0 0,-2 0-1,0-2 1,9-29 0,16-56-1945</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51.644"/>
    </inkml:context>
    <inkml:brush xml:id="br0">
      <inkml:brushProperty name="width" value="0.05" units="cm"/>
      <inkml:brushProperty name="height" value="0.05" units="cm"/>
      <inkml:brushProperty name="color" value="#FF0066"/>
    </inkml:brush>
  </inkml:definitions>
  <inkml:trace contextRef="#ctx0" brushRef="#br0">250 154 5129,'6'-16'660,"-1"2"189,1 0 0,0 1-1,1 0 1,12-18 0,-19 30-758,1 0 0,0-1 0,0 1 0,0 0 0,0 0 0,1 0 0,-1 0 0,0 0 0,0 1 0,1-1 0,-1 0 0,0 0 0,1 1 0,1-1 0,-2 1-52,0-1-1,0 1 0,0 0 0,0 0 1,0 1-1,-1-1 0,1 0 1,0 0-1,0 0 0,0 1 0,0-1 1,-1 0-1,1 1 0,0-1 0,0 0 1,-1 1-1,1-1 0,1 2 0,1 1 17,-1 0 0,0 0 0,0 0 0,0 0 0,0 0 0,0 1 0,0-1 0,-1 1 0,2 6 0,3 15 95,-2 1 1,0-1-1,-2 1 0,-1 0 1,-1 0-1,-3 28 1,1-18 24,-14 193 568,-10 0 0,-10-2 0,-104 355 1,58-346-345,22-70-282,54-152-64,6-14-51,0 0 0,0 0-1,0 0 1,0 0 0,0 0-1,0 0 1,0 0 0,0 0-1,0-1 1,0 1 0,0 0-1,0 0 1,0 0 0,0 0-1,0 0 1,0 0-1,0 0 1,0 0 0,0 0-1,0 0 1,0 0 0,0 0-1,0 0 1,0 0 0,0 0-1,0 0 1,0-1 0,0 1-1,0 0 1,0 0 0,0 0-1,0 0 1,0 0 0,0 0-1,0 0 1,0 0 0,0 0-1,-1 0 1,1 0-1,0 0 1,0 0 0,0 0-1,0 0 1,0 0 0,0 0-1,0 0 1,0 0 0,0 0-1,0 0 1,0 0 0,0 0-1,0 0 1,0 0 0,0 0-1,-1 0 1,1 0 0,0 0-1,3-28 172,-2 18-161,70-454 119,-52 372-192,77-326-133,56-58-70,-127 414 408,2 1 0,3 1 0,3 2 0,3 1 0,62-78 1,-96 132-122,12-12 187,25-25 0,-36 37-189,0 0-1,1 1 0,-1-1 1,1 1-1,0 0 0,0-1 1,0 2-1,0-1 0,0 0 1,0 1-1,1 0 0,-1 0 0,8-1 1,-11 2-30,1 0 1,-1 0-1,0 0 0,0 0 1,0 0-1,0 1 1,0-1-1,0 0 1,0 1-1,0-1 0,0 1 1,0-1-1,0 1 1,0-1-1,0 1 1,0 0-1,0-1 0,0 1 1,0 0-1,-1 0 1,2 1-1,0 1-20,-1-1 1,0 1-1,0 0 0,0 0 1,0 0-1,0-1 0,0 1 1,0 5-1,1 14-72,-1-1 1,-1 1-1,-1 0 0,-1 0 1,-1 0-1,-8 30 0,-2-3 7,-38 88 1,27-83 16,-3-2 1,-2 0-1,-3-2 1,-1-1-1,-58 65 1,69-91-408,-1-2 0,0-1 0,-2 0 0,0-2-1,-1-1 1,-1-1 0,-43 19 0,35-22-900,-56 13 1,79-23 1132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0.641"/>
    </inkml:context>
    <inkml:brush xml:id="br0">
      <inkml:brushProperty name="width" value="0.05" units="cm"/>
      <inkml:brushProperty name="height" value="0.05" units="cm"/>
      <inkml:brushProperty name="color" value="#FF0066"/>
    </inkml:brush>
  </inkml:definitions>
  <inkml:trace contextRef="#ctx0" brushRef="#br0">92 5 8866,'25'-4'5378,"-23"4"-5283,1 0-1,-1 0 1,1 0 0,-1 1 0,1-1-1,-1 1 1,0-1 0,1 1-1,-1 0 1,0 0 0,3 1-1,-2 1-143,-1-1-1,1 0 0,-1 0 0,0 1 1,0-1-1,0 1 0,0-1 0,0 1 1,-1 0-1,1 0 0,-1 0 0,0 0 1,0 0-1,0 0 0,0 0 0,0 1 1,-1-1-1,1 4 0,5 43 110,-6-49-54,0 0 0,0 0 0,0 0 0,0 0 0,0 0 0,0 1 0,0-1 0,0 0 0,-1 0 0,1 0 0,0 0 0,-1 0 0,1 0 0,0 0 0,-1 0 0,0 0 0,1 0-1,-1 0 1,1 0 0,-1 0 0,0 0 0,0-1 0,0 1 0,1 0 0,-1 0 0,0-1 0,0 1 0,0 0 0,0-1 0,0 1 0,0-1 0,0 0 0,0 1 0,0-1 0,-1 0 0,1 0 0,0 1 0,0-1 0,0 0 0,0 0 0,0 0 0,0 0 0,-1 0 0,1-1 0,0 1 0,0 0 0,-1-1 0,-2 0 2,-1 0 1,1-1 0,0 1-1,0-1 1,-1 0 0,1 0-1,1-1 1,-1 1 0,-3-4 0,6 6-64,0-1 1,1 1 0,-1-1-1,1 1 1,-1-1 0,1 0-1,0 1 1,-1-1 0,1 1 0,-1-1-1,1 0 1,0 1 0,0-1-1,-1 0 1,1 1 0,0-1-1,0 0 1,0 1 0,0-2 0,0 1 40,0 1 1,0 0 0,0-1-1,0 1 1,1 0 0,-1 0 0,0-1-1,0 1 1,0 0 0,1 0 0,-1-1-1,0 1 1,0 0 0,1 0 0,-1 0-1,0-1 1,0 1 0,1 0 0,-1 0-1,0 0 1,1 0 0,-1 0-1,0 0 1,1 0 0,-1-1 0,0 1-1,1 0 1,0 0 35,0 0-1,0 0 1,-1 0-1,1 1 1,0-1-1,0 0 1,-1 0-1,1 0 1,0 0-1,0 1 1,-1-1-1,1 0 1,0 1 0,-1-1-1,1 1 1,0-1-1,-1 1 1,1-1-1,0 1 1,-1-1-1,1 1 1,-1 0-1,1-1 1,-1 1-1,0 0 1,1-1-1,-1 1 1,0 0-1,1-1 1,-1 1-1,0 0 1,0 0-1,1 1 1,-1 3-14,0 1 0,-1 0 1,1-1-1,-1 1 0,0-1 0,0 1 0,-4 9 0,0 0-4,-1 4-1,2-10 1,1-1 1,1 0 0,-3 17 0,7-30 54,0 0 0,0 0 0,0 0 0,1 0 0,-1 0 0,6-6 0,-3 4-92,0 0 1,-1-1-1,6-13 0,-41 31 288,9-4-233,12-3-6,0-1 0,1 2 0,-13 5 0,20-9-25,0 2-1,0-1 1,0 0-1,0 0 1,0 1-1,0-1 1,1 1-1,-1-1 1,0 1-1,1 0 1,0 0-1,-1 0 1,1-1-1,0 1 1,0 1-1,0-1 1,0 0-1,0 0 1,-1 4-1,2-5 18,0-1 0,0 1 0,0-1 0,0 0 0,0 1 0,0-1 0,0 1 0,0-1 0,0 0 0,0 1 1,0-1-1,0 1 0,0-1 0,0 0 0,0 1 0,0-1 0,0 0 0,0 1 0,1-1 0,-1 1 0,0-1 0,0 0 0,0 1 0,1-1 0,-1 0 0,0 0 0,1 1 0,-1-1 0,0 0 0,1 1 0,-1-1 0,0 0 0,1 0 0,-1 0 0,0 0 0,1 1 0,16-1 427,-16-1-489,-1 1-1,1 0 0,0 0 0,0 0 0,0 0 0,-1-1 0,1 1 0,0 0 1,0 0-1,0 1 0,-1-1 0,1 0 0,0 0 0,0 0 0,-1 0 1,1 1-1,0-1 0,0 0 0,-1 1 0,1-1 0,0 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1.274"/>
    </inkml:context>
    <inkml:brush xml:id="br0">
      <inkml:brushProperty name="width" value="0.05" units="cm"/>
      <inkml:brushProperty name="height" value="0.05" units="cm"/>
      <inkml:brushProperty name="color" value="#FF0066"/>
    </inkml:brush>
  </inkml:definitions>
  <inkml:trace contextRef="#ctx0" brushRef="#br0">450 0 4265,'17'93'2528,"-13"-78"3556,-4-15-6036,0-1 0,0 1 0,0 0 0,0-1 1,0 1-1,0-1 0,0 1 0,0 0 0,-1-1 0,1 1 0,0 0 0,0-1 1,0 1-1,-1 0 0,1-1 0,0 1 0,0 0 0,-1 0 0,1-1 0,0 1 1,-1 0-1,1 0 0,0 0 0,-1-1 0,1 1 0,0 0 0,-1 0 0,-119 4-1025,114-4 915,0-1-1,0 0 1,0 0 0,1-1 0,-1 1-1,1-1 1,-1 0 0,-6-4 0,-4-1-126,-4-1-582,0 1 0,0 0 1,-1 2-1,0 1 0,0 0 1,0 1-1,-40 1 0,-5 9-2314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2.963"/>
    </inkml:context>
    <inkml:brush xml:id="br0">
      <inkml:brushProperty name="width" value="0.05" units="cm"/>
      <inkml:brushProperty name="height" value="0.05" units="cm"/>
      <inkml:brushProperty name="color" value="#FF0066"/>
    </inkml:brush>
  </inkml:definitions>
  <inkml:trace contextRef="#ctx0" brushRef="#br0">640 1 9026,'13'5'4163,"7"9"-3444,-20-13-715,1-1 0,-1 1 0,1-1 1,-1 1-1,1 0 0,-1 0 0,1-1 0,-1 1 0,0 0 0,1 0 0,-1-1 1,0 1-1,0 0 0,0 0 0,0 0 0,1-1 0,-1 1 0,0 0 0,0 0 1,-1 0-1,1 0 0,0-1 0,0 1 0,0 0 0,0 0 0,-1 0 0,1-1 1,0 1-1,-1 0 0,1 0 0,-1-1 0,1 1 0,-1 0 0,1-1 0,-1 1 1,1-1-1,-1 1 0,1 0 0,-1-1 0,0 1 0,1-1 0,-1 0 0,0 1 1,-1 0-1,-11 7 36,0 1 1,0-2-1,-1 0 1,0 0-1,-22 6 1,-13 4 2,19-4-19,0 1-1,-51 33 1,-50 47-18,-6 3 8,32-30 206,112-69-78,1-1 0,0 1 1,-1 1-1,13-2 0,6-1-69,1-1-34,-8 1-8,1 1 0,0 1 0,27 0 0,-35 2-30,1 0 0,-1 2 0,0-1 0,0 1 0,0 1-1,0 0 1,0 1 0,0 1 0,-1-1 0,0 2 0,0-1 0,0 2 0,-1-1 0,0 2 0,0-1 0,-1 1-1,0 0 1,0 1 0,-1 0 0,0 1 0,8 12 0,-14-19-10,8 14 37,1-2-1,13 17 1,-21-29-56,0 1 0,0-1 0,1 0-1,0 0 1,-1 0 0,1 0 0,0-1 0,0 1 0,1-1 0,-1 0-1,0 0 1,1-1 0,6 3 0,-11-4 27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1.674"/>
    </inkml:context>
    <inkml:brush xml:id="br0">
      <inkml:brushProperty name="width" value="0.05" units="cm"/>
      <inkml:brushProperty name="height" value="0.05" units="cm"/>
      <inkml:brushProperty name="color" value="#FF0066"/>
    </inkml:brush>
  </inkml:definitions>
  <inkml:trace contextRef="#ctx0" brushRef="#br0">137 0 4169,'-31'5'2032,"2"2"-367,-2 4-1897,6 0-1577,4 2-487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3.521"/>
    </inkml:context>
    <inkml:brush xml:id="br0">
      <inkml:brushProperty name="width" value="0.05" units="cm"/>
      <inkml:brushProperty name="height" value="0.05" units="cm"/>
      <inkml:brushProperty name="color" value="#FF0066"/>
    </inkml:brush>
  </inkml:definitions>
  <inkml:trace contextRef="#ctx0" brushRef="#br0">110 108 7290,'-38'-27'2536,"4"-10"-2536,-3-7-736</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4.423"/>
    </inkml:context>
    <inkml:brush xml:id="br0">
      <inkml:brushProperty name="width" value="0.05" units="cm"/>
      <inkml:brushProperty name="height" value="0.05" units="cm"/>
      <inkml:brushProperty name="color" value="#FF0066"/>
    </inkml:brush>
  </inkml:definitions>
  <inkml:trace contextRef="#ctx0" brushRef="#br0">2417 3 9026,'7'-1'4300,"-9"-1"-3001,-15 3-1122,6 3-84,0 1 0,1 1-1,0 0 1,0 0 0,-18 15 0,13-9-19,7-6-11,-1 0 0,0-1 0,0 0 0,0-1 0,-1 0 0,0 0 0,-15 4 1,17-7-25,0 0 1,0 0 0,1-1 0,-1 0 0,0-1-1,0 0 1,0 0 0,1 0 0,-10-4-1,-53-12 186,1 3 0,-2 3 0,1 3 0,-1 3 0,0 4-1,-100 9 1,-63 15-89,1 11 0,-285 78 0,375-73 72,-163 22 0,276-56-176,19-3-126,0 0 0,0 0 0,1-1 0,-15-1 0,24 0 40,1 0 0,0 0 1,-1 0-1,1-1 1,-1 1-1,1 0 1,-1 0-1,1 0 1,0-1-1,-1 1 1,1 0-1,0 0 0,-1-1 1,1 1-1,0 0 1,-1-1-1,1 1 1,0 0-1,0-1 1,-1 1-1,1-1 1,0 1-1,0 0 0,0-1 1,0 1-1,0-1 1,-1 1-1,1-1 1,0 1-1,0 0 1,0-1-1,0 1 1,0-2-1,3-19-2329,-2 13 1315,4-30-2225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0:39.792"/>
    </inkml:context>
    <inkml:brush xml:id="br0">
      <inkml:brushProperty name="width" value="0.05" units="cm"/>
      <inkml:brushProperty name="height" value="0.05" units="cm"/>
      <inkml:brushProperty name="color" value="#FF0066"/>
    </inkml:brush>
  </inkml:definitions>
  <inkml:trace contextRef="#ctx0" brushRef="#br0">1 134 13099,'102'-11'3280,"14"-19"665,-11-1-4233,19 1-1296,-14 9-424,-2 11 63,-26 10 481,-4 10 656,-24 8 848,-12 4-2297,-22-11 945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2.424"/>
    </inkml:context>
    <inkml:brush xml:id="br0">
      <inkml:brushProperty name="width" value="0.05" units="cm"/>
      <inkml:brushProperty name="height" value="0.05" units="cm"/>
      <inkml:brushProperty name="color" value="#FF0066"/>
    </inkml:brush>
  </inkml:definitions>
  <inkml:trace contextRef="#ctx0" brushRef="#br0">75 86 8618,'41'40'2566,"-30"-22"687,-10-17-3250,-1 1 0,0 0 0,0 0-1,0-1 1,0 1 0,0 0 0,0 0 0,0 0 0,-1 3 0,0 2 620,3-7 393,2-6-876,7-15-938,-6 11 709,1 0 1,0 1 1,0-1 0,0 1-1,15-15 1,-7 9 17,-1 1-21,-10 9 48,1 0 1,0 1-1,0-1 0,0 1 0,1 0 0,-1 1 0,1-1 0,9-5 0,-13 9-37,-1 3 58,-1-1 1,1 1-1,0 0 0,-1-1 1,0 1-1,0-1 1,0 1-1,0-1 0,0 1 1,-2 2-1,-5 14 30,-24 47 42,16-35 21,2 0 0,1 1 1,-11 41-1,16-28 27,-2 56-1,-2 13 48,11-107-146,0 0 0,-1 0 1,0 0-1,0 0 0,0-1 0,-1 1 0,0-1 1,-1 0-1,1 1 0,-1-2 0,0 1 0,-1 0 0,1-1 1,-1 0-1,0 0 0,-1 0 0,1 0 0,-1-1 0,0 0 1,-6 3-1,11-6-6,0-1 0,0 1 1,1-1-1,-1 1 0,0-1 0,0 1 1,0-1-1,0 0 0,0 1 0,1-1 1,-1 0-1,0 0 0,0 0 0,0 0 1,0 0-1,0 0 0,0 0 0,0 0 1,0 0-1,0 0 0,0 0 0,0-1 1,1 1-1,-1 0 0,0-1 0,0 1 1,0 0-1,0-1 0,1 1 1,-1-1-1,0 0 0,0 1 0,1-1 1,-1 1-1,0-1 0,1 0 0,-1 0 1,1 1-1,-1-1 0,1 0 0,-1 0 1,1 0-1,0 0 0,-1 0 0,1 1 1,0-1-1,0 0 0,-1 0 0,1 0 1,0 0-1,0 0 0,0-1 0,0-7-300,0 0-1,1 1 1,-1-1-1,4-13 1,10-36-2294,6-9-135</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2.824"/>
    </inkml:context>
    <inkml:brush xml:id="br0">
      <inkml:brushProperty name="width" value="0.05" units="cm"/>
      <inkml:brushProperty name="height" value="0.05" units="cm"/>
      <inkml:brushProperty name="color" value="#FF0066"/>
    </inkml:brush>
  </inkml:definitions>
  <inkml:trace contextRef="#ctx0" brushRef="#br0">36 1 7194,'-1'0'196,"-1"0"0,1-1 0,0 1 1,0 0-1,0 0 0,0 0 0,0 1 1,0-1-1,0 0 0,0 0 0,-1 1 1,1-1-1,0 0 0,0 1 0,0-1 1,0 1-1,0-1 0,1 1 0,-1 0 1,0-1-1,0 1 0,-1 1 0,1 0-170,0 0-1,-1 0 1,1 0-1,0 0 0,1 0 1,-1 0-1,0 0 1,0 0-1,1 0 0,-1 5 1,1-1-71,-1-1 0,1 1 1,1 0-1,-1 0 1,1 0-1,0-1 0,0 1 1,3 8-1,6 7 1218,17 26 0,-16-27-731,18 38 0,24 117-3,-40-126-430,1 1-1,3-2 1,32 66 0,-43-103-5,0 0 0,1-1 0,0 0 0,1-1 0,0 1 0,1-1 0,0-1 1,18 14-1,-20-17 28,0-1 0,1 0 0,-1 0 1,1-1-1,0 0 0,0 0 0,0-1 0,0 0 1,0-1-1,0 1 0,1-1 0,-1-1 1,16 0-1,-17-1 226,-2 1-245,-7-1-389,-24-4-1334,11-6-611,-2-11 266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3.540"/>
    </inkml:context>
    <inkml:brush xml:id="br0">
      <inkml:brushProperty name="width" value="0.05" units="cm"/>
      <inkml:brushProperty name="height" value="0.05" units="cm"/>
      <inkml:brushProperty name="color" value="#FF0066"/>
    </inkml:brush>
  </inkml:definitions>
  <inkml:trace contextRef="#ctx0" brushRef="#br0">2 221 6609,'53'55'3353,"-52"-54"-3185,1 0-1,0-1 0,-1 1 1,1 0-1,0-1 1,-1 1-1,1-1 1,0 1-1,0-1 0,0 0 1,-1 0-1,1 0 1,0 0-1,0 0 1,0 0-1,-1-1 0,1 1 1,0-1-1,0 1 1,-1-1-1,1 1 1,0-1-1,-1 0 0,1 0 1,1-1-1,9-3-315,8 2-1863,40-2 0,-58 5 2053,-1-1-1,0 1 1,1-1 0,-1 1 0,0-1 0,0 1-1,0-1 1,1 0 0,-1 1 0,0-1 0,0 0-1,0 0 1,0 0 0,0 0 0,0 0 0,-1 0-1,1 0 1,0 0 0,0-1 0,-1 1 0,1 0-1,-1 0 1,1-1 0,0-1 0,11-39 1402,-10 31-1459,8-26 98,1 0 0,3 0 1,17-36-1,-65 175-190,27-80 111,-34 122 156,-31 85 331,67-217-439,-1 1-1,0-1 1,-15 21-1,18-29-59,0 0 0,1 0 0,-2-1 0,1 1 0,0-1 0,-1 0-1,0 0 1,1 0 0,-1-1 0,0 1 0,0-1 0,-1 0 0,1 0-1,-7 2 1,9-4-8,1 0 0,-1 0 0,1 0 0,-1 0 0,1 0 0,0-1 0,-1 1 0,1 0 1,-1-1-1,1 1 0,0-1 0,-1 1 0,1-1 0,0 0 0,0 1 0,-1-1 0,1 0 0,0 0 0,0 0 0,0 0 0,0 0 0,0 0 0,0 0 0,0-1 0,0 1 0,1 0 0,-1 0 0,0-1 0,1 1 0,-1 0 0,1-1 0,0 1 0,-1-1 0,1-1 0,-2-5-478,0 0-1,0 0 0,1 0 0,0-14 1,5-25-1592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3.882"/>
    </inkml:context>
    <inkml:brush xml:id="br0">
      <inkml:brushProperty name="width" value="0.05" units="cm"/>
      <inkml:brushProperty name="height" value="0.05" units="cm"/>
      <inkml:brushProperty name="color" value="#FF0066"/>
    </inkml:brush>
  </inkml:definitions>
  <inkml:trace contextRef="#ctx0" brushRef="#br0">38 1 6297,'-5'7'995,"1"0"0,0 1 0,1 0 0,-4 11 0,-5 37 173,10-35-1207,1 0 0,1 0 0,3 24 0,0-26 84,0-1 1,2 1 0,0-1-1,1-1 1,1 1-1,1-1 1,0 0-1,1 0 1,21 27-1,-4-10 206,2-2-1,1-1 1,40 34 0,-36-39-496,45 28 0,-45-32-2023,-11-8 70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7.019"/>
    </inkml:context>
    <inkml:brush xml:id="br0">
      <inkml:brushProperty name="width" value="0.05" units="cm"/>
      <inkml:brushProperty name="height" value="0.05" units="cm"/>
      <inkml:brushProperty name="color" value="#FF0066"/>
    </inkml:brush>
  </inkml:definitions>
  <inkml:trace contextRef="#ctx0" brushRef="#br0">209 0 8002,'42'22'2642,"-42"-22"-2596,0 0 0,0 0 1,0 0-1,0 0 0,0 0 1,-1 0-1,1 0 0,0 0 1,0 0-1,0 0 0,0 0 1,0 0-1,0 0 0,0 0 1,0 0-1,0 0 1,0 0-1,0 0 0,0 1 1,0-1-1,0 0 0,0 0 1,0 0-1,0 0 0,0 0 1,0 0-1,0 0 0,0 0 1,0 0-1,0 0 0,0 1 1,0-1-1,0 0 0,0 0 1,0 0-1,0 0 0,0 0 1,0 0-1,0 0 1,0 0-1,0 0 0,0 0 1,0 0-1,0 1 0,0-1 1,0 0-1,0 0 0,0 0 1,0 0-1,0 0 0,0 0 1,0 0-1,0 0 0,0 0 1,1 0-1,-1 0 0,0 0 1,0 0-1,0 0 0,0 0 1,0 0-1,0 0 1,0 0-1,0 0 0,0 0 1,0 0-1,1 0 0,-12 3-110,-3 2 329,11 0-283,0 1 0,1-1 0,0 1 0,-2 9 0,-9 23-5,-73 148-192,80-171 163,1-1 0,0 1 1,1 1-1,1-1 0,0 0 0,1 1 0,0 0 0,2-1 0,1 20 0,-1-35 50,0 0 0,0 1 0,0-1-1,0 0 1,0 1 0,0-1-1,0 0 1,0 0 0,0 1 0,1-1-1,-1 0 1,0 0 0,0 1-1,0-1 1,1 0 0,-1 0-1,0 1 1,0-1 0,0 0 0,1 0-1,-1 0 1,0 0 0,0 0-1,1 1 1,-1-1 0,0 0 0,1 0-1,-1 0 1,0 0 0,0 0-1,1 0 1,-1 0 0,0 0 0,1 0-1,-1 0 1,0 0 0,0 0-1,1 0 1,-1 0 0,0 0-1,1 0 1,-1 0 0,0 0 0,0 0-1,1-1 1,-1 1 0,0 0-1,0 0 1,1 0 0,-1 0 0,0-1-1,1 1 1,17-14 38,-10 7 8,0 1 33,0 0-1,0-1 0,-1 0 1,0-1-1,0 1 1,-1-1-1,0-1 1,-1 1-1,0-1 0,5-11 1,-7 16-26,-1-1 0,0 1 0,-1-1 0,1 1 1,-1-1-1,0 0 0,0 0 0,0 0 0,-1 0 0,0 0 1,0 0-1,0 1 0,0-1 0,-1 0 0,0 0 0,0 0 0,0 0 1,-1 1-1,0-1 0,1 0 0,-2 1 0,1 0 0,-5-7 1,6 9-51,0 1 0,0 0 0,0 0 0,0 0 0,0-1 0,0 1 0,-1 0 0,1 0 0,0 1 0,-1-1 0,1 0 0,-1 0 0,1 1 0,-1-1 0,1 1 0,-1-1 0,1 1 0,-1 0 0,0-1 0,1 1 0,-1 0 0,0 0 0,1 0 0,-1 0 0,1 1 0,-1-1 0,0 0 0,1 1 0,-1-1 0,1 1 0,-1-1 0,1 1 0,-1 0 0,1 0 0,-3 1 0,-4 4-127,0 1 1,0 0-1,1 0 1,-12 14-1,5-5-208,5-7 123,0 1 0,1 0 1,0 0-1,1 1 0,0 0 0,0 1 1,-5 14-1,10-23 62,1 1 1,0-1-1,0 0 1,0 0-1,1 1 1,-1-1-1,1 1 0,0-1 1,0 0-1,0 1 1,0-1-1,0 1 1,1-1-1,0 0 1,-1 1-1,1-1 1,1 0-1,-1 0 1,0 0-1,1 1 0,0-1 1,-1-1-1,1 1 1,0 0-1,0 0 1,1-1-1,-1 1 1,1-1-1,-1 0 1,1 0-1,0 0 0,3 2 1,32 16-2266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0:37.358"/>
    </inkml:context>
    <inkml:brush xml:id="br0">
      <inkml:brushProperty name="width" value="0.05" units="cm"/>
      <inkml:brushProperty name="height" value="0.05" units="cm"/>
      <inkml:brushProperty name="color" value="#FF0066"/>
    </inkml:brush>
  </inkml:definitions>
  <inkml:trace contextRef="#ctx0" brushRef="#br0">819 141 7626,'-44'-31'1936,"-26"0"513,-4 3-2209,-20 4-768,1 11-1505,-10 5-471,18 3-801</inkml:trace>
  <inkml:trace contextRef="#ctx0" brushRef="#br0" timeOffset="1">20 45 3537,'-8'14'1808,"1"-1"-352,2 4-2320,17-3 88</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52.280"/>
    </inkml:context>
    <inkml:brush xml:id="br0">
      <inkml:brushProperty name="width" value="0.05" units="cm"/>
      <inkml:brushProperty name="height" value="0.05" units="cm"/>
      <inkml:brushProperty name="color" value="#FF0066"/>
    </inkml:brush>
  </inkml:definitions>
  <inkml:trace contextRef="#ctx0" brushRef="#br0">4187 341 4625,'15'-12'2814,"-14"12"-2753,-1-1 0,0 1 1,0 0-1,0 0 0,0 0 0,0-1 1,0 1-1,0 0 0,1 0 0,-1 0 1,0-1-1,0 1 0,0 0 0,0 0 0,0 0 1,0-1-1,0 1 0,0 0 0,0 0 1,0 0-1,0-1 0,0 1 0,0 0 1,-1 0-1,1 0 0,0-1 0,0 1 1,0 0-1,0 0 0,0 0 0,0-1 1,0 1-1,-1 0 0,1 0 0,0 0 1,0 0-1,0 0 0,0-1 0,-1 1 1,-3-1 147,0-1 1,0 1-1,0 0 1,0 1-1,0-1 1,0 1 0,-5 0-1,-258-5 862,79 3-796,-563-9 380,-209-1-386,123 49-192,116 75-10,688-106-92,19-4-29,0 1 0,1 0-1,0 1 1,0 0 0,-13 7-1,24-8-109,13 0-14,20-1-43,1-2 0,57-5 0,-39 1 87,138-9-167,639-43 13,106 12 583,549 74 1025,-1436-26-1172,-35-2-48,-14 0-44,-27-1 28,-206-3 232,15-4-116,-60-2 44,-811 11 402,60 87-230,487-9-278,170-23-179,192-33-128,170-23 54,18-1 61,31-4-13,224-20-69,-29 4 136,52-3 25,758-54 66,-1026 75-91,963-63 66,-215 18-55,-714 42-4,41-2 73,137-27 0,-223 32-43,0 0-1,-1 0 1,1 0 0,0-1 0,-1 1 0,5-3-1,-8 4-31,0 0 0,0 0 0,1-1-1,-1 1 1,0 0 0,0 0-1,0 0 1,0 0 0,0 0 0,1 0-1,-1-1 1,0 1 0,0 0 0,0 0-1,0 0 1,0-1 0,0 1-1,0 0 1,0 0 0,1 0 0,-1-1-1,0 1 1,0 0 0,0 0-1,0 0 1,0-1 0,0 1 0,0 0-1,0 0 1,0 0 0,0-1-1,0 1 1,-1 0 0,1 0 0,0 0-1,0-1 1,0 1 0,0 0-1,0 0 1,0-1 0,-18-6 253,-18 1-8,0 1 0,-52 0 0,51 4-138,-163-4 320,-57 8-139,-781 77 642,5 96-152,207 2-606,506-119-778,312-58 515,0 0 1,0 0-1,0-1 1,0 0-1,0 0 1,-14-3-1,21 3 72,1 0 0,-1 0 1,1-1-1,0 1 0,-1 0 0,1 0 0,-1-1 0,1 1 1,-1 0-1,1 0 0,0-1 0,-1 1 0,1 0 0,0-1 1,-1 1-1,1-1 0,0 1 0,-1 0 0,1-1 1,0 1-1,0-1 0,0 1 0,-1-1 0,1 1 0,0-1 1,0 0-1,0 0-13,0 0 0,0 0 0,1 0 0,-1 0 0,1-1 0,-1 1 0,0 0 0,1 0 0,0 0 0,-1 1 0,1-1 0,-1 0 0,1 0 0,1-1 0,8-7-115,1 1 0,-1 0 0,1 1-1,0 0 1,13-5 0,143-64-757,73-16 151,875-222-411,-735 234 1120,520-43-1,-491 99 44,264 44-6,-424 17 16,-199-25-4,88 32 0,-121-37-6,-1 0-1,-1 1 0,1 0 0,22 18 1,-34-23 0,0 0 1,0 0-1,0 1 0,-1 0 1,1 0-1,-1 0 1,0 0-1,0 0 1,-1 1-1,1-1 0,-1 1 1,0 0-1,0 0 1,0 0-1,-1 0 1,0 0-1,1 6 0,-2-7 5,0 0 0,0 0 0,-1 0 0,0 0 0,1 0 0,-1 0 0,-1 0 0,1 0 0,-1 0 0,1 0-1,-1 0 1,0-1 0,-1 1 0,1-1 0,-1 0 0,1 1 0,-1-1 0,-4 3 0,-7 6 46,0 0 0,-1-1 0,0-1 0,0 0 0,-25 11 0,-3-2 111,0-2-1,-58 14 1,-176 31 496,-58-8 56,-911 56 754,501-81-1258,221-44-281,482 12 0,0-2 1,0-1-1,1-3 0,-79-27 0,114 34 46,0-1-1,1 0 0,-1 0 0,1 0 0,-1-1 0,1 0 0,-7-7 0,10 8 5,0 1 0,0 0 1,0-1-1,0 0 0,1 1 1,-1-1-1,1 0 0,0 0 1,0 0-1,0 0 0,0 0 1,-1-6-1,2 6-2,0-1 1,0 1-1,0-1 0,0 1 1,1-1-1,0 1 0,0 0 1,0-1-1,0 1 1,0 0-1,3-5 0,0 1-9,-1 1 0,2 0 0,-1 0 0,1 1 0,0-1 0,7-5 0,8-6-70,1 2 0,0 1 0,41-22 0,92-29-254,-36 27 39,145-29-1,130 2-224,-257 49 357,0 6 0,1 6-1,187 18 1,-178 6 41,-120-15 110,0 1 1,-1 2-1,36 14 1,-60-21 28,9 3-9,0 1 1,-1 0-1,1 1 1,8 6-1,-16-10 11,0-1-1,0 1 0,-1-1 0,1 1 0,0 0 0,-1 0 1,1 0-1,-1 0 0,0 0 0,0 0 0,0 0 0,0 0 1,0 0-1,0 0 0,0 1 0,-1-1 0,1 0 1,-1 1-1,0-1 0,0 0 0,1 1 0,-2-1 0,1 0 1,-1 5-1,0-2 9,-1 0-1,0 0 1,0-1 0,0 1 0,-1 0 0,1-1 0,-1 0 0,0 0 0,-1 0-1,1 0 1,-1 0 0,-4 3 0,-5 4 32,0-2-1,0 0 1,-20 10-1,-18 6 81,-1-3 1,-91 26-1,-117 14 147,-177 0-276,348-54-1042,0-5 0,-113-9 0,52-14-1390,149 20 2425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4.411"/>
    </inkml:context>
    <inkml:brush xml:id="br0">
      <inkml:brushProperty name="width" value="0.05" units="cm"/>
      <inkml:brushProperty name="height" value="0.05" units="cm"/>
      <inkml:brushProperty name="color" value="#FF0066"/>
    </inkml:brush>
  </inkml:definitions>
  <inkml:trace contextRef="#ctx0" brushRef="#br0">53 16 4001,'-4'3'7557,"-6"-4"-6209,9 1-1370,0 0 0,1 0 0,-1-1 0,0 1 0,1 0 0,-1 0 0,0-1 0,0 1 0,1-1 0,-1 1 0,1 0 0,-1-1 0,0 1 0,1-1 0,-1 0 0,1 1 0,-1-1-1,1 1 1,-1-1 0,1 0 0,-1 0 0,1 0 220,-10-5 1018,10 6-1208,-1 0 0,1 0 0,-1 0 0,1 0 0,-1 0 0,1 0 0,-1 0 0,0 0 0,1 0 0,-1 1 1,1-1-1,-1 0 0,1 0 0,-1 0 0,1 1 0,-1-1 0,1 0 0,0 1 0,-1-1 0,1 0 0,-1 1 0,1-1 0,0 1 0,-1-1 0,1 1 0,0-1 0,-1 1 0,1-1 0,0 1 1,0-1-1,0 1 0,-1-1 0,1 1 0,0-1 0,0 1 0,0-1 0,0 2 0,0 8-2553,0-9 1805,0 3-1466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4.781"/>
    </inkml:context>
    <inkml:brush xml:id="br0">
      <inkml:brushProperty name="width" value="0.05" units="cm"/>
      <inkml:brushProperty name="height" value="0.05" units="cm"/>
      <inkml:brushProperty name="color" value="#FF0066"/>
    </inkml:brush>
  </inkml:definitions>
  <inkml:trace contextRef="#ctx0" brushRef="#br0">30 1 3857,'0'27'2400,"-1"8"-119,-3-1-881,-1 3-192,1 2-535,-1-1-121,0-9-216,1-5-136,3-9-160,4-16-264,-1-17-953,8-18-1439,-1-10-41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59.040"/>
    </inkml:context>
    <inkml:brush xml:id="br0">
      <inkml:brushProperty name="width" value="0.05" units="cm"/>
      <inkml:brushProperty name="height" value="0.05" units="cm"/>
      <inkml:brushProperty name="color" value="#FF0066"/>
    </inkml:brush>
  </inkml:definitions>
  <inkml:trace contextRef="#ctx0" brushRef="#br0">92 217 7098,'-5'15'4043,"8"-25"-529,14-49-1151,-17 58-2254,1-1 0,-1 0 0,0 1 0,1-1-1,-1 0 1,0 1 0,0-1 0,0 0 0,0 0-1,0 1 1,0-1 0,-1 0 0,1 0 0,0 1-1,-1-1 1,1 1 0,-1-1 0,0 0 0,0 1-1,-1-3 1,0 1 108,0 0-1,0 1 1,0-1-1,0 1 1,0 0-1,0-1 1,-1 1-1,1 0 1,-1 0-1,-3-2 1,-56-36 774,59 37-700,-5-2-1313,8 4 898,0 1 0,0 0 0,0-1 0,1 1 0,-1 0-1,0-1 1,0 1 0,0 0 0,1-1 0,-1 1 0,0 0 0,0-1 0,1 1-1,-1 0 1,0 0 0,1 0 0,-1-1 0,0 1 0,1 0 0,-1 0 0,0 0 0,1 0-1,-1 0 1,0-1 0,1 1 0,-1 0 0,0 0 0,1 0 0,-1 0 0,1 0-1,-1 0 1,0 0 0,1 0 0,44-11-3737,51-20-33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23.172"/>
    </inkml:context>
    <inkml:brush xml:id="br0">
      <inkml:brushProperty name="width" value="0.05" units="cm"/>
      <inkml:brushProperty name="height" value="0.05" units="cm"/>
      <inkml:brushProperty name="color" value="#FF0066"/>
    </inkml:brush>
  </inkml:definitions>
  <inkml:trace contextRef="#ctx0" brushRef="#br0">1 10 7770,'26'-10'0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59.503"/>
    </inkml:context>
    <inkml:brush xml:id="br0">
      <inkml:brushProperty name="width" value="0.05" units="cm"/>
      <inkml:brushProperty name="height" value="0.05" units="cm"/>
      <inkml:brushProperty name="color" value="#FF0066"/>
    </inkml:brush>
  </inkml:definitions>
  <inkml:trace contextRef="#ctx0" brushRef="#br0">29 146 10162,'-1'0'28,"-6"4"4232,7-4-4187,0 0 0,0 0 0,0 0 0,0 0 0,0 0 0,0 1 0,0-1 0,0 0 1,0 0-1,0 0 0,-1 0 0,1 0 0,0 0 0,0 0 0,0 0 0,1 1 0,-1 0 1314,1-1-1314,-1 0 0,0 0 0,0 0 0,0 0 0,0 0 0,0 0 0,0 1 0,0-1 0,0 0 0,1 0 0,-1 0 0,0 0 0,0 0 0,0 0 0,0 0 0,0 0 0,0 0 0,0 0 0,0 0 0,1-1 0,-1 2 263,7 0-1011,-7-1 738,1 0-1,-1 0 0,0 1 0,0-1 0,0 0 0,1 0 0,-1 0 0,0 0 0,0 1 0,1-1 0,-1 0 0,0 0 0,1 0 0,-1 0 0,0 0 0,0 0 0,1 0 0,-1 0 0,0 0 0,1 0 0,-1 0 1,0 0-1,0 0 0,1 0 0,-1 0 0,0 0 0,1 0 0,-1 0 0,0 0 0,0 0 0,1 0 0,-1 0 0,0-1 0,0 1 0,1 0 0,-1 0 0,0 0 0,0 0 0,0-1 0,1 1 0,-1 0 1,0 0-1,0-1 0,0 1 0,1 0 0,-1 0 0,0-1 0,0 1 0,0 0 0,0 0 0,0-1 0,0 1 0,0 0 0,0 0 0,0-1 0,0 1 0,0 0 0,0-1 0,0 1 0,0 0 0,0-1 0,0 1 1,0 0-1,0 0 0,0-1 0,0 1 0,0 0 0,0 0 0,-1-1 0,-9-42 572,2 18-900,-14-49-530,20 70-366</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02.665"/>
    </inkml:context>
    <inkml:brush xml:id="br0">
      <inkml:brushProperty name="width" value="0.05" units="cm"/>
      <inkml:brushProperty name="height" value="0.05" units="cm"/>
      <inkml:brushProperty name="color" value="#FF0066"/>
    </inkml:brush>
  </inkml:definitions>
  <inkml:trace contextRef="#ctx0" brushRef="#br0">0 286 7009,'18'-10'551,"-1"1"0,1 1 0,1 1-1,-1 0 1,1 2 0,0 0-1,25-3 1,140-4-986,-74 8 915,-40-1 159,87-18 1,103-40 79,89-19-391,-267 68-284,0 3 1,109-1 0,-72 16-15,129 20-1,118 36 122,-161-23 37,-145-29-101,-1-2 1,63-3-1,-52-1 25,-1 3-1,127 26 0,-108-15-78,-42-8-11,232 46 52,-258-49-71,281 57 16,159-7 82,-334-48-80,220-15 1,155-59 98,10-17-42,-13 7-31,48 5 91,-2 47 141,-423 28-224,167 28 0,-278-30-34,19 3 10,-28-4-25,0 0 1,0 0-1,0 0 1,0 0-1,0 0 1,0 0 0,0 1-1,0-1 1,0 0-1,-1 1 1,1-1-1,0 0 1,0 1-1,0-1 1,0 1-1,-1 0 1,2 0-1,-4-4 96,-7-1-4171,-11-2 1264</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42.268"/>
    </inkml:context>
    <inkml:brush xml:id="br0">
      <inkml:brushProperty name="width" value="0.05" units="cm"/>
      <inkml:brushProperty name="height" value="0.05" units="cm"/>
      <inkml:brushProperty name="color" value="#FF0066"/>
    </inkml:brush>
  </inkml:definitions>
  <inkml:trace contextRef="#ctx0" brushRef="#br0">417 218 6857,'8'-30'3899,"-6"-21"-2684,-3 32-1180,-1 0 0,-6-24 0,6 37-23,1 1 177,0 1 1,0-1-1,0 1 0,-1 0 1,1-1-1,-5-6 1,5 10-158,0 0 1,0 0 0,0 0 0,0 1-1,1-1 1,-2 0 0,1 0 0,0 1-1,0-1 1,0 0 0,0 1-1,0-1 1,-1 1 0,1 0 0,0-1-1,0 1 1,-1 0 0,1 0 0,0 0-1,0 0 1,-1 0 0,1 0 0,0 0-1,0 0 1,-1 0 0,1 1 0,0-1-1,-3 1 1,-8 3 21,-1 1 1,1-1-1,0 2 0,-18 10 1,16-7 60,0-2-1,-26 10 1,18-9-8,-5 2-28,-25 12 0,43-17-62,0 0 0,0 0 0,1 1 0,0 0-1,0 1 1,-10 11 0,2-4 64,13-13-84,1 1 1,0 0 0,-1 0 0,1 0 0,0 0 0,0 0 0,0 1 0,0-1 0,0 1 0,0-1 0,1 1 0,-1 0 0,1-1 0,0 1 0,-2 5 0,4-7 12,0-1 0,-1 1 0,1-1 1,0 1-1,-1-1 0,1 0 0,0 1 0,0-1 0,-1 0 0,1 0 1,0 1-1,0-1 0,0 0 0,0 0 0,-1 0 0,1 0 0,0 0 1,0 0-1,0 0 0,0-1 0,-1 1 0,3 0 0,4-1 37,563-41 1024,-256 14-712,-53 2 191,-194 15-181,128-36 0,-173 37-290,14-4 25,-34 14-104,0-1 1,0 1 0,0-1-1,0 1 1,0 0-1,0-1 1,0 1 0,0 0-1,0 1 1,0-1 0,0 0-1,0 1 1,0-1-1,3 2 1,-10 8-626,1 0 0,-6 19 0,9-22 614,0-1 1,0 0 0,0 0-1,1 1 1,0-1-1,0 9 1,1-12 23,0 0-1,0 0 1,0 0 0,0 0 0,0 0 0,0 0-1,1-1 1,-1 1 0,1 0 0,0-1-1,0 1 1,0-1 0,0 0 0,5 5 0,29 25 1547,-36-32-1541,-20 11 1153,-22-7-759,42-4-417,-31-4 28,13-10-414,18 13 335,0-1 1,0 1-1,-1 0 1,1 0 0,0 0-1,-1 0 1,1 0 0,0 0-1,-1 0 1,0 0 0,1 1-1,-1-1 1,1 0 0,-1 0-1,0 0 1,0 0-1,1 1 1,-1-1 0,0 0-1,0 1 1,0-1 0,-1 0-1,-7-6 71,1-3-432,7 8 319,0 1 0,0-1 0,0 1 0,0-1 0,-1 1 0,1 0 0,0 0 0,-1-1 0,1 1 0,-3-1 0,-2-1-10,0 1 1,0 0-1,-1 0 1,1 0 0,0 1-1,-1 0 1,1 0-1,-8 0 1,11 2-57,-3 0-432</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56.854"/>
    </inkml:context>
    <inkml:brush xml:id="br0">
      <inkml:brushProperty name="width" value="0.05" units="cm"/>
      <inkml:brushProperty name="height" value="0.05" units="cm"/>
      <inkml:brushProperty name="color" value="#FF0066"/>
    </inkml:brush>
  </inkml:definitions>
  <inkml:trace contextRef="#ctx0" brushRef="#br0">9 356 6721,'-4'28'652,"-1"24"2868,6-75-3145,1 0 0,1 1 0,1 0 0,1-1 0,8-24 0,-10 36-380,5-18 633,-5 24 179,-2 13 449,-1-8-1188,0 1 0,0 0-1,0-1 1,0 1 0,0 0 0,0-1 0,0 1 0,0 0 0,0 0 0,0-1 0,-1 1 0,1 0 0,0-1 0,-1 1 0,1-1 0,0 1-1,-1 0 1,1-1 0,0 1 0,-1-1 0,1 1 0,-1-1 0,1 1 0,-1-1 0,1 1 0,-1-1 0,0 0 0,1 1 0,-1-1 0,1 0-1,-1 1 1,0-1 0,1 0 0,-1 0 0,0 1 0,0-1 0,1 0 0,-1 0 0,0 0 0,1 0 0,-1 0 0,0 0 0,1 0 0,-1 0-1,0-1 1,1 1 0,-2 0 0,-2-1-278,51 13 228,-35-13-6,0-1-1,0 0 1,0 0-1,21-8 1,-17 5-26,31-6 1,39 6 65,-17 2-25,-66 3-26,124-16-10,-87 7 17,-1-2 0,42-18 0,-29 10-3,-37 15-4,1 1 1,0 0-1,0 1 0,1 1 1,23 1-1,24-2 0,169-13 183,-177 12-111,-4 0 9,73-14-1,-69 10-14,-42 6-50,0-1-1,0 0 1,27-9 0,-23-7-157,-17 17-371,0 0-1,0 0 0,-1-1 1,1 1-1,0-1 0,-1 1 0,1-1 1,-1 1-1,1-1 0,-1 1 1,0-3-1,-1-25-2845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38.063"/>
    </inkml:context>
    <inkml:brush xml:id="br0">
      <inkml:brushProperty name="width" value="0.05" units="cm"/>
      <inkml:brushProperty name="height" value="0.05" units="cm"/>
      <inkml:brushProperty name="color" value="#FF0066"/>
    </inkml:brush>
  </inkml:definitions>
  <inkml:trace contextRef="#ctx0" brushRef="#br0">207 0 7674,'51'18'4469,"-50"-17"-4377,0 1 1,0-1 0,0 1 0,0-1 0,-1 1 0,1 0-1,0-1 1,-1 1 0,1 0 0,-1-1 0,1 1 0,-1 0-1,0 0 1,0 0 0,0-1 0,0 1 0,0 0 0,0 0-1,-1 3 1,0-3 123,1 1 1,0 0-1,0 0 0,1 0 0,-1 0 0,0 0 1,2 4-1,0-5-219,-1 0 0,1 0 1,0 0-1,0 0 0,0-1 0,0 1 1,0 0-1,0-1 0,1 1 1,-1-1-1,0 0 0,1 0 0,3 1 1,33 9-2,-18-8 49,-1-2-1,1 0 0,0 0 1,-1-2-1,1-1 0,-1-1 0,1 0 1,25-9-1,54-15 412,-99 26-422,0 1-1,0 0 0,0-1 1,1 1-1,-1 0 0,0 0 1,0-1-1,1 1 0,-1 0 1,0 0-1,0 1 0,1-1 1,-1 0-1,0 0 0,0 0 1,1 1-1,-1-1 0,0 1 1,2 0-1,-3 0-27,0-1 0,0 0 0,0 1 0,1-1 0,-1 1 0,0-1 1,0 0-1,0 1 0,-1-1 0,1 1 0,0-1 0,0 0 0,0 1 0,0-1 0,0 1 0,0-1 0,0 0 0,-1 1 0,1-1 0,0 0 1,0 1-1,-1-1 0,1 0 0,0 0 0,0 1 0,-1-1 0,1 0 0,0 0 0,-1 1 0,0-1 0,-17 10 189,-21 2-26,0-9-160,-47-1 0,64-2 28,-40-1 207,-67 2-241,122 0 2,0 1 1,-1-1-1,1 1 1,-10 5-1,11-5 1,0 1-1,-1-1 1,1-1-1,-1 1 1,1-1 0,-11 1-1,-18 1 67,28 1-113,-8 2-50,14-6 80,-1 1-1,1 0 0,-1 0 1,1 0-1,-1-1 1,1 1-1,0 1 1,0-1-1,-1 0 0,1 0 1,0 0-1,0 1 1,0-1-1,0 0 0,-1 3 1,-4 4-47,1-2 83,4-5-23,1 0-1,-1-1 1,1 1 0,-1 0-1,0 0 1,1-1-1,-1 1 1,1-1 0,-1 1-1,0-1 1,0 1 0,1-1-1,-1 1 1,0-1-1,0 0 1,0 1 0,0-1-1,1 0 1,-1 0 0,-1 1-1,-15 19-8,16-20-10,0 1-1,1-1 0,-1 1 0,0 0 1,0-1-1,0 1 0,0-1 0,0 0 0,0 1 1,0-1-1,0 0 0,0 0 0,0 0 1,0 1-1,-2-1 0,-11 3-254,13-3-54,0 0-1,0 0 1,0 0 0,0 0-1,0 0 1,0 0-1,0 0 1,0 0-1,1 0 1,-1 0 0,0 0-1,0-1 1,0 1-1,0 0 1,0-1-1,0 1 1,-1-1-1,-3-2-2165</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58.636"/>
    </inkml:context>
    <inkml:brush xml:id="br0">
      <inkml:brushProperty name="width" value="0.05" units="cm"/>
      <inkml:brushProperty name="height" value="0.05" units="cm"/>
      <inkml:brushProperty name="color" value="#FF0066"/>
    </inkml:brush>
  </inkml:definitions>
  <inkml:trace contextRef="#ctx0" brushRef="#br0">2537 288 6561,'-6'-3'738,"-1"1"-1,1 0 1,-1 0 0,1 0-1,-1 1 1,0 0-1,-13 0 1,-50 5-1569,25-1 864,8-2 138,1-2 1,1-1-1,-62-12 0,89 11-141,-1 1 1,1-2-1,0 1 0,0-1 0,0-1 0,1 1 0,-1-1 1,1 0-1,-8-8 0,-6-7 176,-27-34 0,-8-8 335,52 59-528,1 0 0,-1 1 1,0 0-1,0-1 0,0 1 0,0 1 0,0-1 0,-1 1 0,1-1 0,0 1 0,-6 0 0,-51-3 4,52 4-9,-39-4 18,0-2 0,-47-11 1,45 7 52,-80-7 0,71 17-71,0 3 0,0 2-1,0 3 1,1 2 0,1 3 0,0 2 0,-97 40 0,148-53-9,-208 76 27,184-70-4,0-2 0,0-1 0,-46 2 0,-91-9 57,163 2-79,-26 0-14,0 0 0,-58 10 0,70-6 21,-1 0-1,1 1 0,0 1 0,0 1 0,-30 16 1,45-21-11,0-1 0,1 1 1,-1 0-1,0 1 0,1-1 1,0 0-1,0 1 0,-1-1 1,1 1-1,1 0 0,-1 0 1,0 0-1,1 0 0,-1 0 1,1 0-1,0 0 0,0 0 1,0 0-1,1 1 0,-1-1 1,1 0-1,-1 1 0,1-1 1,0 0-1,1 5 0,1 8-6,1-1-1,1 0 0,0 0 0,8 18 1,-4-9 17,3 2 0,0-1-1,2-1 1,19 29-1,5 10-10,-23-35 3,-6-11-19,2 1 0,21 30-1,-28-44 15,1 0 0,-1-1-1,1 1 1,-1-1 0,1 1-1,0-1 1,1 0 0,-1-1-1,0 1 1,1-1 0,0 1-1,-1-2 1,1 1 0,0 0-1,10 1 1,9-2 14,1-1 0,-1 0 1,1-2-1,34-8 0,-1 2 24,69-2 33,1 6 0,173 17 0,-250-9-13,97-6-1,-124 0-31,-1-2-1,0 0 0,0-2 1,0 0-1,-1-2 0,34-15 1,-35 12-16,0 0 0,-1-1-1,0-1 1,-1-1 0,-1-1 0,0 0 0,-1-1 0,0-1 0,24-34-1,85-156-521,-51 66-2748,-45 81 1012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3:15.385"/>
    </inkml:context>
    <inkml:brush xml:id="br0">
      <inkml:brushProperty name="width" value="0.05" units="cm"/>
      <inkml:brushProperty name="height" value="0.05" units="cm"/>
      <inkml:brushProperty name="color" value="#FF0066"/>
    </inkml:brush>
  </inkml:definitions>
  <inkml:trace contextRef="#ctx0" brushRef="#br0">89 209 6145,'11'10'522,"11"9"29,-22-19-497,0 0 0,0 0 0,0 0 0,0-1-1,0 1 1,0 0 0,0 0 0,0 0 0,1 0-1,-1 0 1,0-1 0,0 1 0,0 0 0,0 0-1,0 0 1,0 0 0,0-1 0,0 1 0,0 0-1,0 0 1,1 0 0,-1 0 0,0 0 0,0 0-1,0 0 1,0-1 0,0 1 0,0 0 0,1 0-1,-1 0 1,0 0 0,0 0 0,0 0 0,0 0-1,1 0 1,-1 0 0,0 0 0,0 0 0,0 0-1,0 0 1,1 0 0,-1 0 0,0 0 0,0 0-1,0 0 1,0 0 0,1 0 0,-3-5 340,0 1-1,-1-1 1,1 0 0,-1 1 0,0-1 0,0 1 0,-1 0 0,1 0-1,-1 1 1,-7-7 0,3 5-390,-1-1 0,1 1 0,-1 1 1,-17-6-1,26 9-6,-1 1 1,0 0 0,0 0 0,1-1 0,-1 1-1,0 0 1,0 0 0,0 0 0,1 0 0,-1 0-1,0 0 1,0 0 0,1 0 0,-1 0-1,0 1 1,0-1 0,0 0 0,1 0 0,-1 1-1,0-1 1,1 0 0,-1 1 0,0-1 0,1 1-1,-1-1 1,0 1 0,1-1 0,-1 1 0,1-1-1,-1 1 1,1 0 0,-1-1 0,1 1-1,0 0 1,-1-1 0,1 1 0,0 0 0,-1 0-1,1-1 1,0 1 0,0 0 0,0 0 0,0 0-1,-1 0 1,1 4 2,-1 1 1,1-1-1,0 0 0,0 1 1,0-1-1,3 10 0,11 35-9,-14-48 5,1 0 0,0 0 0,0 0 1,0 0-1,0-1 0,0 1 0,0 0 0,0-1 0,1 1 0,-1 0 0,0-1 0,1 0 0,-1 1 0,1-1 0,0 0 0,-1 0 0,1 0 0,0 0 0,0 0 0,0 0 0,0 0 0,0-1 0,0 1 0,0-1 0,0 1 1,0-1-1,0 0 0,0 0 0,0 0 0,0 0 0,0 0 0,0 0 0,0 0 0,0-1 0,0 1 0,0-1 0,0 0 0,4-1 0,3-2 2,0-1 1,0 0-1,0 0 0,0-1 0,12-11 0,-6 3 38,-1-1 0,-1-1 0,21-30 0,-30 39-10,14-33 321,-18 40-341,1 0-1,-1-1 1,0 1-1,0 0 1,0 0-1,0-1 1,0 1-1,0 0 1,0 0-1,0-1 1,0 1-1,0 0 1,0 0-1,0-1 1,0 1-1,-1 0 1,1 0-1,0-1 1,0 1-1,0 0 1,0 0-1,0 0 1,0-1-1,-1 1 1,1 0-1,0 0 1,0 0-1,0 0 1,0-1-1,-1 1 1,1 0-1,0 0 1,0 0-1,0 0 1,-1 0-1,1 0 1,0-1-1,-1 1 1,-15-6 74,-16 0-37,24 6-43,0 0 0,-1 0 0,1 1 0,0 0 0,1 0-1,-1 1 1,0 0 0,0 1 0,-14 6 0,18-7 2,1 1 0,-1 0-1,1-1 1,0 2 0,0-1-1,0 0 1,1 0 0,-1 1-1,1 0 1,0-1 0,0 1 0,0 0-1,0 0 1,1 0 0,-1 1-1,1-1 1,0 0 0,0 5-1,-2 2 14,-1 4-15,1-1 0,-2 23 0,4-32-12,1 1 0,0-1 0,0 0 0,0 0 0,1 1 0,0-1 0,0 0 0,0 0 0,0 0 0,4 8 1,-4-12 6,-1 0 1,1-1 0,-1 1 0,1 0-1,-1-1 1,1 1 0,0 0 0,-1-1-1,1 1 1,0-1 0,-1 1 0,1-1-1,0 1 1,0-1 0,-1 0 0,1 1 0,0-1-1,0 0 1,0 1 0,-1-1 0,1 0-1,0 0 1,0 0 0,0 0 0,0 0-1,0 0 1,-1 0 0,1 0 0,0 0 0,0-1-1,0 1 1,0 0 0,0 0 0,-1-1-1,1 1 1,0 0 0,0-1 0,-1 1-1,1-1 1,0 1 0,-1-1 0,1 0-1,0 0 1,5-4 17,0-1-1,0 1 1,8-12-1,-9 10-10,3-1 21,-2-1-1,1 0 1,-1 0 0,0-1-1,4-11 1,-8 19-4,-1-1 0,0 1 0,0-1 0,0 1 0,-1-1 1,1 1-1,0-1 0,-1 1 0,0-1 0,0 1 0,1-1 0,-1 0 1,-1 1-1,1-1 0,0 1 0,-1-1 0,1 1 0,-1-1 0,0 1 1,0-1-1,0 1 0,0 0 0,0-1 0,-1 1 0,1 0 0,-1 0 0,-1-3 1,-1 3-12,0 0 1,1 0-1,-1 0 1,0 0 0,0 1-1,0 0 1,0 0 0,0 0-1,0 0 1,0 0-1,-8 1 1,-48 1 20,59-1-33,0 0 1,0 0-1,1 0 1,-1 0-1,0 0 1,0 1-1,0-1 1,1 0-1,-1 1 1,0-1-1,0 0 1,1 1-1,-1-1 1,0 1-1,1-1 0,-1 1 1,0-1-1,1 1 1,-1 0-1,1-1 1,-1 1-1,1 0 1,-1-1-1,1 1 1,0 0-1,-1 0 1,1-1-1,0 1 1,-1 0-1,1 0 0,0 0 1,0-1-1,0 1 1,0 0-1,0 0 1,0 0-1,0 0 1,0-1-1,0 1 1,0 0-1,1 0 1,-1 0-1,0-1 1,0 1-1,1 1 0,1 3-13,0-1 0,0 1-1,0-1 1,1 1 0,-1-1-1,1 0 1,0 0 0,0 0-1,8 6 1,36 28-85,-46-37 92,1 0 1,0 0 0,0 0-1,0-1 1,-1 1 0,1 0-1,0-1 1,0 1 0,0-1-1,0 0 1,0 0 0,0 0-1,0 0 1,0 0 0,0 0-1,0 0 1,0-1 0,0 1-1,0-1 1,0 1 0,0-1-1,0 0 1,-1 0 0,4-2-1,0 1-16,4-2 10,-1-1 0,0 0 0,-1-1-1,0 1 1,1-1 0,-2-1 0,1 1 0,-1-1 0,0-1-1,0 1 1,6-12 0,0-2 32,-2 0 0,0 0 1,9-30-1,-11 18 118,-10 18 13,1 15-141,1 0-1,0 0 0,-1-1 1,1 1-1,-1 0 1,1 0-1,-1 0 1,1-1-1,0 1 0,-1 0 1,1 0-1,-1 0 1,1 0-1,-1 0 1,1 0-1,-1 0 0,1 0 1,-1 0-1,1 0 1,-1 0-1,1 0 1,-1 1-1,1-1 0,0 0 1,-1 0-1,1 0 1,-1 1-1,1-1 1,-1 1-1,-6 2-5,1 1 0,0 1 0,1-1 1,-1 1-1,-6 7 0,8-7 12,0-1 0,0 0 0,0-1 0,0 1 0,-1-1 0,0 0 0,1 0 0,-1 0 0,0-1 0,0 1 0,-7 1 0,-4-5 204</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3:20.351"/>
    </inkml:context>
    <inkml:brush xml:id="br0">
      <inkml:brushProperty name="width" value="0.05" units="cm"/>
      <inkml:brushProperty name="height" value="0.05" units="cm"/>
      <inkml:brushProperty name="color" value="#FF0066"/>
    </inkml:brush>
  </inkml:definitions>
  <inkml:trace contextRef="#ctx0" brushRef="#br0">262 89 5449,'3'-2'2407,"9"-7"532,-11 9-2987,0-1-1,0 0 0,0 0 1,0 1-1,0-1 0,-1 0 1,1 0-1,0 0 1,-1 0-1,1 0 0,0 0 1,-1 0-1,1 0 1,-1 0-1,0 0 0,1-2 1,-2 3 124,0-1 0,-1 1 0,1 0 0,-1-1 0,1 1 1,-1 0-1,1 0 0,-1 0 0,1 0 0,-1 0 0,1 1 0,-3-1 0,-51 9-78,-40 5 15,79-12 30,11-1-21,1 0-1,-1 0 1,0-1 0,0 1 0,1-1 0,-1 0 0,0-1 0,0 1 0,0-1 0,1 0 0,-10-3-1,14 4-25,0 0-1,0 0 0,-1 0 0,1 0 0,0 0 0,0 0 0,0 0 0,0 0 0,0 0 0,0-1 1,-1 1-1,1 0 0,0 0 0,0 0 0,0 0 0,0 0 0,0 0 0,0-1 0,0 1 1,0 0-1,0 0 0,0 0 0,0 0 0,0 0 0,-1-1 0,1 1 0,0 0 0,0 0 0,0 0 1,0 0-1,0-1 0,0 1 0,1 0 0,-1 0 0,0 0 0,0 0 0,0 0 0,0-1 1,0 1-1,0 0 0,0 0 0,0 0 0,0 0 0,0-1 0,10-4-58,12-1 119,-20 5-54,103-23 103,-104 24-96,1-1 1,0 1-1,-1 0 0,1-1 0,-1 1 0,1 0 0,0 0 0,-1 1 0,1-1 0,0 0 0,-1 0 0,1 1 0,-1-1 0,1 1 1,0-1-1,-1 1 0,1 0 0,-1 0 0,0-1 0,1 1 0,-1 0 0,0 0 0,1 1 0,-1-1 0,0 0 0,0 0 0,0 0 1,0 1-1,0-1 0,0 1 0,-1-1 0,1 0 0,0 1 0,-1 0 0,1-1 0,-1 1 0,1-1 0,-1 1 0,1 3 1,-1-1 6,1 0 0,-1 0 0,0 0 0,0 0 0,-1 0 0,1 0 0,-1 0 0,0 0 0,0 0 0,0 0 0,0 0 0,-1 0 0,0 0 0,1 0 0,-4 4 1,0-3 4,1-1 0,-1 1 1,0-1-1,0 0 1,-1 0-1,1 0 1,-1-1-1,0 0 1,0 0-1,0 0 1,-10 2-1,-4 0 48,1 0 1,-30 2-1,48-6-50,-1-1-1,0 0 1,0 1-1,0-1 1,0 0 0,0 0-1,1-1 1,-1 1 0,0 0-1,0-1 1,0 1-1,0-1 1,1 1 0,-1-1-1,0 0 1,1 0 0,-1 0-1,-3-2 1,5 2-6,-1 0 0,0-1 0,0 1 0,0-1 0,1 1 0,-1-1 0,1 1 0,-1-1 0,1 1 0,0-1 0,0 1-1,-1-1 1,1 0 0,0 1 0,0-1 0,0 1 0,1-1 0,-1 0 0,0 1 0,1-1 0,-1 1 0,1-2 0,4-9-7,0 1-1,0 0 1,1 1 0,0-1-1,0 1 1,2 0 0,-1 1-1,1 0 1,0 0 0,1 1-1,0 0 1,0 0 0,1 1-1,0 0 1,12-6 0,-19 12-7,-1-1 1,1 1 0,-1 0-1,1 0 1,0 0 0,-1 1 0,1-1-1,0 1 1,0-1 0,-1 1-1,1 0 1,0 0 0,0 0-1,0 0 1,-1 1 0,1-1-1,0 1 1,0-1 0,-1 1-1,1 0 1,0 0 0,-1 0-1,1 1 1,-1-1 0,0 1-1,1-1 1,-1 1 0,0 0-1,0 0 1,0 0 0,0 0-1,0 0 1,0 0 0,-1 0-1,1 1 1,1 2 0,2 5-1,-1-1 0,0 1 0,-1 0 0,0 0 0,0 0 0,-1 0 0,-1 0 0,0 1 0,0-1 0,-1 21 0,-1-19-89,0 0-1,-1 0 1,0 0-1,-1-1 1,0 1-1,-1-1 0,0 1 1,-1-1-1,-8 13 1,11-20-171,-1 0 1,1-1-1,-1 1 1,0-1 0,0 0-1,0 0 1,-5 3-1,-26 10-1780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3:29.344"/>
    </inkml:context>
    <inkml:brush xml:id="br0">
      <inkml:brushProperty name="width" value="0.05" units="cm"/>
      <inkml:brushProperty name="height" value="0.05" units="cm"/>
      <inkml:brushProperty name="color" value="#FF0066"/>
    </inkml:brush>
  </inkml:definitions>
  <inkml:trace contextRef="#ctx0" brushRef="#br0">77 137 6401,'10'22'958,"-8"-14"3033,-5-10-3983,1 0-1,-1 0 0,0 1 1,1-1-1,-1 0 0,0 1 1,0 0-1,0-1 0,0 1 1,-1 1-1,1-1 0,0 0 1,0 1-1,0-1 0,-7 1 1,10 0-17,0 1 0,0-1 1,0 0-1,-1 0 0,1 1 1,0-1-1,0 0 0,0 1 1,0-1-1,0 0 0,0 0 1,0 1-1,0-1 0,0 0 1,0 1-1,0-1 0,0 0 1,0 1-1,0-1 0,0 0 1,0 0-1,0 1 0,0-1 1,0 0-1,0 0 0,1 1 0,-1-1 1,0 0-1,0 0 0,0 1 1,0-1-1,1 0 0,-1 0 1,0 1-1,0-1 0,1 0 1,-1 0-1,0 0 0,0 0 1,1 1-1,-1-1 0,0 0 1,1 0-1,13 11-40,3 0 39,1-2 0,0 0 0,29 9 0,-44-17 13,-1-1 1,1 1-1,-1-1 1,0 0-1,1 0 0,-1 0 1,1 0-1,-1 0 1,1 0-1,-1-1 0,1 1 1,-1-1-1,0 1 1,1-1-1,-1 0 0,0 0 1,0 0-1,1-1 1,-1 1-1,0 0 0,0-1 1,0 1-1,2-3 1,-1 0 76,1-1 1,-1 1 0,1-1-1,-1 1 1,-1-1 0,1 0-1,3-8 1,-5 11 6,0 0-1,0 0 1,-1-1 0,1 1 0,0 0 0,-1 0 0,0 0-1,1-1 1,-1 1 0,0 0 0,0 0 0,0-1-1,0 1 1,-1 0 0,1 0 0,-2-4 0,1 5-53,0 0 1,0-1-1,-1 1 1,1 0 0,0 0-1,-1 0 1,1 0-1,-1 0 1,1 0 0,-1 1-1,0-1 1,1 1-1,-1-1 1,0 1-1,1-1 1,-1 1 0,0 0-1,0 0 1,1 0-1,-1 0 1,0 0-1,-2 0 1,-11 0-25,2 0-1,0-1 0,0 2 0,0 0-1,0 0 1,1 1 0,-1 1 0,1 0 0,-22 8-1,31-9-11,0-1 0,0 1 1,-1 0-1,2 0 0,-1 0 0,0 0 0,0 0 0,1 1 0,-1-1 0,1 1 0,0 0 0,-1 0 0,1 0 0,1 0 1,-1 0-1,-2 5 0,4-6 1,-1 1 1,0 0 0,1 0 0,0 0 0,0 0 0,0 0-1,0 0 1,0 0 0,0 0 0,1 0 0,0-1-1,-1 1 1,1 0 0,0 0 0,0-1 0,1 1-1,-1 0 1,0-1 0,1 1 0,3 3 0,1 1-4,0 0 0,0-1 0,1 0 1,0 0-1,0-1 0,1 0 1,0 0-1,0 0 0,0-1 0,0-1 1,0 1-1,1-1 0,11 2 0,-15-3 11,0-1 0,-1 0-1,1 0 1,0-1-1,0 0 1,0 1-1,-1-2 1,1 1-1,0 0 1,0-1 0,0 0-1,-1 0 1,1-1-1,0 1 1,-1-1-1,1 0 1,-1 0 0,0 0-1,0-1 1,0 1-1,0-1 1,0 0-1,0 0 1,-1-1 0,0 1-1,6-7 1,-7 6 36,-1 0 1,1-1 0,0 1-1,-1-1 1,0 1 0,0-1-1,0 1 1,-1-1 0,1 1-1,-1-1 1,0 1 0,-1-1-1,1 0 1,-1 1-1,0-1 1,0 1 0,0-1-1,-3-6 1,2 6-11,0-1 0,0 1 0,-1-1 0,0 1-1,0 0 1,0 0 0,-1 0 0,0 0 0,0 0 0,0 1 0,0 0-1,-1 0 1,0 0 0,-5-3 0,8 6-26,-1 0-1,1-1 1,-1 1 0,0 1-1,1-1 1,-1 0 0,0 1-1,0-1 1,1 1 0,-1 0-1,0 0 1,0 0 0,0 0-1,1 1 1,-1-1 0,-4 2-1,2 0-1,0 0-1,1 0 1,-1 0-1,0 1 1,1 0-1,-1 0 1,1 0 0,-5 4-1,-1 3-1,0 1-1,1 0 1,1 0-1,-1 1 1,-9 19-1,-9 28-9,25-54 11,0 0 0,1 0 0,-1 1 0,1-1-1,0 1 1,1-1 0,-1 1 0,1-1 0,1 8-1,-1-12-4,1 0-1,-1 0 1,0 0-1,1 0 1,-1 1-1,1-1 1,0 0 0,-1 0-1,1 0 1,0 0-1,0 0 1,0 0-1,-1-1 1,1 1-1,0 0 1,0 0-1,0-1 1,0 1-1,0 0 1,1-1-1,-1 1 1,0-1-1,0 1 1,0-1-1,0 0 1,1 0 0,-1 1-1,0-1 1,2 0-1,4 0-6,1 0 0,-1 0 0,13-2-1,-15 1 8,12-1-10,-1-1-1,0-1 1,1-1 0,20-9 0,-27 9 29,0 1 1,0-2 0,0 0-1,-1 0 1,0 0 0,0-1-1,12-12 1,-21 18-1,1 1 0,-1 0 0,1-1 0,-1 1 0,0 0 0,1-1 0,-1 1 0,0-1 1,0 1-1,1-1 0,-1 1 0,0-1 0,0 1 0,0-1 0,0 1 0,1-1 0,-1 1 0,0-1 0,0 1 0,0-1 0,0 1 0,0-1 0,0 1 1,0-1-1,-1 0 0,1 1 0,0-1 0,0 1 0,0-1 0,-1 0 0,-14-13 553,8 9-578,-74-66 82,18 14-47,35 32-91,-32-36-1,55 56-70,5 7-640,-1 9-1943,-18-4 131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06.251"/>
    </inkml:context>
    <inkml:brush xml:id="br0">
      <inkml:brushProperty name="width" value="0.05" units="cm"/>
      <inkml:brushProperty name="height" value="0.05" units="cm"/>
      <inkml:brushProperty name="color" value="#FF0066"/>
    </inkml:brush>
  </inkml:definitions>
  <inkml:trace contextRef="#ctx0" brushRef="#br0">22385 976 7626,'-38'-5'402,"15"3"47,-1-1 1,1-1-1,0-1 1,0-1-1,1-1 1,0-1-1,-35-18 1,-117-60 240,77 40-541,-97-62 0,-20-47 477,120 84-393,10 10-85,-151-81 1,170 110-79,-1 3 0,-2 3 0,-88-23 0,74 30 54,-1 2 0,-87-5 0,-13 14 86,-259 21-1,-182 54 14,347-34-70,-443 41 209,-22-23 56,25-40-299,118-68-150,15-43 87,-34 29-118,-61 49-228,508 21 251,-366-7-10,-195-19 132,-24 26 194,-59 45 196,-75 4-415,4-52 14,831 3-57,-865-17 113,5 8-187,-17 23 35,-36 107-17,63 92-64,80 59-26,94 29 96,530-197 19,-253 176 0,-117 151-21,65 17 100,384-328 62,-157 198 0,202-213-1,4 3-1,-83 168 1,-93 323 192,19 134-160,90-55-116,138-663-37,-57 465 9,53-356 35,22 245 0,51 152 9,14 136-153,17 86-91,-72-578 201,82 283-1,-65-323 31,101 201 0,69 62-59,20 51 102,-84-122 23,-63-128-70,40 68-11,18-12-45,-101-184-2,2-2-1,2-2 0,3-3 1,3-1-1,61 47 1,281 164-117,2-26 144,-285-172 22,190 117 57,106 101 73,11 38-76,-291-227-79,160 86-1,158 36 0,25-37 294,29 14-89,-309-109-105,171 70 238,-211-98-125,2-7 0,204 38 1,44-40 22,5-43-65,548-88-23,-576 34-202,247-29-123,379-24-51,-28 11 204,71-44-4,81-55-180,60-6-635,-76 65-64,-115 81 695,-895 48 224,648-38 168,-579 23-129,170-42-1,-68-11-38,-58 13-174,-171 47 70,173-50-518,-109 20 95,123-65 1,96-73-594,78-38-2311,-148 106 986,-254 109 2402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25.788"/>
    </inkml:context>
    <inkml:brush xml:id="br0">
      <inkml:brushProperty name="width" value="0.05" units="cm"/>
      <inkml:brushProperty name="height" value="0.05" units="cm"/>
      <inkml:brushProperty name="color" value="#FF0066"/>
    </inkml:brush>
  </inkml:definitions>
  <inkml:trace contextRef="#ctx0" brushRef="#br0">18 25 9938,'-8'-6'1312,"2"-3"905,3 4-5154,3 0 361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06.605"/>
    </inkml:context>
    <inkml:brush xml:id="br0">
      <inkml:brushProperty name="width" value="0.05" units="cm"/>
      <inkml:brushProperty name="height" value="0.05" units="cm"/>
      <inkml:brushProperty name="color" value="#FF0066"/>
    </inkml:brush>
  </inkml:definitions>
  <inkml:trace contextRef="#ctx0" brushRef="#br0">255 9601 7122,'31'-53'1168,"-2"-2"0,-2-2 1,-3 0-1,26-96 1,-18 23-165,16-139-1,44-615 539,-86 815-1479,115-977 93,75 137 870,-27 301 826,-94 341-1091,141-641 11,-178 661-1005,-10-1 0,-4-273 0,-50 162-21,-4 176 14,-8 1 0,-8 2-1,-7 2 1,-9 3 0,-89-179 0,-121-118-1148,-103-56-1959,-33 20 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46.726"/>
    </inkml:context>
    <inkml:brush xml:id="br0">
      <inkml:brushProperty name="width" value="0.05" units="cm"/>
      <inkml:brushProperty name="height" value="0.05" units="cm"/>
      <inkml:brushProperty name="color" value="#FF0066"/>
    </inkml:brush>
  </inkml:definitions>
  <inkml:trace contextRef="#ctx0" brushRef="#br0">2612 438 4281,'3'-1'474,"0"0"-1,0 0 1,1 0-1,-1 0 1,0-1 0,0 1-1,0-1 1,5-4-1,-4 3-238,0-1 0,0 1-1,0-1 1,-1 1 0,0-1-1,1-1 1,-1 1-1,0 0 1,-1-1 0,1 1-1,-1-1 1,0 0 0,0 0-1,0 0 1,-1 0-1,1-5 1,-2 10-56,-18-17 251,3 6-339,0 0-1,-1 1 0,0 1 0,-1 0 1,-29-10-1,35 15-81,-1 1 0,1 1 1,-1 0-1,1 0 0,-15 0 0,17 2 17,0-1 0,0 0 0,1 0 0,-1-1-1,0 0 1,-10-4 0,-66-23 40,9 5-29,71 22-22,-1 1 1,1 0 0,-1 1 0,1-1 0,-1 1-1,1 0 1,-1 0 0,1 1 0,-1-1-1,1 1 1,-6 2 0,-26 2 81,-33 2 149,50-4-120,0-1-1,-1 0 1,1-2-1,-20-2 1,9-4 99,-51-16 0,61 15-138,0 1 0,0 1 0,-1 1 0,1 1 0,-31-1 0,-74 14 44,37-1-171,78-9 44,-1 1 0,0-2-1,0 0 1,1 0 0,-1-1 0,1 0 0,-1-1 0,1 0 0,0-1-1,0 0 1,0-1 0,1 0 0,-1-1 0,1 0 0,1-1 0,-1 0-1,1 0 1,-15-16 0,19 17 1,0 1 0,-1 0 1,0 0-1,0 0 0,0 0 0,0 1 0,-1 0 0,1 1 1,-1-1-1,0 1 0,0 0 0,-1 1 0,1 0 1,0 0-1,-15-1 0,-46-3-3,-108 4-1,-68 19-30,124-7-16,62-9 73,36-1-10,1 0 0,-32 5 0,32-1-21,5-1-7,0-1-1,1 2 1,-1 0 0,1 1-1,0 1 1,0 0 0,-14 9-1,10-4 0,2 2-1,0-1 1,0 2-1,-18 19 0,27-24 7,1 0-1,0 1 1,0-1-1,1 1 1,0 1-1,1-1 0,0 1 1,1 0-1,-5 17 1,2 0-33,1 0 1,-2 36 0,7-51 30,1 1 0,1-1 1,0 0-1,1 0 0,0 0 1,1 0-1,5 15 0,-7-25 9,7 22-40,2-1-1,13 25 1,-2-9 34,3-2-1,50 63 1,-61-86 4,0-1 0,2 0 1,-1-1-1,2 0 0,-1-2 0,2 0 1,-1 0-1,36 15 0,7-4 37,98 25-1,-117-39-33,0-1 0,1-1 0,65-1-1,-72-9 38,0-1-1,0-1 0,0-2 0,54-20 0,-2 2-11,131-27-20,-9 3-4,-87 18 2,95-27 20,-172 45-20,-2-3-1,77-40 0,-77 34-4,-28 17 1,-1-1-1,0 0 1,0-1-1,0-1 1,-1 0 0,-1-1-1,12-11 1,-17 15-171,7-10 631,-13 15-570,0 0-1,0 1 1,0-1-1,0 0 1,0 1-1,0-1 1,0 0-1,0 1 1,-1-1-1,1 0 0,0 1 1,0-1-1,-1 1 1,1-1-1,0 1 1,-1-1-1,1 1 1,0-1-1,-1 1 1,1-1-1,-1 1 1,1-1-1,-1 1 1,1-1-1,-1 1 1,1 0-1,-1-1 0,0 1 1,1 0-1,-1 0 1,1-1-1,-1 1 1,0 0-1,1 0 1,-1 0-1,-1 0 1,-32-9-2625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1:49.135"/>
    </inkml:context>
    <inkml:brush xml:id="br0">
      <inkml:brushProperty name="width" value="0.05" units="cm"/>
      <inkml:brushProperty name="height" value="0.05" units="cm"/>
      <inkml:brushProperty name="color" value="#FF0066"/>
    </inkml:brush>
  </inkml:definitions>
  <inkml:trace contextRef="#ctx0" brushRef="#br0">251 22 4105,'-1'1'344,"1"0"0,-1 0 0,0 0 0,0 0 0,1 0 0,-1 0 0,0-1 0,0 1 0,0 0 0,0-1 0,0 1 0,0 0 0,0-1 0,0 1 0,-1-1 0,-1 1 0,-9 6 240,12-7-541,-1 1-1,1-1 1,0 1-1,0-1 0,0 0 1,0 1-1,0-1 1,0 1-1,0-1 1,-1 0-1,1 1 1,0-1-1,0 1 1,1-1-1,-1 0 1,0 1-1,0-1 1,0 1-1,0-1 0,0 0 1,0 1-1,0-1 1,1 1-1,-1-1 1,0 0-1,0 1 1,0-1-1,1 0 1,-1 1-1,0-1 1,1 0-1,-1 1 1,1-1-41,1 3 76,1 0 0,-1 0 0,0 0 0,0 0 1,0 0-1,0 0 0,0 1 0,2 6 0,-4-8-67,0-1 0,-1 1 0,1-1 0,0 0 0,0 1 0,-1-1 0,1 1 0,-1-1 0,1 0 0,-1 1 0,0-1 0,1 0 1,-1 0-1,0 1 0,0-1 0,0 0 0,0 0 0,0 0 0,0 0 0,0 0 0,0 0 0,-1-1 0,1 1 0,0 0 0,0-1 0,-1 1 0,1 0 0,-2-1 0,-16 10-29,-1-1 1,1-1-1,-24 6 0,36-12 21,-1 0-1,1-1 0,-1 0 0,0-1 1,1 1-1,-15-3 0,19 2 7,0 0 0,0 0 0,0-1 0,0 0 0,1 0 0,-1 1 0,0-2 1,0 1-1,1 0 0,-1 0 0,1-1 0,-1 1 0,1-1 0,0 0 0,0 0 0,0 0 0,-3-3 0,4 4-7,1-1 0,0 1 0,-1-1 0,1 1 1,0-1-1,0 1 0,-1-1 0,1 1 0,1-1 0,-1 1 0,0-1 0,0 1 0,0-1 0,1 1 0,-1-1 0,1 1 1,-1 0-1,1-1 0,0 1 0,-1-1 0,1 1 0,0 0 0,0 0 0,0 0 0,0-1 0,1 0 0,30-29 2,-16 20 17,2 0 0,32-16 0,-33 19-15,-10 5 8,-1 1 0,1-1 0,0 1-1,0 0 1,0 1 0,0-1-1,0 1 1,0 1 0,1 0-1,11 0 1,-16 1-131,1-1-1,-1 1 1,0-1-1,0 1 1,0 0-1,0 0 1,0 0-1,0 0 1,0 1 0,0-1-1,-1 1 1,1 0-1,0 0 1,-1 0-1,1 0 1,-1 0-1,0 0 1,0 1-1,0-1 1,0 1-1,0-1 1,-1 1 0,1 0-1,-1 0 1,3 5-1,-2 16-1930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06.863"/>
    </inkml:context>
    <inkml:brush xml:id="br0">
      <inkml:brushProperty name="width" value="0.05" units="cm"/>
      <inkml:brushProperty name="height" value="0.05" units="cm"/>
      <inkml:brushProperty name="color" value="#FF0066"/>
    </inkml:brush>
  </inkml:definitions>
  <inkml:trace contextRef="#ctx0" brushRef="#br0">2133 790 7178,'10'0'2504,"11"0"-235,-18 0-2395,1 1-1,-1 0 1,0-1-1,1 1 1,-1 0 0,0 1-1,4 1 1,-6-3 942,-2 4-445,0 0 0,0 0 0,-1 0 0,1-1 0,-1 1 0,1-1 0,-4 5 0,-6 6-321,1-1-1,-1-1 0,-1 0 0,-1-1 0,-14 11 1,25-20-43,-4 2 7,0 1 1,0-1-1,-1 0 0,0-1 0,1 0 0,-1 0 1,0 0-1,-1-1 0,-12 3 0,4-1 19,-18 2 154,-1-2 1,0-1-1,0-1 1,-67-7-1,-35 2-3,61 6-166,-78 3-24,122-4 63,1 2 0,-1 0 0,-59 19-1,-21 2-57,94-22 20,1-1-1,0-1 0,-1 0 1,-28-4-1,34 1-22,0 1 1,0 0-1,0 1 1,0 0 0,0 1-1,0 0 1,0 1-1,0 0 1,-14 5-1,-58 28-9,-15 4-40,86-35 68,0-1-1,0 0 0,-1-1 1,1 0-1,0-1 1,-17-1-1,16-2-2,0 0 0,0-1 0,0 0 0,0-1-1,1-1 1,-23-11 0,-74-46 64,108 61-76,-15-11-23,0-1 1,1 0-1,0-2 1,1 1-1,-14-18 1,-61-88-169,61 78 170,16 24-8,1-1 0,0-1 0,2 0 0,0 0 1,2-1-1,0 0 0,-6-27 0,12 39 4,2 0 0,-1 0-1,1 0 1,0 0 0,1 0 0,0 0-1,0 0 1,1 1 0,0-1 0,6-13-1,1-2 36,1 2-1,21-35 1,-23 44-10,0 2 1,1-1 0,1 1-1,-1 1 1,2 0 0,0 0-1,0 1 1,0 0 0,1 1-1,0 0 1,1 1-1,14-6 1,17-4-20,1 2-1,64-14 0,-64 18 17,0 0-3,215-60 2,-210 56 2,9-5-1,1 2 0,1 4 0,63-8 0,-109 21 7,0 1-1,0 1 1,0 0-1,-1 1 0,1 0 1,0 1-1,-1 1 0,1 0 1,-1 1-1,0 1 0,0 0 1,-1 1-1,0 0 1,0 1-1,-1 1 0,0 0 1,0 0-1,11 13 0,0 1 54,1 0-1,1-1 0,1-2 1,43 26-1,-31-25-2,58 33 9,-83-46-36,-1 0-1,0 1 1,-1 1 0,0 0 0,10 13-1,-17-19-7,-1 1 0,0 0 0,0 0 0,-1 0 0,0 0 0,0 0 0,0 1 0,0-1-1,-1 1 1,0-1 0,0 1 0,0-1 0,-1 1 0,0 0 0,-1 10 0,2-14-24,-1-1 0,0 1 0,1-1 0,-1 0 1,1 1-1,0-1 0,0 0 0,-1 1 0,1-1 0,0 0 0,1 2 0,4 5-7,22 36-18,44 80 51,-29-32 4,32 56-630,-75-147 560,1 1 0,0-1 0,0 0 0,0 0 0,0 0 0,0 0 1,0 0-1,0 0 0,0 0 0,0 0 0,1 0 0,-1 0 0,3 0 0,-4-1-47,1 0 0,-1 0-1,1 0 1,-1 0 0,1 0-1,-1 0 1,1 0 0,0 0-1,-1 0 1,1 0-1,-1 0 1,1 0 0,-1-1-1,1 1 1,-1 0 0,1 0-1,-1-1 1,1 1 0,-1 0-1,0-1 1,1 1 0,-1 0-1,1-1 1,-1 1 0,0-1-1,1 1 1,-1 0 0,0-1-1,1 1 1,-1-1 0,0 1-1,0-1 1,0 1 0,0-1-1,1 0 1,-1 1 0,0-1-1,0 1 1,0-1 0,1-14-2157</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08.209"/>
    </inkml:context>
    <inkml:brush xml:id="br0">
      <inkml:brushProperty name="width" value="0.05" units="cm"/>
      <inkml:brushProperty name="height" value="0.05" units="cm"/>
      <inkml:brushProperty name="color" value="#FF0066"/>
    </inkml:brush>
  </inkml:definitions>
  <inkml:trace contextRef="#ctx0" brushRef="#br0">310 1221 9890,'-1'-3'314,"1"0"-1,0 0 0,0 0 1,0 0-1,1 0 1,-1 0-1,1 1 0,-1-1 1,1 0-1,0 0 1,0 1-1,0-1 0,2-2 1,-1 1-233,0 1 1,1 0-1,0 0 1,-1 0-1,1 0 1,0 1-1,0-1 1,5-3-1,6-1-405,-1 0 0,1 1 0,1 0 1,14-3-1,-3 0 994,-19 7-629,44-18 185,2 3-1,0 2 1,65-9 0,104 4 155,-89 10-135,-101 7-189,346-27 225,-2 33-12,-372-3-270,32 3 68,56-2 1,-82-2-9,0 0 1,-1 0-1,1-1 0,0 0 1,-1-1-1,1 0 0,-1-1 0,0 1 1,0-2-1,14-8 0,-18 9-27,0-1 0,0 0-1,0 0 1,-1 0 0,1-1 0,-1 0-1,-1 0 1,1 0 0,-1 0-1,0 0 1,0-1 0,-1 1 0,0-1-1,0 1 1,-1-1 0,1 0-1,-1 0 1,-1 0 0,0-12-1,0 6 79,-1 1 0,0 0 0,-1-1 0,0 1 0,-1 0 0,-1 0 0,0 1-1,0-1 1,-1 1 0,-9-14 0,2 5 46,-24-27 0,5 9-132,5 6-39,-2 0 0,-53-45 0,45 46 2,14 11-5,-1 0 0,-1 2-1,0 1 1,-1 1 0,-1 1-1,-37-16 1,-101-46-39,112 50 47,-85-31-1,91 44 9,-1 2-1,-70-9 1,-99 2-209,101 11 66,69 5 100,0 1 0,-1 3 0,1 1 0,0 3 0,0 1 0,-86 25 0,107-23-19,1 2 1,0 0-1,0 2 0,1 1 1,-37 26-1,44-26 20,1 0 0,0 1 0,1 1 0,0 0 0,1 1 0,1 1 0,1 0 0,-11 20 0,9-8-43,0 1 1,2 1-1,1 0 1,1 1-1,2 0 0,2 0 1,0 0-1,1 61 1,5-38-398,3 1-1,2-2 1,3 1 0,22 76 0,-24-106-870,14 30 1,10-1-1195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43.660"/>
    </inkml:context>
    <inkml:brush xml:id="br0">
      <inkml:brushProperty name="width" value="0.05" units="cm"/>
      <inkml:brushProperty name="height" value="0.05" units="cm"/>
      <inkml:brushProperty name="color" value="#FF0066"/>
    </inkml:brush>
  </inkml:definitions>
  <inkml:trace contextRef="#ctx0" brushRef="#br0">2 18 7826,'0'-7'1656,"0"1"-1448,-1 1-2464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2:44.179"/>
    </inkml:context>
    <inkml:brush xml:id="br0">
      <inkml:brushProperty name="width" value="0.05" units="cm"/>
      <inkml:brushProperty name="height" value="0.05" units="cm"/>
      <inkml:brushProperty name="color" value="#FF0066"/>
    </inkml:brush>
  </inkml:definitions>
  <inkml:trace contextRef="#ctx0" brushRef="#br0">87 124 4577,'11'-58'2734,"-10"56"-2591,-1 0 0,1 0 0,0 0 1,0 1-1,0-1 0,0 0 0,0 0 0,1 1 0,-1-1 1,0 1-1,1-1 0,-1 1 0,1 0 0,-1 0 0,1 0 1,0-1-1,-1 1 0,1 1 0,0-1 0,0 0 0,0 0 1,0 1-1,-1-1 0,1 1 0,0-1 0,0 1 0,0 0 1,4 0-1,-1 0-110,0 1 0,-1-1 0,1 1 0,-1 0 0,1 1 0,-1-1 0,0 1 0,1 0 0,7 4 0,1 4-7,1 1-1,-2 0 1,0 0-1,0 2 1,17 23 0,-29-36-21,1 0 0,-1 0 0,0 0 0,0 1 1,0-1-1,0 0 0,0 0 0,1 0 0,-1 0 1,0 0-1,0 1 0,0-1 0,0 0 0,0 0 1,0 0-1,0 1 0,0-1 0,0 0 0,0 0 1,0 0-1,0 1 0,0-1 0,0 0 1,0 0-1,0 0 0,0 1 0,0-1 0,0 0 1,0 0-1,0 0 0,0 0 0,0 1 0,0-1 1,0 0-1,0 0 0,-1 0 0,-7 3 274,-2 0-196,-47 18-162,36-13 29,-1 0 1,-1-1-1,-33 6 1,10-10 82,42-2-13,1-2-1,-1 1 1,1 0-1,-1-1 1,0 0-1,1 0 1,-1 0-1,1 0 1,0 0-1,-5-3 1,8 4-18,-1-1-1,1 1 1,-1 0 0,1-1-1,0 1 1,-1-1 0,1 1-1,0-1 1,-1 1 0,1-1 0,0 1-1,0-1 1,0 1 0,-1-1-1,1 1 1,0-1 0,0 1-1,0-1 1,0 0 0,0 1-1,0-1 1,0 1 0,0-1-1,0 1 1,0-1 0,1 1 0,-1-1-1,0 0 1,0 1 0,0-1-1,1 1 1,-1-1 0,0 1-1,0 0 1,1-1 0,-1 1-1,1-1 1,-1 1 0,0-1-1,1 1 1,-1 0 0,1-1-1,0 1 1,25-20-3,-20 16 19,7-5 95,1 0 0,0 1 0,0 1 0,0 0 0,1 1 0,0 1 0,1 0 0,24-4 0,-33 8-91,0 0 0,0 0-1,0 1 1,0 0 0,0 0-1,0 1 1,0 0 0,0 0-1,-1 0 1,1 1 0,0 0-1,-1 0 1,1 1 0,-1 0 0,0 0-1,0 0 1,0 1 0,0 0-1,0 0 1,-1 0 0,0 1-1,7 7 1,-12-12-21,0 0-1,0 0 1,0 0 0,1 1 0,-1-1-1,0 0 1,0 0 0,0 0-1,0 0 1,1 1 0,-1-1-1,0 0 1,0 0 0,0 0 0,0 1-1,0-1 1,0 0 0,0 0-1,1 1 1,-1-1 0,0 0-1,0 0 1,0 1 0,0-1 0,0 0-1,0 0 1,0 1 0,0-1-1,0 0 1,0 0 0,-1 0 0,1 1-1,0-1 1,0 0 0,0 0-1,0 1 1,0-1 0,0 0-1,0 0 1,-1 1 0,-11 0 32,-23-9 15,31 7-46,-25-8 21,0-2 0,0-1-1,2-2 1,0 0 0,-30-22 0,-19-9 107,76 45-158,-1-1 0,1 1 0,0 0 0,-1-1 0,1 1 0,0 0 0,-1-1 0,1 1 0,-1 0 0,1 0 0,0-1 0,-1 1 0,1 0 0,-1 0 0,1 0-1,-1 0 1,1 0 0,-1 0 0,1-1 0,-1 1 0,1 0 0,-1 0 0,1 1 0,-1-1 0,1 0 0,-1 0 0,1 0 0,-1 0 0,1 0 0,0 0 0,-1 1 0,1-1 0,-1 0 0,1 0 0,-1 1 0,1-1 0,0 0 0,-1 1 0,1-1 0,0 0 0,-1 1 0,1-1 0,0 0 0,-1 1 0,1-1 0,0 1 0,0-1 0,-1 1 0,-1 3-1656,1-1-547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3:49.783"/>
    </inkml:context>
    <inkml:brush xml:id="br0">
      <inkml:brushProperty name="width" value="0.05" units="cm"/>
      <inkml:brushProperty name="height" value="0.05" units="cm"/>
      <inkml:brushProperty name="color" value="#FF0066"/>
    </inkml:brush>
  </inkml:definitions>
  <inkml:trace contextRef="#ctx0" brushRef="#br0">1 396 5049,'46'43'2565,"-45"-42"-2458,-1-1 1,0 0-1,0 0 1,1 0-1,-1 0 1,0 0-1,1 0 1,-1 1 0,0-1-1,0 0 1,1 0-1,-1 0 1,0 0-1,1 0 1,-1 0-1,0 0 1,1 0-1,-1 0 1,0 0-1,0 0 1,1 0 0,-1 0-1,0-1 1,1 1-1,-1 0 1,0 0-1,0 0 1,1 0-1,-1 0 1,0-1-1,0 1 1,1 0 0,-1 0-1,0 0 1,0-1-1,0 1 1,1 0-1,-1 0 1,0-1-1,0 1 1,0 0-1,0 0 1,0-1 0,0 1-1,1 0 1,-1-1-1,0 1 1,0 0-1,0-1 1,0 1-1,0 0 1,0-1-1,5-23-475,-4 17 923,6-11-207,13-29 1,6-14 68,-26 60-368,37 2-99,-1-2 43,0-2-1,42-9 1,319-54 164,-348 60-148,-1 0 31,64-17-1,-99 20-60,0-1-1,0-1 1,-1 0 0,1 0 0,-1-2-1,0 1 1,-1-2 0,0 1-1,18-17 1,-26 21-234,0-1-1,0 0 1,0 1-1,0-1 1,-1 0-1,1 0 1,-1-1-1,0 1 1,-1 0-1,1-1 1,1-7-1,4-17-2107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03.633"/>
    </inkml:context>
    <inkml:brush xml:id="br0">
      <inkml:brushProperty name="width" value="0.05" units="cm"/>
      <inkml:brushProperty name="height" value="0.05" units="cm"/>
      <inkml:brushProperty name="color" value="#FF0066"/>
    </inkml:brush>
  </inkml:definitions>
  <inkml:trace contextRef="#ctx0" brushRef="#br0">291 140 2417,'37'-68'1409,"-35"66"-1268,-1-1 0,-1 1 0,1 0-1,0-1 1,0 1 0,-1 0 0,1-1 0,-1 1-1,0-1 1,0 1 0,0-1 0,0 1 0,0-1-1,-1 1 1,1-1 0,-1 1 0,-1-5 0,-1-3 31,3 10-162,0-1 1,0 0-1,0 1 0,-1-1 0,1 0 0,0 1 0,0-1 0,-1 0 0,1 1 0,-1-1 0,1 1 0,0-1 0,-1 1 0,1-1 0,-1 1 0,0-1 0,1 1 0,-1-1 0,1 1 0,-1 0 1,0-1-1,1 1 0,-1 0 0,0-1 0,1 1 0,-1 0 0,0 0 0,1 0 0,-1 0 0,0 0 0,1-1 0,-1 1 0,0 1 0,0-1 0,1 0 0,-2 0 0,0 0 12,0 1 0,-1-1 0,1 1 0,0-1 0,0 1 0,0 0 0,0 0 0,0 0 0,0 0 0,-3 2 0,1 1-8,1 0 1,-1 0-1,1 1 1,0-1-1,0 1 1,1-1-1,-1 1 0,1 0 1,-3 9-1,-7 37 87,12-47-70,-1 1 0,1-1-1,1 0 1,-1 0-1,0 0 1,1 0 0,0 1-1,0-1 1,0 0 0,1 0-1,-1-1 1,5 8 0,0-1 132,1-1 1,14 17 0,-15-19-68,11 10 337,0 0 1,2-1 0,0-1 0,37 23-1,-53-36-382,0 0-1,1 0 0,-1 0 0,1 0 1,0 0-1,-1-1 0,1 0 1,0 0-1,0 0 0,0 0 1,7 0-1,-9-1-12,1-1-1,-1 1 1,1-1 0,-1 0-1,1 0 1,-1 0 0,0 0 0,1 0-1,-1 0 1,0-1 0,0 1 0,0-1-1,0 1 1,0-1 0,0 0-1,0 0 1,-1 0 0,3-4 0,7-8 74,-1-1 0,-1 0 1,8-18-1,-13 26-92,-1-1 0,0 0 0,0 0 0,-1 0 0,0 0 0,0 0 0,-1-1 0,0-14 0,-1 19-2,0 1 1,-1-1-1,1 1 1,-1 0-1,0 0 0,0-1 1,0 1-1,0 0 1,-1 0-1,1 0 0,-1 0 1,0 0-1,0 0 1,0 1-1,0-1 0,0 0 1,-1 1-1,1 0 1,-1 0-1,1 0 1,-1 0-1,0 0 0,0 0 1,0 0-1,0 1 1,0 0-1,-6-2 0,2 1-4,-1 0-1,0 1 1,0 0-1,1 1 1,-1-1-1,0 1 1,0 1-1,0 0 1,0 0-1,1 0 1,-9 3-1,-35 12 33,-51 23 0,82-30-36,-1 1-1,1 2 1,1 0 0,0 1-1,-19 16 1,33-24-11,0 0 1,0 0 0,0 1-1,0-1 1,1 1-1,0 0 1,0 1-1,1-1 1,0 0 0,0 1-1,0 0 1,1 0-1,0 0 1,0 0-1,1 0 1,0 0 0,0 0-1,0 1 1,1-1-1,0 0 1,1 0-1,0 1 1,0-1 0,2 8-1,-2-12 1,3 19-4,2 1 0,1 0 0,0-1 0,19 38 0,-23-56 2,-1 1-1,1 0 0,0-1 1,1 0-1,-1 0 1,1 0-1,-1 0 0,1-1 1,0 1-1,0-1 0,1 0 1,-1 0-1,1 0 1,0-1-1,-1 0 0,1 0 1,0 0-1,0 0 0,0-1 1,1 0-1,-1 0 1,0 0-1,0-1 0,1 0 1,-1 0-1,0 0 0,6-1 1,-1-1 8,1-1-1,-2 0 1,1-1 0,0 0-1,-1 0 1,1-1 0,-1 0-1,-1 0 1,1-1 0,-1-1-1,0 1 1,0-1 0,-1-1-1,11-12 1,4-8 69,-1-2 0,31-55-1,1-24 58,-47 93-119,-1 0 1,0 0 0,-1 0-1,-1-1 1,2-19 0,-5 33-8,0 1 0,0-1 0,0 0 0,0 0 0,0 0 0,-1 1 0,1-1 1,-1 0-1,0 0 0,0 1 0,0-1 0,0 1 0,0-1 0,-2-2 0,2 4 0,0 0-1,0 0 1,-1 0-1,1 0 1,0 0-1,-1 0 0,1 0 1,-1 0-1,1 1 1,-1-1-1,1 0 1,-1 1-1,0 0 1,1-1-1,-1 1 1,0 0-1,1 0 0,-1 0 1,0 0-1,1 0 1,-1 0-1,0 0 1,1 1-1,-4 0 1,-10 4 9,0 1 1,0 0 0,0 1 0,1 0-1,0 1 1,-21 17 0,-29 16 30,31-23-51,-43 31 1,65-40 6,0 0-1,0 1 1,1 0 0,0 0-1,1 1 1,-14 21-1,21-28-1,0-1-1,0 1 0,0 1 0,0-1 0,1 0 0,0 0 0,0 0 1,0 1-1,0-1 0,1 1 0,-1-1 0,1 0 0,0 1 1,1-1-1,0 8 0,1-6-4,0 1-1,0 0 1,1-1 0,0 0-1,0 1 1,0-1 0,1-1-1,0 1 1,6 6 0,0 0-7,1-1 0,1 0 1,0-1-1,1 0 0,0-1 1,0-1-1,29 14 0,-31-17 20,1-1-1,0 0 0,0-1 1,0 0-1,0-1 1,0 0-1,0-1 0,1 0 1,-1-1-1,0-1 0,1 0 1,-1 0-1,0-1 1,0-1-1,0 0 0,17-7 1,-28 10 7,-1 0 0,1 0 0,0-1 0,0 1 0,0 0 0,0-1 0,-1 1 0,1-1 0,0 1 0,0-1 0,-1 0 0,1 1 0,0-1 1,-1 0-1,1 1 0,-1-1 0,1 0 0,-1 0 0,1 1 0,-1-1 0,1 0 0,-1 0 0,0 0 0,1 0 0,-1 0 0,0 1 0,0-1 0,0-2 0,0 1 9,-1-1-1,1 1 0,-1 0 1,1-1-1,-1 1 0,0 0 1,0 0-1,0 0 0,-1 0 1,1 0-1,-2-2 0,-5-6 18,0 1-1,0 0 0,-15-11 0,1 6-26,1 0 0,-2 1 0,0 1 0,0 1-1,-1 1 1,-1 1 0,0 1 0,0 2 0,0 0 0,0 1 0,-1 2-1,-33 0 1,55 2-24,-1 1-1,1 0 1,-1 1-1,1-1 1,-1 1-1,1 0 1,-1 0 0,1 0-1,0 1 1,-1 0-1,1-1 1,0 1-1,0 1 1,0-1-1,0 1 1,1-1-1,-1 1 1,1 0-1,0 0 1,-1 1 0,2-1-1,-1 1 1,0 0-1,1-1 1,-1 1-1,1 0 1,0 0-1,0 1 1,1-1-1,-1 0 1,0 6-1,-3 5-16,2 1-1,0-1 1,0 1-1,2 0 1,0-1-1,1 1 1,2 28-1,-1-35 22,1 1 1,0-1-1,0 0 0,1 0 0,0 0 1,0 0-1,1 0 0,0-1 0,1 0 1,0 0-1,0 0 0,1 0 0,0-1 1,8 9-1,-11-14 4,0 0-1,0 1 1,0-1 0,1 0 0,-1-1 0,1 1 0,0-1 0,-1 1-1,1-1 1,0 0 0,0 0 0,0-1 0,0 1 0,0-1 0,-1 0-1,1 0 1,0 0 0,0-1 0,6 0 0,1-2-1,1 0 0,-1-1 0,0 0 0,0-1-1,11-6 1,7-6 9,-1-1-1,-1-2 0,0 0 0,-2-2 0,0 0 1,-2-2-1,26-33 0,-31 34 8,-1-2 0,0 0 0,-2-1 1,-1 0-1,-2-1 0,0-1 0,-2 0 0,9-38 0,-18 65-14,1-9 0,-1 1 1,1-1-1,-1 1 1,-1-12 0,0 20-3,0 0 1,0 0-1,0 0 1,0-1 0,0 1-1,0 0 1,0 0-1,0 0 1,0 0 0,-1 0-1,1 0 1,0 0-1,-1 0 1,1 0-1,-1 0 1,1 0 0,-1 0-1,0 0 1,1 0-1,-1 1 1,0-1 0,0 0-1,1 0 1,-1 1-1,0-1 1,0 0 0,0 1-1,0-1 1,0 1-1,0-1 1,0 1 0,0-1-1,0 1 1,0 0-1,0 0 1,0 0 0,0-1-1,-1 1 1,1 0-1,0 0 1,0 0 0,0 0-1,0 1 1,0-1-1,0 0 1,0 0 0,0 1-1,0-1 1,-2 1-1,-10 5-173,-1 1 0,1 0 0,0 1-1,-20 16 1,33-24 173,-76 57-2335,-12 10 14</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20.866"/>
    </inkml:context>
    <inkml:brush xml:id="br0">
      <inkml:brushProperty name="width" value="0.05" units="cm"/>
      <inkml:brushProperty name="height" value="0.05" units="cm"/>
      <inkml:brushProperty name="color" value="#FF0066"/>
    </inkml:brush>
  </inkml:definitions>
  <inkml:trace contextRef="#ctx0" brushRef="#br0">362 75 5121,'-2'0'589,"-1"1"0,0-1 0,1 0 0,-1 0 0,1 0 0,-1 0 0,0-1-1,1 1 1,-4-2 0,-21-9 958,24 9-1555,0 0 1,0 1-1,0-1 1,0 1 0,-1 0-1,1 0 1,0 0-1,-1 0 1,1 1-1,-1-1 1,1 1-1,-1 0 1,1 0-1,-1 0 1,-6 1-1,-9 7 249,0 0-1,0 2 1,0 0-1,-22 17 1,-12 5-66,51-31-174,0 1 1,0-1-1,0 0 0,0 1 0,0-1 1,0 1-1,1 0 0,-1 0 1,1 0-1,-3 2 0,4-3-5,-1 0 0,1 0 1,-1 0-1,1 0 0,0 0 0,-1 0 0,1 0 0,0 0 1,0 0-1,0 0 0,0 1 0,0-1 0,0 0 0,0 0 1,0 0-1,0 0 0,1 1 0,0 1-3,1 0-1,0 0 0,-1-1 1,1 1-1,0-1 1,0 0-1,0 1 1,1-1-1,-1 0 1,0 0-1,1 0 1,-1-1-1,1 1 0,5 2 1,10 4 13,0 0 0,1-1 0,0-1-1,0-1 1,29 4 0,99 4 58,-101-11 13,-40-2-15,-2 0-1,-1 0 0,1 0 1,-1 0-1,1 0 1,-1 1-1,1 0 1,-1-1-1,1 1 0,-1 0 1,0 1-1,1-1 1,2 3-1,-13-18 1842,4 9-1866,1 1 0,-1 0 0,0-1-1,0 1 1,0 0 0,0 1-1,-1-1 1,1 0 0,-1 1 0,-7-5-1,-47-30-5,52 35-32,1 1 0,-1-1 0,0 1-1,0 0 1,0 1 0,0-1 0,0 1 0,0 1 0,0-1 0,0 1-1,-1 0 1,1 0 0,-11 2 0,5-1 5,-36 6-241,0 2-1,1 2 1,-68 25-1,111-36 46,5-2-89,15-5-159,11-1 366,367-92-132,-384 98 209,30-2 4,-37 4-9,-1 0 0,0 0 1,0 0-1,1 0 0,-1 1 0,0-1 1,0 1-1,0 0 0,0 0 0,1 0 0,-1 0 1,0 0-1,3 2 0,-10-4 125,-5-2-51,0 0-1,0 0 1,-12-8 0,11 6-60,-2-2 3,0-1 1,0 0-1,1 0 1,-16-15-1,22 18-190,-1-2 251,0 1 0,-1 0 0,-17-10 0,24 16-175,0-1 0,0 0 1,-1 0-1,1 1 0,0-1 0,0 1 1,-1-1-1,1 1 0,-1 0 0,1-1 1,0 1-1,-1 0 0,1 0 0,-1 0 1,1 0-1,-1 0 0,1 1 0,0-1 1,-1 0-1,1 0 0,0 1 0,-1-1 1,1 1-1,0 0 0,-1-1 0,1 1 1,0 0-1,0-1 0,0 1 0,0 0 1,0 0-1,0 0 0,0 0 0,0 0 1,-1 2-1,-9 21-2319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27.758"/>
    </inkml:context>
    <inkml:brush xml:id="br0">
      <inkml:brushProperty name="width" value="0.05" units="cm"/>
      <inkml:brushProperty name="height" value="0.05" units="cm"/>
      <inkml:brushProperty name="color" value="#FF0066"/>
    </inkml:brush>
  </inkml:definitions>
  <inkml:trace contextRef="#ctx0" brushRef="#br0">0 40 6905,'17'-5'3785,"10"-1"-1088,3-5-1321,14 0-4344,-2 5-89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4:29.330"/>
    </inkml:context>
    <inkml:brush xml:id="br0">
      <inkml:brushProperty name="width" value="0.05" units="cm"/>
      <inkml:brushProperty name="height" value="0.05" units="cm"/>
      <inkml:brushProperty name="color" value="#FF0066"/>
    </inkml:brush>
  </inkml:definitions>
  <inkml:trace contextRef="#ctx0" brushRef="#br0">501 328 3841,'-5'-20'4369,"4"18"-4262,-1-1-1,1 1 1,-1 0-1,0 0 1,0 0-1,0 0 1,0 0-1,0 0 1,-2-1-1,-7-4-357,0 1 0,-21-9-1,24 11 893,1 1-579,-6-3 125,0 1-1,-1 0 1,1 1-1,-1 0 1,-15-2 0,4 4 13,0 0 1,1 2 0,-1 0 0,-33 6 0,48-5-172,0 1 0,0 1 0,0 0 0,0 0 0,1 1 1,0 0-1,0 0 0,0 1 0,0 0 0,1 1 0,0 0 1,0 0-1,-11 12 0,18-17-25,-1 0 0,1 1-1,0-1 1,0 0 0,0 0 0,0 1 0,0-1 0,0 1 0,0-1-1,0 1 1,0 0 0,1-1 0,-1 1 0,1 0 0,-1-1-1,1 1 1,0 0 0,-1-1 0,1 1 0,0 0 0,0 0 0,0-1-1,1 1 1,-1 0 0,0 0 0,1-1 0,-1 1 0,1 0 0,-1-1-1,1 1 1,0-1 0,1 3 0,0-2 21,1 1 0,-1-1 1,1 0-1,-1 0 0,1 0 0,0 0 1,0-1-1,0 1 0,0-1 0,0 0 0,0 0 1,1 0-1,-1 0 0,0 0 0,7 0 1,7 0 118,0-1 1,0 0 0,0-2-1,0 0 1,22-5 0,85-29 283,-92 26-380,11-4-18,49-22 0,-80 31-14,0-1 0,0-1 0,-1 0-1,1-1 1,-2 0 0,1-1 0,-1 0 0,13-15 0,-21 21 9,0 1 1,0-1-1,0 0 1,0 0-1,0 0 1,-1 0-1,0-1 0,1 1 1,-1 0-1,-1-1 1,1 1-1,0 0 1,-1-1-1,1 1 1,-1-1-1,0 1 1,0-1-1,-1 1 1,0-6-1,-1 4-7,0 0-1,0 0 1,0 1-1,0-1 1,-1 0-1,0 1 1,0 0-1,0 0 1,0-1-1,-1 2 1,-7-8-1,4 5-17,-1 0-1,1 1 0,-1 0 1,0 0-1,0 1 1,-1 0-1,1 1 1,-1 0-1,0 0 0,0 0 1,0 1-1,0 1 1,0-1-1,-14 1 0,17 2-11,0-1-1,0 1 1,0 0 0,0 1-1,0 0 1,0 0-1,0 0 1,0 0-1,1 1 1,-1 0-1,1 0 1,0 1-1,0 0 1,0-1-1,0 2 1,1-1-1,-1 0 1,1 1-1,0 0 1,1 0-1,-1 0 1,-4 11-1,4-8-1,2 0 0,-1 0 0,1 0 0,0 0 0,1 1 0,0-1 0,0 1 0,1-1-1,0 1 1,0-1 0,1 0 0,0 1 0,1-1 0,0 1 0,0-1 0,5 11 0,-5-12 12,2 0 0,-1 0 0,1-1 1,-1 1-1,2-1 0,-1 0 0,1 0 1,0-1-1,0 1 0,0-1 1,1 0-1,0-1 0,0 1 0,0-1 1,1 0-1,-1-1 0,1 0 0,13 5 1,-7-4 5,1-1 0,0-1 1,-1 0-1,1 0 0,0-2 1,0 0-1,0 0 1,0-1-1,20-5 0,-8 1 31,-1-1-1,35-14 0,-47 15 17,-1-1-1,1 0 1,-1-1-1,0 0 1,-1-1-1,14-11 0,-22 17-13,-1-1-1,1 1 1,-1-1-1,1 0 1,-1 1-1,0-1 1,0 0-1,0 0 0,-1-1 1,1 1-1,-1 0 1,0 0-1,1-1 1,-2 1-1,1-1 0,0 1 1,-1-1-1,1 1 1,-1-1-1,0 0 1,0 1-1,0-1 1,-1 1-1,1-1 0,-1 1 1,0-1-1,0 1 1,0-1-1,-1 1 1,1 0-1,-1 0 1,0 0-1,1 0 0,-1 0 1,-1 0-1,1 0 1,0 0-1,-1 1 1,-2-3-1,-7-4-21,-1 0-1,0 1 1,-1 1 0,0 0-1,0 1 1,0 0 0,0 2-1,-1-1 1,0 2-1,0 0 1,0 0 0,0 1-1,-27 1 1,11 2-85,0 1 0,1 1-1,-1 2 1,1 1 0,-58 20 0,62-17-12,-48 25 0,66-30 54,0 1-1,-1 1 0,2 0 0,-1 0 1,1 0-1,0 1 0,0 0 1,0 1-1,-4 8 0,9-14 15,1-1 0,-1 1-1,1 1 1,0-1 0,0 0-1,0 0 1,1 0 0,-1 1-1,0-1 1,1 0 0,-1 0 0,1 1-1,0-1 1,0 1 0,0-1-1,0 0 1,0 1 0,0-1-1,1 0 1,-1 1 0,1-1-1,0 0 1,0 0 0,0 1-1,0-1 1,0 0 0,0 0 0,0 0-1,1 0 1,-1 0 0,1 0-1,-1-1 1,1 1 0,0 0-1,-1-1 1,1 1 0,0-1-1,0 0 1,3 2 0,6 3-13,0 0 1,0-1 0,0 0-1,1-1 1,0-1-1,17 4 1,0-2 30,2-1 1,-1-2 0,0-1 0,0-1-1,44-7 1,-16-2 92,106-31 0,-147 35-51,-12 4-10,1 0-1,-1-1 1,1 0-1,-1 1 0,1-2 1,-1 1-1,0-1 1,0 0-1,0 0 0,-1 0 1,8-6-1,-12 8-20,1 0 1,-1 1-1,0-1 0,1 0 0,-1 1 0,1-1 0,-1 0 0,0 1 1,0-1-1,1 0 0,-1 1 0,0-1 0,0 0 0,0 0 0,0 1 1,0-1-1,0 0 0,0 0 0,0 1 0,0-1 0,0 0 0,0 0 1,-1 1-1,1-1 0,0 0 0,0 1 0,-1-1 0,1 0 0,0 1 1,-1-1-1,1 0 0,-1 1 0,1-1 0,-1 1 0,1-1 0,-1 1 1,1-1-1,-1 1 0,0-1 0,1 1 0,-1-1 0,0 1 0,1 0 1,-1-1-1,-1 1 0,-4-3 55,-1 0-1,0 0 1,-12-2 0,17 4-58,-26-5 31,1 2-1,0 0 0,-1 2 0,-42 2 1,-113 16-20,119-9 16,-109 14 5,172-21-70,-1 0 1,0 0-1,1 0 1,-1 1-1,0-1 1,1 1-1,-1-1 1,1 1-1,-1 0 1,1-1-1,-1 1 1,1 0-1,-1 0 1,1 0-1,0 0 1,-1 0-1,1 0 1,0 1-1,0-1 1,0 0-1,0 1 0,-1 1 1,1-1-11,1 0 0,0-1 0,0 1 0,0 0 1,0 0-1,0 0 0,0 0 0,0 0 0,1 0 0,-1-1 0,1 1 0,-1 0 1,1 0-1,0-1 0,0 1 0,0 0 0,0-1 0,0 1 0,0-1 0,2 3 1,15 18-5,0-1 1,1 0 0,1-2-1,0 0 1,2-2 0,0 0-1,45 25 1,-62-39 59,0-1 0,1 1 0,-1-1-1,1 0 1,0 0 0,-1-1 0,1 0 0,0 0 0,0 0 0,0-1 0,0 1 0,0-1-1,0-1 1,-1 1 0,1-1 0,11-3 0,-12 2 20,0 0 0,0-1 1,-1 0-1,1 1 0,-1-2 0,1 1 0,-1 0 0,0-1 1,0 0-1,0 0 0,-1 0 0,1 0 0,-1-1 1,0 1-1,-1-1 0,1 0 0,-1 0 0,3-6 0,-2 4 26,-1-1-1,0 0 0,0 1 1,0-1-1,-1 0 1,0 0-1,-1 0 0,0 0 1,0 0-1,-2-16 0,1 19-57,-1 0 0,1 1 0,-1-1 0,1 0 0,-1 1 0,-1-1 0,1 1 0,0 0 0,-1 0 0,0 0 0,0 0 0,0 0 0,-1 1 0,1-1 0,-1 1 0,0 0 0,0 0 0,0 1 0,-5-4 0,-1 2-69,-1 0-1,1 1 0,-1 0 0,1 1 1,-1 0-1,0 1 0,0 0 1,0 0-1,0 1 0,0 1 1,0 0-1,1 0 0,-1 1 1,0 1-1,1 0 0,-1 0 0,1 1 1,-14 7-1,23-11 52,0 0 1,1 0-1,-1 1 0,0-1 1,1 1-1,-1-1 0,1 1 1,-1-1-1,0 1 0,1-1 1,-1 1-1,1-1 0,0 1 1,-1-1-1,1 1 0,-1 0 1,1-1-1,0 1 0,-1 0 1,1-1-1,0 1 0,0 0 1,0 0-1,0-1 0,-1 1 1,1 0-1,0-1 0,0 1 1,0 0-1,1 0 0,-1-1 1,0 1-1,0 0 0,0 0 1,0-1-1,1 1 0,-1 0 1,0-1-1,1 1 0,-1 0 1,0-1-1,1 1 0,-1-1 1,1 1-1,-1 0 0,1-1 0,-1 1 1,1-1-1,0 0 0,-1 1 1,1-1-1,-1 1 0,2-1 1,5 5-12,0-1 1,0 0-1,14 6 0,-16-8 6,12 5 10,12 6 24,59 18 0,-93-34 174,0 0-1,0 0 0,-1 0 1,1 1-1,0 0 1,-6-2-1,-18-2-267,28 3 56,-1 1 0,1-1 0,0 0 0,-1 0 0,0 1 0,1-1 0,-1 1 0,0 0 0,-4-4 0,6 6-12,-13 5-130,-23 18 146,35-23 21,0 1 0,0-1 0,0 1 0,0-1 0,-1 0 0,1 0 0,0 1 0,0-1 1,0 0-1,-1 0 0,1 0 0,0 0 0,0-1 0,0 1 0,-1 0 0,1 0 0,0-1 0,0 1 0,0-1 0,0 1 0,0-1 0,0 1 0,0-1 0,0 0 0,0 1 0,0-1 0,-2-2 0,3 3 9,-1-31-18,1 30 3,-1 0-1,1 1 0,0-1 0,0 0 0,0 0 1,-1 1-1,1-1 0,0 0 0,-1 0 0,1 1 1,-1-1-1,1 1 0,-1-1 0,1 0 0,-1 1 1,1-1-1,-1 1 0,0-1 0,1 1 0,-1-1 1,0 1-1,1 0 0,-1-1 0,0 1 0,1 0 1,-2-1-1,-7-4-72,6 2-141,1 1-285,0-1 0,0 1 1,-1 0-1,1 0 0,-1 0 1,0 0-1,-4-1 0,1 0-1580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10.915"/>
    </inkml:context>
    <inkml:brush xml:id="br0">
      <inkml:brushProperty name="width" value="0.05" units="cm"/>
      <inkml:brushProperty name="height" value="0.05" units="cm"/>
      <inkml:brushProperty name="color" value="#FF0066"/>
    </inkml:brush>
  </inkml:definitions>
  <inkml:trace contextRef="#ctx0" brushRef="#br0">573 225 6257,'6'16'4957,"-5"-11"-3530,-8-15-780,5 7-479,-4-3-59,1-1 0,-1 1 1,0 0-1,-1 0 0,-13-8 0,0-1 215,19 14-325,0 0 0,-1-1 0,1 1 0,0-1 1,0 1-1,0-1 0,1 1 0,-1-1 0,0 1 0,0-1 0,1 0 0,-1 1 0,1-1 0,0 0 1,-1 0-1,1 1 0,0-1 0,0 0 0,0 0 0,0 1 0,0-1 0,1 0 0,-1 0 0,0 1 1,1-1-1,0 0 0,0-2 0,0 1-1,1 0 1,-1 0 0,0 0-1,1 0 1,0 1-1,0-1 1,0 0-1,0 1 1,0-1 0,0 1-1,1 0 1,-1-1-1,1 1 1,3-2-1,-5 4-1,-1 0-1,1-1 0,-1 1 0,1 0 0,-1 0 0,1 0 1,-1 0-1,1 0 0,-1 0 0,1 0 0,-1 0 0,1 0 1,0 0-1,-1 0 0,1 0 0,-1 0 0,1 0 0,-1 0 1,1 1-1,-1-1 0,1 0 0,-1 0 0,0 1 0,1-1 1,-1 0-1,1 1 0,-1-1 0,1 0 0,-1 1 0,0-1 1,1 1-1,-1-1 0,0 0 0,0 1 0,1-1 0,-1 1 1,0-1-1,0 1 0,1-1 0,-1 1 0,0-1 0,0 1 1,0-1-1,0 1 0,0-1 0,0 1 0,0 0 0,2 27-57,-2-22 59,-1-1 1,1 1-1,-1 0 1,0-1-1,-1 0 1,1 1-1,-1-1 0,0 0 1,0 0-1,-5 7 1,4-5 2,1-5 3,1 0 0,0 0-1,-1 0 1,1 0 0,-1 0 0,1-1-1,-1 1 1,0-1 0,0 1 0,0-1 0,0 1-1,0-1 1,0 0 0,0 0 0,0 0-1,-1 0 1,1-1 0,0 1 0,-1-1-1,-1 1 1,-3 0 25,0-1-1,0 0 1,0 0 0,1 0-1,-9-2 1,5 0-4,0-1-1,0 0 1,0 0 0,1-1 0,-1-1 0,1 1-1,0-1 1,0-1 0,-12-9 0,15 11-15,1-1 0,0 0 0,0 1 0,0-2 0,1 1 0,0 0 0,0-1 0,0 0 0,0 0 0,1 0 0,0 0 0,1-1 0,-1 1 0,1-1 0,-2-9 0,4 14-6,0-1 0,0 0 0,0 1-1,0-1 1,0 1 0,0-1 0,1 0 0,-1 1 0,1-1 0,0 1 0,0-1 0,0 1 0,0 0-1,0-1 1,0 1 0,1 0 0,-1 0 0,1 0 0,-1 0 0,1 0 0,0 0 0,0 0 0,0 1 0,0-1-1,0 0 1,0 1 0,0 0 0,1 0 0,-1-1 0,0 1 0,5-1 0,-1 0-5,0 1 1,1 0-1,-1 0 0,0 0 1,0 0-1,1 1 1,-1 0-1,0 0 1,1 1-1,-1 0 0,0 0 1,9 3-1,11 5 1,0 2 1,0 0-1,-1 2 0,41 28 1,-54-29-60,-13-11 56,1-1-1,0 0 0,0 0 1,0 1-1,-1-1 0,1 0 1,0 0-1,0 1 0,0-1 1,-1 0-1,1 0 0,0 0 0,-1 0 1,1 1-1,0-1 0,0 0 1,-1 0-1,1 0 0,0 0 1,-1 0-1,1 0 0,0 0 1,-1 0-1,1 0 0,0 0 0,-1 0 1,1 0-1,0 0 0,-1 0 1,1 0-1,0 0 0,-1 0 1,1 0-1,0 0 0,0-1 1,-1 1-1,-14-1-46,0 1 0,1 1 0,-1 0 0,0 1 0,1 0 0,-15 5 0,12-3 18,-32 10-81,41-11 105,1-1 1,0 0 0,-1 0 0,0-1-1,-14 1 1,22-1 18,-1-1 0,1 0 0,-1 0 0,1 0 0,-1 0 0,1 0 0,-1 0 0,1 0 0,0 0 0,-1 0 0,1 0 0,-1-1 0,1 1 0,-1 0 0,1 0 1,0 0-1,-1-1 0,1 1 0,-1 0 0,1 0 0,0-1 0,-1 1 0,1 0 0,0-1 0,-1 1 0,1 0 0,0-1 0,-1 1 0,1 0 0,0-1 0,0 1 0,0-1 0,-1 0 0,1 0 6,0 0 0,0-1 0,1 1-1,-1 0 1,0 0 0,1 0 0,-1 0 0,0-1 0,1 1-1,-1 0 1,1 0 0,1-1 0,21-27 76,-10 18-97,-1 1-1,2 1 1,22-13 0,-36 21 2,1 1 0,0-1 1,-1 1-1,1 0 1,-1-1-1,1 1 1,0 0-1,-1 0 1,1 0-1,0-1 1,-1 1-1,1 0 1,0 0-1,-1 0 1,1 0-1,0 0 1,-1 0-1,1 0 1,0 1-1,-1-1 1,1 0-1,0 0 1,-1 0-1,1 1 1,0-1-1,-1 0 1,1 1-1,-1-1 1,1 0-1,-1 1 1,1-1-1,-1 1 1,1-1-1,-1 1 1,1-1-1,-1 1 1,1-1-1,-1 1 1,0-1-1,1 1 1,-1 0-1,0-1 1,0 1-1,1 0 1,-1 0-1,2 3-5,2 4 2,-1 0 0,1 1-1,-1 0 1,-1 0-1,0 0 1,0 0 0,-1 0-1,0 0 1,0 1-1,-1-1 1,0 0-1,-1 1 1,0-1 0,-1 0-1,1 0 1,-2 0-1,1 0 1,-1 0 0,-6 11-1,4-10 8,0 0-1,0 0 1,-1 0-1,0-1 1,-1 0 0,0 0-1,-1-1 1,1 0-1,-2 0 1,1-1 0,-1 0-1,0 0 1,0-1-1,-1 0 1,0-1 0,-12 5-1,2-3 7,-1 0 1,0-2-1,0 0 0,-39 2 1,52-6-5,-1-1 0,1-1 0,0 0 1,0 0-1,-1 0 0,1-1 0,-8-3 0,12 3 0,-1 0-1,1 0 0,0 0 1,0-1-1,0 1 0,0-1 0,0 0 1,0 0-1,1-1 0,0 1 1,-1-1-1,1 1 0,-3-6 0,2 2-1,0 0 0,1-1 0,0 1 0,0-1 0,1 1-1,0-1 1,0 0 0,1 0 0,0 0 0,0 0 0,0 0-1,1 0 1,2-16 0,-1 21 0,0-1 0,0 0 0,0 0 1,0 1-1,0-1 0,1 1 0,-1-1 0,1 1 0,0 0 0,0-1 0,0 1 0,1 0 1,-1 0-1,1 0 0,-1 1 0,1-1 0,0 1 0,0-1 0,0 1 0,1 0 1,-1 0-1,0 1 0,1-1 0,-1 1 0,1-1 0,0 1 0,-1 0 0,1 0 0,0 1 1,0-1-1,4 1 0,0 0 2,0 0 0,0 1 0,0 1 0,0-1 0,-1 1 0,1 0 0,0 1 1,-1 0-1,0 0 0,1 1 0,-1-1 0,-1 2 0,8 4 0,1 2-19,-1 0 1,-1 1-1,0 1 0,20 25 1,-22-22-70,0 1 0,-1 0 0,-1 1 0,0 0 0,-1 1 0,-2-1 0,1 1 0,-2 0 0,-1 1 0,2 19 0,-6 17-1071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17.718"/>
    </inkml:context>
    <inkml:brush xml:id="br0">
      <inkml:brushProperty name="width" value="0.05" units="cm"/>
      <inkml:brushProperty name="height" value="0.05" units="cm"/>
      <inkml:brushProperty name="color" value="#FF0066"/>
    </inkml:brush>
  </inkml:definitions>
  <inkml:trace contextRef="#ctx0" brushRef="#br0">658 260 7274,'0'-1'142,"-1"0"1,1 0-1,-1 1 0,1-1 1,-1 0-1,1 0 1,-1 0-1,1 1 1,-1-1-1,0 0 1,1 1-1,-1-1 1,0 1-1,0-1 1,0 1-1,1-1 1,-1 1-1,0 0 1,0-1-1,-1 1 1,-23-11 1916,19 10-2064,0 0 0,0 1 0,0 0 0,-1 1 0,1-1-1,0 1 1,-12 3 0,-33 14-52,46-16 53,-91 41-103,50-23 48,39-16 43,0 0 0,-1 0 0,0-1 0,0 0 0,0-1 0,-8 2 0,15-4 13,1 0-1,-1 1 0,1-1 0,-1 0 1,1 0-1,0 0 0,-1 0 1,1-1-1,-1 1 0,1 0 0,-1 0 1,1 0-1,0 0 0,-1 0 1,1 0-1,-1-1 0,1 1 0,0 0 1,-1 0-1,1-1 0,-1 1 1,1 0-1,0-1 0,-1 1 0,1 0 1,0-1-1,0 1 0,-1 0 1,1-1-1,0 1 0,0-1 0,0 1 1,-1 0-1,1-1 0,0 1 1,0-1-1,0 1 0,0-1 0,0 1 1,0 0-1,0-1 0,0 1 1,0-1-1,0 1 0,0-1 0,0 1 1,0-1-1,1 1 0,5-28-189,-5 24 165,10-27-36,0 0-1,31-56 0,-33 71 132,1 1 0,1-1 0,0 2 0,1-1 0,0 2 0,26-22 0,-34 32-53,0 0 0,0 0 0,1 0 1,-1 1-1,1-1 0,-1 1 0,1 0 0,0 0 0,0 1 0,0-1 0,0 1 0,1 0 1,-1 1-1,0-1 0,0 1 0,0 0 0,1 0 0,-1 1 0,0 0 0,0 0 0,0 0 0,0 0 1,0 1-1,0 0 0,0 0 0,0 0 0,-1 0 0,1 1 0,-1 0 0,6 4 0,1 2 1,-1 0 0,0 1 0,-1 0 0,0 0-1,0 1 1,-1 0 0,-1 0 0,0 1 0,0 0 0,5 16-1,-6-14-17,-1 0 0,-1 0 0,0 1-1,-1 0 1,3 29 0,-6-39 11,0 0-1,0-1 1,0 1 0,-1 0 0,0 0 0,0 0 0,0 0 0,0 0-1,-1-1 1,0 1 0,0-1 0,0 1 0,-1-1 0,1 0 0,-1 1 0,0-2-1,0 1 1,0 0 0,-1 0 0,1-1 0,-6 4 0,-8 4 38,-1-1 0,0-1 1,-1 0-1,-34 10 0,23-9-25,-243 74 504,260-80-452,-1-1 0,0 0 0,0-1 0,0 0 0,0-1 0,0-1 0,-17-2 0,29 2-68,0 0 0,0-1 0,0 1-1,0-1 1,0 1 0,0-1 0,0 0-1,1 0 1,-1 0 0,-3-2 0,5 3-6,-1-1 0,0 0 0,1 1 0,-1-1 0,1 0-1,0 1 1,-1-1 0,1 0 0,-1 1 0,1-1 0,0 0 0,0 0 0,-1 1 0,1-1 0,0 0 0,0 0 0,0 0 0,0-1 0,1-2-8,0 1 0,0-1 0,0 1 1,0-1-1,1 1 0,-1-1 0,1 1 0,3-5 0,-3 4 8,13-23-33,-9 15 50,0 1 1,1 0 0,15-19-1,-11 18 21,-9 8-17,1 0 0,0 0 0,0 0-1,1 1 1,-1 0 0,1 0 0,-1 0 0,1 0 0,0 0 0,0 1 0,0 0 0,1-1-1,-1 2 1,0-1 0,1 0 0,6-1 0,3 2 10,1-1 1,-1 2-1,0 0 0,1 0 1,-1 1-1,25 6 0,-34-6-52,0 0-1,0 1 0,0 0 0,0 0 0,0 0 0,0 0 1,-1 1-1,1-1 0,-1 1 0,1 0 0,-1 1 1,0-1-1,0 1 0,-1 0 0,1 0 0,-1 0 1,0 0-1,0 1 0,0-1 0,4 10 0,-7-13-6,1 1-1,-1 0 1,0-1-1,1 1 1,-1 0-1,0 0 1,0-1-1,0 1 1,0 0-1,0 0 1,-1-1-1,1 1 1,0 0-1,-1-1 1,0 1-1,1 0 1,-1-1-1,0 1 1,0-1-1,0 1 1,0-1-1,0 1 1,0-1-1,0 0 1,0 1-1,0-1 1,-3 2-1,-3 2-89,0 0-1,-1 0 0,1-1 0,-11 4 1,6-2-128,-23 11-1744,-1-1-1,0-2 0,-1-1 1,-60 12-1,84-23 2082,1 1-1,-1-2 0,0 0 1,-25-1-1,35-1 236,-1 1 1,0 0-1,1-1 0,-1 0 0,1 0 1,-1 0-1,1 0 0,-1-1 1,1 1-1,0-1 0,-1 0 0,1 0 1,0 0-1,0 0 0,0 0 0,1-1 1,-1 0-1,1 1 0,-5-7 0,6 7-167,0 0 0,0-1 0,0 0-1,0 1 1,1-1 0,-1 1 0,1-1-1,0 0 1,-1 1 0,1-1 0,0 0 0,1 0-1,-1 1 1,0-1 0,1 0 0,0 1-1,-1-1 1,3-4 0,1-2 0,1-1 1,0 1-1,9-14 1,-1 7-99,0-1 0,1 2 0,0 0 1,1 0-1,1 1 0,0 1 0,24-14 0,-30 20-27,1 1 0,-1 1 0,1 0-1,0 0 1,0 1 0,1 0 0,-1 1 0,1 1-1,0-1 1,-1 2 0,1 0 0,0 0 0,0 1 0,19 3-1,-24-2-31,1 1 0,-1 1 0,1-1 0,-1 1 0,0 0 0,0 1 0,0 0 1,-1 0-1,11 8 0,-13-8-206,0-1 0,0 1 0,0 0 0,-1 0 1,1 0-1,-1 1 0,0-1 0,0 1 1,-1 0-1,0 0 0,1 0 0,-1 0 0,2 11 1,-3-9-334,-1 0 1,0 0-1,-1 13 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22.455"/>
    </inkml:context>
    <inkml:brush xml:id="br0">
      <inkml:brushProperty name="width" value="0.05" units="cm"/>
      <inkml:brushProperty name="height" value="0.05" units="cm"/>
      <inkml:brushProperty name="color" value="#FF0066"/>
    </inkml:brush>
  </inkml:definitions>
  <inkml:trace contextRef="#ctx0" brushRef="#br0">3169 340 7578,'40'-39'6087,"-30"28"-5926,0 0-1,-1 0 0,12-20 0,-20 30-131,-1 0 1,1 0 0,-1 0-1,0 0 1,1 0-1,-1 0 1,0 0 0,0 0-1,1 0 1,-1 0-1,0 0 1,0 0 0,0 0-1,0 0 1,0 0-1,-1 0 1,1 0 0,0 0-1,0 0 1,-1 0-1,1 0 1,-1 0 0,1 0-1,-1 0 1,1 0 0,-1 0-1,1 0 1,-1 0-1,0 1 1,1-1 0,-1 0-1,0 1 1,0-1-1,0 0 1,1 1 0,-1-1-1,0 1 1,0-1-1,0 1 1,0-1 0,0 1-1,-2-1 1,-3-1 27,0 1 0,0-1 1,0 1-1,0 0 0,0 0 0,-1 0 1,-6 1-1,0 0-46,-9 1-27,-28 3-1,-243 62 47,80-13 52,-266 15 236,-65-50 587,258-34 44,196 7-401,-103-26 1,128 19-552,0 4-1,-1 2 1,-68-1 0,124 10-29,-21 2-154,30-1 169,1 0 1,-1 0-1,0 0 1,1 0 0,-1 1-1,1-1 1,-1 0-1,1 1 1,-1-1-1,1 0 1,-1 1-1,1-1 1,-1 0-1,1 1 1,0-1-1,-1 1 1,1-1-1,-1 1 1,1-1 0,0 1-1,0-1 1,-1 1-1,1-1 1,0 1-1,0-1 1,0 1-1,-1 0 1,1-1-1,0 1 1,0-1-1,0 1 1,0 0 0,0-1-1,0 1 1,0-1-1,0 1 1,1-1-1,-1 1 1,0 0-1,0-1 1,0 1-1,1-1 1,-1 1-1,1 0 1,0 1-11,0 0 1,0-1-1,0 1 1,1 0-1,-1-1 1,1 1-1,-1-1 1,1 1-1,-1-1 0,1 0 1,0 0-1,0 0 1,0 0-1,0 0 1,0 0-1,0 0 1,0 0-1,0-1 0,3 1 1,47 7-51,-20-7 138,1-1-1,53-7 1,65-19 239,-115 19-231,347-80 502,-206 44-402,418-77 73,-97 78-199,-128 40-21,-214 3 64,-132-1-42,-19 1-12,1-1 1,-1 1-1,1-1 1,-1-1-1,1 1 1,-1-1-1,1 0 1,8-3-1,-14 2 336,-7-1-78,-17 0-16,-188 3-513,-396 51 0,21 52 178,468-79 62,-194 39 37,-161 30 86,52-21 248,412-71-353,-165 22 352,136-21-172,1-1 1,-55-7 0,78 4-156,0 0 0,0-1 0,0-1 0,1-1 0,0 0 1,0 0-1,0-2 0,-21-12 0,32 18-62,0-1-1,1 1 1,-1-1 0,1 0-1,0 0 1,0 0 0,0 0 0,0 0-1,0 0 1,0 0 0,0-1-1,1 1 1,-1 0 0,1-1-1,-1 0 1,1 1 0,0-1-1,0 0 1,1 0 0,-1 1-1,0-1 1,1 0 0,0 0-1,-1 0 1,1 0 0,0 0-1,1-5 1,1 3-38,0 1 0,0 0 0,0-1 0,1 1 0,-1 0-1,1 0 1,0 1 0,0-1 0,0 0 0,0 1 0,1 0 0,0 0 0,0 0 0,-1 0-1,2 0 1,-1 1 0,6-3 0,37-15-1568,76-21 0,-52 19-1365,21-10-775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43.763"/>
    </inkml:context>
    <inkml:brush xml:id="br0">
      <inkml:brushProperty name="width" value="0.05" units="cm"/>
      <inkml:brushProperty name="height" value="0.05" units="cm"/>
      <inkml:brushProperty name="color" value="#FF0066"/>
    </inkml:brush>
  </inkml:definitions>
  <inkml:trace contextRef="#ctx0" brushRef="#br0">1089 536 7666,'-54'-125'5763,"7"18"-3737,46 105-2057,0 0 0,1-1 0,-1 1 0,0 0-1,1-1 1,0 1 0,-1-1 0,1 1 0,0 0-1,0-1 1,0 1 0,1-1 0,-1 1 0,1-1-1,-1 1 1,1 0 0,0-1 0,0 1 0,0 0-1,0 0 1,0 0 0,0 0 0,1 0 0,-1 0-1,3-3 1,11-19 189,69-163 2864,-83 186-2974,0-1 1,-1 0 0,1 0 0,0 0-1,0 1 1,0-1 0,0 0-1,0 1 1,0-1 0,0 1-1,1-1 1,-1 1 0,0-1-1,1 1 1,0 0 0,-1 0-1,1 0 1,-1 0 0,3-1-1,-2 2-40,0 0-1,0 1 0,0-1 0,0 1 0,0-1 1,0 1-1,0 0 0,-1 0 0,1 0 0,0 0 1,-1 0-1,1 0 0,-1 0 0,1 1 0,-1-1 1,1 0-1,-1 1 0,0-1 0,2 3 0,10 12-59,-1 1 0,0 1 0,-1 0 0,-1 0 0,14 35 0,29 104-113,-48-140 158,136 554-14,-122-483 16,81 452-406,-90-448 173,-1 128 1,-11-156 140,-3 0 0,-3 0 0,-16 64 0,0-41 72,-5-1 0,-69 145 0,-42 19 35,74-139-48,53-89 24,-18 30-86,-28 68 0,52-103 59,0 1 0,1 1 0,1-1 0,1 1 0,1 0 0,0 0 1,2 0-1,0 23 0,2-26 4,1-1 0,0 0 0,1 0 0,0 1 0,1-2 1,1 1-1,1 0 0,0-1 0,1 0 0,0-1 1,1 1-1,0-2 0,2 1 0,17 19 0,-8-14-12,2 0 0,-1-2-1,2 0 1,0-1 0,1-2-1,40 18 1,149 45-73,-201-72 121,140 39-28,104 38-6,-229-70 31,0 1 0,-2 1 0,1 1 0,32 25 0,-43-27 0,1 1-1,-2 0 1,0 0-1,0 2 1,-2 0-1,1 0 1,13 27-1,-14-19 8,-1 1 0,-1 1 0,-1-1-1,-1 1 1,-2 1 0,0-1 0,-2 1-1,-1 0 1,-1 44 0,-7 8 88,-27 140 0,-82 221 331,72-296-302,28-93-69,-133 478 160,48-98-167,43-158 271,54-256-265,1 1 1,1 0 0,0-1-1,1 1 1,2 19 0,-1-26-34,1 1 0,0-1 0,1 0 0,0 0 0,1 0 0,0 0 0,0-1 0,1 0 0,7 10 0,9 8-22,1-1-1,1-1 1,2-1-1,36 29 1,-7-7-80,85 86-212,-118-110 220,-1 1 0,-1 1 1,-2 1-1,19 33 0,-30-46 59,0 0 0,-1 1 0,-1 0 0,0 0-1,-1 0 1,0 0 0,-1 1 0,0-1 0,-1 1 0,0-1 0,-2 1 0,1 0 0,-2-1 0,0 1 0,0-1 0,-1 0 0,-1 0-1,-7 17 1,-2 0 51,-2-1 0,-2-1 0,0 0 0,-2-1 0,-1-1 0,-33 34-1,-112 99 305,-229 149 281,-30-30-395,75-82-1020,-49-6-2087,6-37-16,386-151 2858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50.343"/>
    </inkml:context>
    <inkml:brush xml:id="br0">
      <inkml:brushProperty name="width" value="0.05" units="cm"/>
      <inkml:brushProperty name="height" value="0.05" units="cm"/>
      <inkml:brushProperty name="color" value="#FF0066"/>
    </inkml:brush>
  </inkml:definitions>
  <inkml:trace contextRef="#ctx0" brushRef="#br0">1 53 10114,'-1'-2'229,"2"0"-1,-1 0 1,0 0 0,0 0-1,0 0 1,1 1 0,-1-1-1,1 0 1,0 0 0,0 0-1,-1 0 1,1 0 0,0 1-1,1-1 1,-1 0 0,0 1-1,0-1 1,1 1-1,1-2 1,0 1-75,-1 0 0,1 1 1,0-1-1,0 1 0,0-1 0,0 1 0,0 0 1,1 0-1,-1 1 0,6-2 0,1 2-143,0 0-1,1 0 1,-1 1-1,0 0 1,0 0-1,18 6 1,6 4-52,1-1 0,0-2 0,51 4 0,55-5 85,301 29 161,-341-18-192,-1 5-1,-1 3 1,-2 5-1,95 45 1,-135-50-24,-3 3 1,86 60-1,-106-62-2,-1 0 0,-1 2 1,-1 2-1,41 54 0,-55-64 3,-2 1-1,0 0 1,-1 1 0,-1 1 0,-2 0-1,0 1 1,-2 0 0,0 1-1,6 39 1,-11-39 4,-2-1 1,-2 1-1,0-1 0,-1 1 0,-2-1 0,0 0 1,-9 30-1,1-15 21,-2-1 0,-1-1 1,-36 66-1,11-36 63,-91 118-1,-70 48 60,177-208-124,-392 423 106,324-354-116,-23 30 44,-153 217 0,238-300-8,3 1-1,1 1 1,3 1-1,1 0 1,2 2-1,-18 74 1,52-220 784,-13 91-835,-2 4 16,1 1-1,-1-1 0,1 0 0,0 0 0,4-6 1,-5-4-3468,-1 5 1648,-4-29-1193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5:51.287"/>
    </inkml:context>
    <inkml:brush xml:id="br0">
      <inkml:brushProperty name="width" value="0.05" units="cm"/>
      <inkml:brushProperty name="height" value="0.05" units="cm"/>
      <inkml:brushProperty name="color" value="#FF0066"/>
    </inkml:brush>
  </inkml:definitions>
  <inkml:trace contextRef="#ctx0" brushRef="#br0">294 8 10122,'-5'-7'3398,"22"16"-995,4 6-2049,-2 2-1,29 31 1,-26-25-336,7 6-46,276 288-108,-20 18 120,-232-265 22,-3 2 0,-3 2 0,-4 1 0,55 136 0,-75-152 34,-3 1 1,-3 1 0,-3 1 0,9 84 0,-17-64 73,-4 1 0,-10 106 1,-5-78 27,-31 131-1,2-84-66,-6-2 0,-7-2-1,-97 192 1,-303 459-55,319-586 16,-144 250-10,158-220-310,106-213 86,2 2-1,2-1 1,2 2 0,-11 70 0,20-98 53,0 0 1,1 0 0,0 0-1,1 0 1,0 0 0,1 0 0,0 0-1,4 11 1,-4-15-92,1-1 0,0 0-1,0 0 1,1 0 0,-1 0 0,1-1 0,1 1 0,-1-1-1,1 0 1,0 0 0,0-1 0,10 8 0,-3-5-371,0-1 1,0 0-1,0-1 1,26 7-1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34.600"/>
    </inkml:context>
    <inkml:brush xml:id="br0">
      <inkml:brushProperty name="width" value="0.05" units="cm"/>
      <inkml:brushProperty name="height" value="0.05" units="cm"/>
      <inkml:brushProperty name="color" value="#FF0066"/>
    </inkml:brush>
  </inkml:definitions>
  <inkml:trace contextRef="#ctx0" brushRef="#br0">11 1 10674,'-1'26'1809,"-1"17"447,-1-3-3320,0 3-937,1-13 593,2-7 1648,0-32 664,0-5 657,5-16 2544,1-8-6706,1-9 2761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35.637"/>
    </inkml:context>
    <inkml:brush xml:id="br0">
      <inkml:brushProperty name="width" value="0.05" units="cm"/>
      <inkml:brushProperty name="height" value="0.05" units="cm"/>
      <inkml:brushProperty name="color" value="#FF0066"/>
    </inkml:brush>
  </inkml:definitions>
  <inkml:trace contextRef="#ctx0" brushRef="#br0">1 40 5897,'40'-37'1962,"-40"37"-1910,0 0-1,0 0 1,1-1-1,-1 1 1,0 0 0,0 0-1,1-1 1,-1 1 0,0 0-1,1 0 1,-1 0-1,0 0 1,1 0 0,-1-1-1,0 1 1,1 0-1,-1 0 1,0 0 0,1 0-1,-1 0 1,0 0-1,1 0 1,-1 0 0,0 0-1,1 0 1,-1 0 0,0 0-1,1 1 1,-1-1-1,0 0 1,1 0 0,-1 0-1,0 0 1,0 0-1,1 1 1,-1-1 0,0 0-1,1 0 1,-1 1-1,0-1 1,0 0 0,0 0-1,1 1 1,-1-1 0,4 16 209,-3-12-274,17 75-60,-17-78 397,-1-4-36,1 0-1,-1 0 1,0 0 0,0 0-1,0 0 1,-1-6 0,1 2-194,0 7-75,0 0-1,0 0 0,0-1 0,0 1 0,0 0 0,0 0 0,0 0 0,0 0 1,0-1-1,0 1 0,0 0 0,-1 0 0,1 0 0,0-1 0,0 1 1,0 0-1,0 0 0,0 0 0,0 0 0,0-1 0,0 1 0,-1 0 0,1 0 1,0 0-1,0 0 0,0 0 0,0 0 0,0-1 0,-1 1 0,1 0 1,0 0-1,0 0 0,0 0 0,0 0 0,-1 0 0,1 0 0,0 0 0,0 0 1,0 0-1,-1 0 0,1 0 0,0 0 0,0 0 0,0 0 0,0 0 1,-1 0-1,1 0 0,0 0 0,0 0 0,0 0 0,-1 0 0,1 0 0,0 1 1,0-1-1,0 0 0,0 0 0,0 0 0,-1 0 0,1 0 0,0 0 1,0 1-1,0-1-19,0 0 0,0 0 1,0 0-1,1 1 1,-1-1-1,0 0 0,0 0 1,0 0-1,0 0 1,1 0-1,-1 0 0,0 1 1,0-1-1,0 0 1,1 0-1,-1 0 0,0 0 1,0 0-1,1 0 1,-1 0-1,0 0 0,0 0 1,0 0-1,1 0 1,-1 0-1,0 0 1,0 0-1,0 0 0,1 0 1,-1-1-1,0 1 1,0 0-1,0 0 0,1 0 1,-1 0-1,0 0 1,0 0-1,0-1 0,1 1 1,-1 0-1,0 0 1,0 0-1,0 0 0,0-1 1,0 1-1,0 0 1,0 0-1,1 0 0,-1-1 1,0 1-1,0 0 1,0 0-1,0 0 0,0-1 1,0 1-1,0 0 1,0 0-1,0-1 0,0 1 1,0 0-1,0 0 1,0 0-1,0-1 0,0 1 1,6 3 7,-6-3 34,8 22-1483,-3-11-2995,-2-6 1498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37.410"/>
    </inkml:context>
    <inkml:brush xml:id="br0">
      <inkml:brushProperty name="width" value="0.05" units="cm"/>
      <inkml:brushProperty name="height" value="0.05" units="cm"/>
      <inkml:brushProperty name="color" value="#FF0066"/>
    </inkml:brush>
  </inkml:definitions>
  <inkml:trace contextRef="#ctx0" brushRef="#br0">0 1 6817,'47'89'1993,"-43"-88"191,2 6-2064,2 5-704,1-7-80,1 6 224,-1-6 96,-1 1 360,0-5-1824,-1 1 647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53:08.218"/>
    </inkml:context>
    <inkml:brush xml:id="br0">
      <inkml:brushProperty name="width" value="0.05" units="cm"/>
      <inkml:brushProperty name="height" value="0.05" units="cm"/>
      <inkml:brushProperty name="color" value="#FF0066"/>
    </inkml:brush>
  </inkml:definitions>
  <inkml:trace contextRef="#ctx0" brushRef="#br0">0 6 8314,'12'0'2096,"0"-5"481,4 5-2449,0 5-384,0 8-2481,-6 0 705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1:37.799"/>
    </inkml:context>
    <inkml:brush xml:id="br0">
      <inkml:brushProperty name="width" value="0.05" units="cm"/>
      <inkml:brushProperty name="height" value="0.05" units="cm"/>
      <inkml:brushProperty name="color" value="#FF0066"/>
    </inkml:brush>
  </inkml:definitions>
  <inkml:trace contextRef="#ctx0" brushRef="#br0">1 4 7506,'80'0'-673,"-16"-3"1762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3:51.460"/>
    </inkml:context>
    <inkml:brush xml:id="br0">
      <inkml:brushProperty name="width" value="0.05" units="cm"/>
      <inkml:brushProperty name="height" value="0.05" units="cm"/>
      <inkml:brushProperty name="color" value="#FF0066"/>
    </inkml:brush>
  </inkml:definitions>
  <inkml:trace contextRef="#ctx0" brushRef="#br0">30 817 9394,'14'5'578,"-8"-3"-276,-1 0-1,0 0 1,1-1-1,9 2 1,-14-3-253,-1 0 1,1 0-1,-1 0 1,1 0 0,-1 0-1,1 0 1,-1-1-1,1 1 1,-1 0 0,1 0-1,-1 0 1,1 0-1,-1-1 1,0 1 0,1 0-1,-1 0 1,1-1-1,-1 1 1,0 0 0,1-1-1,-1 1 1,1-1-1,-1 0 52,0 0 0,1 1 0,-1-1 0,0 0 0,0 0 0,0 0 0,0 0 0,0 0 0,0 0 0,0 0 0,0 0 0,0 0 0,0 1 0,0-1 0,-1 0-1,1-1 1,-3-14-1242,0 0 0,2 0-1,0-1 1,1-20 0,0-10-2511,-10-48 3755,-38-116 8607,38 171-8266,-6-9 748,23 68-1204,1-1 1,0 1-1,1-1 0,1-1 0,0 0 0,14 16 0,-17-25 26,0-1 0,0 1 0,1-1 0,0 0-1,0-1 1,0 0 0,1 0 0,0-1 0,0 0-1,1-1 1,-1 0 0,1 0 0,0-1 0,17 4-1,6-3 102,-1-1-1,48-3 0,70-10 184,-81 4-197,366-34 228,70-11-262,76-9-26,49-11 23,27-14 19,-23-8 524,423 31 256,-591 55-817,-441 5-63,-14 2-187,0-1-1,19 3 0,-52-7-322,-1 0-1,0 2 0,0 1 0,0 1 0,-33 3 0,-22 13-2182,50-14 1475,-50-5 1,77 4 1212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3:52.140"/>
    </inkml:context>
    <inkml:brush xml:id="br0">
      <inkml:brushProperty name="width" value="0.05" units="cm"/>
      <inkml:brushProperty name="height" value="0.05" units="cm"/>
      <inkml:brushProperty name="color" value="#FF0066"/>
    </inkml:brush>
  </inkml:definitions>
  <inkml:trace contextRef="#ctx0" brushRef="#br0">0 440 7642,'2'3'362,"-1"0"1,1-1-1,-1 1 1,1-1 0,0 1-1,0-1 1,0 0-1,0 0 1,0 0 0,1 0-1,-1 0 1,3 1-1,37 20-298,-29-15 34,4 0-56,1 1 0,0-2-1,0 0 1,0-1-1,1-1 1,0-1 0,0-1-1,0 0 1,0-2 0,0 0-1,1-1 1,-1 0 0,33-7-1,266-45 1883,-12 2-921,1134-142-512,-1027 138-333,-195 25-37,361-45 460,177 13 393,-186 52-616,-537 9-351,61 1 42,295-6 512,-362 5-419,-4 0 436,-25-2-344,-14-4-163,-2 2-73,1 0-1,-1 1 1,1 1-1,-1 0 1,0 1-1,-31 3 1,40-2-164,0 1 0,0 0 0,0 1 1,0 0-1,0 0 0,1 0 0,-1 1 0,1 1 0,0-1 0,-15 10 1,22-12-67,-1 0 0,0 0 0,0 0 0,0 0 0,0 0 0,0 0 0,0 0 0,0-1 0,0 1 0,0-1 0,0 1 0,0-1 0,0 0 0,0 0 1,-1 0-1,1 0 0,0 0 0,0-1 0,0 1 0,0-1 0,0 1 0,0-1 0,-3-1 0,-31-16-2902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3:53.977"/>
    </inkml:context>
    <inkml:brush xml:id="br0">
      <inkml:brushProperty name="width" value="0.05" units="cm"/>
      <inkml:brushProperty name="height" value="0.05" units="cm"/>
      <inkml:brushProperty name="color" value="#FF0066"/>
    </inkml:brush>
  </inkml:definitions>
  <inkml:trace contextRef="#ctx0" brushRef="#br0">0 29 5753,'14'-8'992,"3"-2"-992,-1-1-1256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3:54.349"/>
    </inkml:context>
    <inkml:brush xml:id="br0">
      <inkml:brushProperty name="width" value="0.05" units="cm"/>
      <inkml:brushProperty name="height" value="0.05" units="cm"/>
      <inkml:brushProperty name="color" value="#FF0066"/>
    </inkml:brush>
  </inkml:definitions>
  <inkml:trace contextRef="#ctx0" brushRef="#br0">0 133 5689,'9'-10'240,"7"-6"1628,-1-1 0,18-26 0,-32 42-1850,0 1 1,-1-1-1,1 0 0,0 0 0,-1 0 0,1 0 0,-1-1 1,1 1-1,-1 0 0,0 0 0,1 0 0,-1 0 1,0 0-1,0-1 0,0 1 0,0 0 0,0 0 1,0 0-1,0 0 0,0-1 0,-1 1 0,1 0 1,0 0-1,-1 0 0,1 0 0,0 0 0,-1 0 1,0 0-1,1 0 0,-1 0 0,-1-2 0,-4-8 190,6 12 397,-2 7-3434,0-8 836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4:43.399"/>
    </inkml:context>
    <inkml:brush xml:id="br0">
      <inkml:brushProperty name="width" value="0.05" units="cm"/>
      <inkml:brushProperty name="height" value="0.05" units="cm"/>
      <inkml:brushProperty name="color" value="#FF0066"/>
    </inkml:brush>
  </inkml:definitions>
  <inkml:trace contextRef="#ctx0" brushRef="#br0">122 51 5849,'-3'4'4617,"3"-4"-4468,0 0 0,0 1 0,-1-1 0,1 0 0,0 0 0,-3-1 2830,2 0-2830,-13-8 750,5 3-295,5 4-237,-4-1-61,0-1 0,0 1 1,-1 1-1,0 0 0,1 0 0,-1 0 1,-10 1-1,11-1-277,13-1-1697,10-3-3502,-6-1 2381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4:52.960"/>
    </inkml:context>
    <inkml:brush xml:id="br0">
      <inkml:brushProperty name="width" value="0.05" units="cm"/>
      <inkml:brushProperty name="height" value="0.05" units="cm"/>
      <inkml:brushProperty name="color" value="#FF0066"/>
    </inkml:brush>
  </inkml:definitions>
  <inkml:trace contextRef="#ctx0" brushRef="#br0">91 43 5489,'33'54'2010,"-29"-50"136,-6-11 977,2 6-2978,0 0 1,-1 1-1,1-1 0,-1 0 1,1 0-1,-1 0 1,1 0-1,-1 0 1,0 1-1,1-1 1,-1 0-1,0 1 0,0-1 1,1 0-1,-1 1 1,0-1-1,0 1 1,0-1-1,0 1 1,0 0-1,-1-1 0,0 1-137,0-1-1,0 0 0,1 1 0,-1-1 1,0 0-1,0 0 0,0 0 0,1 0 0,-1 0 1,1-1-1,-1 1 0,1 0 0,-1-1 1,1 1-1,0-1 0,0 1 0,-2-4 0,1 2 91,0 1 0,0 0-1,0 0 1,0 0-1,0 0 1,0 0 0,-3-2-1,3 3-3,0 0-1,0 1 0,0-1 0,0 1 1,0 0-1,0 0 0,0-1 0,0 1 1,0 0-1,0 1 0,0-1 1,0 0-1,0 1 0,0-1 0,0 1 1,-3 1-1,4-2-80,1 1 234,0-1-227,0 0 1,0-1-1,0 1 0,0 0 0,0-1 1,0 1-1,0 0 0,-1-1 1,1 1-1,0 0 0,0-1 1,0 1-1,0 0 0,-1 0 0,1-1 1,0 1-1,0 0 0,-1 0 1,1 0-1,0-1 0,-1 1 0,1 0 1,0 0-1,-1 0 0,1 0 1,0 0-1,-1-1 0,1 1 0,0 0 1,-1 0-1,1 0 0,0 0 1,-1 0-1,1 0 0,0 0 1,-1 0-1,1 0 0,0 0 0,-1 1 1,1-1-1,-1 0-57,1 0 0,0 0 0,-1 0 0,1 0 1,-1 0-1,1 0 0,0 0 0,-1 0 0,1 0 0,-1 0 0,1 0 0,0 0 0,-1 0 1,1 0-1,-1 0 0,1 0 0,0 0 0,-1-1 0,1 1 0,0 0 0,-1 0 1,1 0-1,0-1 0,-1 1 0,1 0 0,0-1 0,0 1 0,-1 0 0,1 0 0,0-1 1,0 1-1,-1 0 0,1-1 0,0 1 0,0-1 0,0 1 0,0 0 0,0-1 1,-1 1-1,1-1 0,0 1 0,0 0 0,0-1 0,0 1 0,0-1 0,0 1 0,0 0 1,1-1-1,-1 1 0,0-1 0,0 1 0,0-1 0,4-18-1305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4:35.809"/>
    </inkml:context>
    <inkml:brush xml:id="br0">
      <inkml:brushProperty name="width" value="0.05" units="cm"/>
      <inkml:brushProperty name="height" value="0.05" units="cm"/>
      <inkml:brushProperty name="color" value="#FF0066"/>
    </inkml:brush>
  </inkml:definitions>
  <inkml:trace contextRef="#ctx0" brushRef="#br0">1 4 4353,'13'4'1488,"-2"0"33,-5-4-2090,-2-4-831,0-4-392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5:04.554"/>
    </inkml:context>
    <inkml:brush xml:id="br0">
      <inkml:brushProperty name="width" value="0.05" units="cm"/>
      <inkml:brushProperty name="height" value="0.05" units="cm"/>
      <inkml:brushProperty name="color" value="#FF0066"/>
    </inkml:brush>
  </inkml:definitions>
  <inkml:trace contextRef="#ctx0" brushRef="#br0">292 1 4825,'-45'9'1472,"-11"-2"121,-1-4-2449,-14-2-705,9-4-463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6:26.953"/>
    </inkml:context>
    <inkml:brush xml:id="br0">
      <inkml:brushProperty name="width" value="0.05" units="cm"/>
      <inkml:brushProperty name="height" value="0.05" units="cm"/>
      <inkml:brushProperty name="color" value="#FF0066"/>
    </inkml:brush>
  </inkml:definitions>
  <inkml:trace contextRef="#ctx0" brushRef="#br0">0 0 4505,'49'61'2697,"-46"-62"-329,-2-3-552,1 3-1479,-2-1 343,-2 2-800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58:41.319"/>
    </inkml:context>
    <inkml:brush xml:id="br0">
      <inkml:brushProperty name="width" value="0.05" units="cm"/>
      <inkml:brushProperty name="height" value="0.05" units="cm"/>
      <inkml:brushProperty name="color" value="#FF0066"/>
    </inkml:brush>
  </inkml:definitions>
  <inkml:trace contextRef="#ctx0" brushRef="#br0">154 1 6777,'2'8'229,"0"-1"128,0 1-1,-1 0 0,0 0 0,0 0 0,-1 12 0,0-18-228,-1 1 0,1-1 0,-1 1-1,0-1 1,0 1 0,0-1 0,0 0 0,0 0 0,0 1 0,-1-1-1,1 0 1,-1 0 0,1 0 0,-1-1 0,0 1 0,0 0 0,0 0-1,0-1 1,0 0 0,0 1 0,-3 0 0,-8 6 459,6-3-385,-1-1 0,0 0 0,0 0 0,0-1 0,-12 4 0,18-8-168,0 1 1,0-1-1,0 0 0,0-1 0,0 1 1,0 0-1,1 0 0,-1-1 1,0 1-1,1-1 0,-1 0 1,1 1-1,-3-4 0,-16-14 145,9 16-1283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6:28.835"/>
    </inkml:context>
    <inkml:brush xml:id="br0">
      <inkml:brushProperty name="width" value="0.05" units="cm"/>
      <inkml:brushProperty name="height" value="0.05" units="cm"/>
      <inkml:brushProperty name="color" value="#FF0066"/>
    </inkml:brush>
  </inkml:definitions>
  <inkml:trace contextRef="#ctx0" brushRef="#br0">1 0 8290,'18'13'2056,"6"-7"361,3 0-2433,1 4-2633,-8-3 425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28:31.356"/>
    </inkml:context>
    <inkml:brush xml:id="br0">
      <inkml:brushProperty name="width" value="0.05" units="cm"/>
      <inkml:brushProperty name="height" value="0.05" units="cm"/>
      <inkml:brushProperty name="color" value="#E71224"/>
    </inkml:brush>
  </inkml:definitions>
  <inkml:trace contextRef="#ctx0" brushRef="#br0">1 45 9314,'204'12'-440,"47"-33"440,-27-15-3393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28:10.449"/>
    </inkml:context>
    <inkml:brush xml:id="br0">
      <inkml:brushProperty name="width" value="0.05" units="cm"/>
      <inkml:brushProperty name="height" value="0.05" units="cm"/>
      <inkml:brushProperty name="color" value="#E71224"/>
    </inkml:brush>
  </inkml:definitions>
  <inkml:trace contextRef="#ctx0" brushRef="#br0">22486 5201 8650,'0'-1'2304,"2"-5"409,5-9-5146,-2-25 505</inkml:trace>
  <inkml:trace contextRef="#ctx0" brushRef="#br0" timeOffset="6257.394">28967 6196 5313,'22'1'2369,"-3"1"-777,-19 5 792,2 0-2191,-17 12-113,-1 0-24,0 10 0,18-4 40,-2 7-24,-3-2 16,-3-1-152,-6-3-32,-2 2-2377,-3-2 657</inkml:trace>
  <inkml:trace contextRef="#ctx0" brushRef="#br0" timeOffset="12392.521">24459 5392 7218,'0'-4'-473,"0"-1"1682</inkml:trace>
  <inkml:trace contextRef="#ctx0" brushRef="#br0" timeOffset="16485.201">26152 439 8290,'7'-55'-784,"0"0"1880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0:09.682"/>
    </inkml:context>
    <inkml:brush xml:id="br0">
      <inkml:brushProperty name="width" value="0.05" units="cm"/>
      <inkml:brushProperty name="height" value="0.05" units="cm"/>
      <inkml:brushProperty name="color" value="#FF0066"/>
    </inkml:brush>
  </inkml:definitions>
  <inkml:trace contextRef="#ctx0" brushRef="#br0">0 109 8714,'9'3'2280,"-3"-5"609,8 2-2449,-1-1-456,2-3-56,-2-1 48,-3 2-40,-6-4 136,2 1-80,0 2 72,-6-5-88,3-2-80,-6-4-264,-4-2-2473,-11-10 633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7:11.767"/>
    </inkml:context>
    <inkml:brush xml:id="br0">
      <inkml:brushProperty name="width" value="0.05" units="cm"/>
      <inkml:brushProperty name="height" value="0.05" units="cm"/>
      <inkml:brushProperty name="color" value="#FF0066"/>
    </inkml:brush>
  </inkml:definitions>
  <inkml:trace contextRef="#ctx0" brushRef="#br0">44 38 7066,'-44'-7'1384,"46"16"816,2 1-2072,3 3 280,2 0 96,1 0 161,-1-3-129,0-1 16,-2-2-328,-1-3-48,-1-1-160,-3-6 48,-2 2-152,-2-2-24,1-3-176,-3-8-2193,-8-12-311,-26-42-705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7:14.877"/>
    </inkml:context>
    <inkml:brush xml:id="br0">
      <inkml:brushProperty name="width" value="0.05" units="cm"/>
      <inkml:brushProperty name="height" value="0.05" units="cm"/>
      <inkml:brushProperty name="color" value="#FF0066"/>
    </inkml:brush>
  </inkml:definitions>
  <inkml:trace contextRef="#ctx0" brushRef="#br0">1 109 8554,'91'-80'-816,"-101"52"1848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3:11.702"/>
    </inkml:context>
    <inkml:brush xml:id="br0">
      <inkml:brushProperty name="width" value="0.05" units="cm"/>
      <inkml:brushProperty name="height" value="0.05" units="cm"/>
      <inkml:brushProperty name="color" value="#FF0066"/>
    </inkml:brush>
  </inkml:definitions>
  <inkml:trace contextRef="#ctx0" brushRef="#br0">21 0 8314,'-16'39'6944,"17"-47"-4620,1 1-1364,-1 15-821,-8 88-1218,6-90 843,1 11-3834,0-15 3282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4:24.434"/>
    </inkml:context>
    <inkml:brush xml:id="br0">
      <inkml:brushProperty name="width" value="0.05" units="cm"/>
      <inkml:brushProperty name="height" value="0.05" units="cm"/>
      <inkml:brushProperty name="color" value="#FF0066"/>
    </inkml:brush>
  </inkml:definitions>
  <inkml:trace contextRef="#ctx0" brushRef="#br0">0 1 6201,'12'17'1769,"-2"-3"-1769,0-5-888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5:22.528"/>
    </inkml:context>
    <inkml:brush xml:id="br0">
      <inkml:brushProperty name="width" value="0.05" units="cm"/>
      <inkml:brushProperty name="height" value="0.05" units="cm"/>
      <inkml:brushProperty name="color" value="#FF0066"/>
    </inkml:brush>
  </inkml:definitions>
  <inkml:trace contextRef="#ctx0" brushRef="#br0">1 15 7290,'53'12'2208,"-46"-14"417,6 5-1881,2 0-560,1 1-64,-2-1-48,-1 2 0,-7-1-16,0-1 0,-2-6 0,-4 1 0,0 0-80,2-3 2608,-1-2-5296,8-23 2600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5:35.665"/>
    </inkml:context>
    <inkml:brush xml:id="br0">
      <inkml:brushProperty name="width" value="0.05" units="cm"/>
      <inkml:brushProperty name="height" value="0.05" units="cm"/>
      <inkml:brushProperty name="color" value="#FF0066"/>
    </inkml:brush>
  </inkml:definitions>
  <inkml:trace contextRef="#ctx0" brushRef="#br0">0 2 8122,'6'0'1984,"0"0"609,3 1-2377,-8-2-1128,2-1-1105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58:42.508"/>
    </inkml:context>
    <inkml:brush xml:id="br0">
      <inkml:brushProperty name="width" value="0.05" units="cm"/>
      <inkml:brushProperty name="height" value="0.05" units="cm"/>
      <inkml:brushProperty name="color" value="#FF0066"/>
    </inkml:brush>
  </inkml:definitions>
  <inkml:trace contextRef="#ctx0" brushRef="#br0">144 0 3177,'-50'76'2595,"50"-75"-2460,0-1 0,-1 1-1,1 0 1,0-1 0,-1 1 0,1-1 0,0 1 0,-1-1 0,1 1 0,-1-1-1,1 1 1,-1-1 0,1 1 0,-1-1 0,1 1 0,-1-1 0,1 0-1,-1 1 1,0-1 0,1 0 0,-1 0 0,1 0 0,-1 1 0,0-1 0,1 0-1,-1 0 1,0 0 0,1 0 0,-1 0 0,0 0 0,1 0 0,-1 0-1,0 0 1,1 0 0,-2-1 0,-8-14 3517,8 11-2460,1 4-1136,1-1 1,-1 0-1,0 1 0,1-1 0,-1 1 0,0-1 0,1 1 0,-1 0 0,0-1 0,0 1 0,0 0 1,1-1-1,-1 1 0,0 0 0,0 0 0,0 0 0,1-1 0,-1 1 0,0 0 0,0 0 0,0 0 1,0 1-1,0-1 0,1 0 0,-1 0 0,-1 1 0,-18 12-1236,8-4-2511,5-7 922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1:18.744"/>
    </inkml:context>
    <inkml:brush xml:id="br0">
      <inkml:brushProperty name="width" value="0.05" units="cm"/>
      <inkml:brushProperty name="height" value="0.05" units="cm"/>
      <inkml:brushProperty name="color" value="#FF0066"/>
    </inkml:brush>
  </inkml:definitions>
  <inkml:trace contextRef="#ctx0" brushRef="#br0">13 59 8522,'-3'1'1544,"-1"3"897,0 1-2513,2-5-40,2 1 128,0 1 104,0-1 72,3 1 40,2-1 48,22 0-64,53-5-40,-37-7-64,-1-2-56,4-2-48,-11 4-16,-6-2-232,-9 4-2505,-6 9 721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6:05.811"/>
    </inkml:context>
    <inkml:brush xml:id="br0">
      <inkml:brushProperty name="width" value="0.05" units="cm"/>
      <inkml:brushProperty name="height" value="0.05" units="cm"/>
      <inkml:brushProperty name="color" value="#FF0066"/>
    </inkml:brush>
  </inkml:definitions>
  <inkml:trace contextRef="#ctx0" brushRef="#br0">0 1 5121,'3'7'256,"6"3"1481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1:25.896"/>
    </inkml:context>
    <inkml:brush xml:id="br0">
      <inkml:brushProperty name="width" value="0.05" units="cm"/>
      <inkml:brushProperty name="height" value="0.05" units="cm"/>
      <inkml:brushProperty name="color" value="#FF0066"/>
    </inkml:brush>
  </inkml:definitions>
  <inkml:trace contextRef="#ctx0" brushRef="#br0">1 0 7730,'8'19'1920,"1"10"761,-2-2-2113,1 9-128,-4-5-112,-3-2 88,1-12-256,-2-4-120,0-12-176,-2-6 1192,-1-4-3968,2 5 1687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28:17.580"/>
    </inkml:context>
    <inkml:brush xml:id="br0">
      <inkml:brushProperty name="width" value="0.05" units="cm"/>
      <inkml:brushProperty name="height" value="0.05" units="cm"/>
      <inkml:brushProperty name="color" value="#FF0066"/>
    </inkml:brush>
  </inkml:definitions>
  <inkml:trace contextRef="#ctx0" brushRef="#br0">0 1 5641,'34'0'-576,"8"2"1304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4:27.290"/>
    </inkml:context>
    <inkml:brush xml:id="br0">
      <inkml:brushProperty name="width" value="0.05" units="cm"/>
      <inkml:brushProperty name="height" value="0.05" units="cm"/>
      <inkml:brushProperty name="color" value="#FF0066"/>
    </inkml:brush>
  </inkml:definitions>
  <inkml:trace contextRef="#ctx0" brushRef="#br0">1 67 6953,'0'-24'-400,"0"-2"400,0 9-2584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6:26.664"/>
    </inkml:context>
    <inkml:brush xml:id="br0">
      <inkml:brushProperty name="width" value="0.05" units="cm"/>
      <inkml:brushProperty name="height" value="0.05" units="cm"/>
      <inkml:brushProperty name="color" value="#FF0066"/>
    </inkml:brush>
  </inkml:definitions>
  <inkml:trace contextRef="#ctx0" brushRef="#br0">41 13 7298,'-33'-13'960,"27"15"-960,4 9-1793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6:28.513"/>
    </inkml:context>
    <inkml:brush xml:id="br0">
      <inkml:brushProperty name="width" value="0.05" units="cm"/>
      <inkml:brushProperty name="height" value="0.05" units="cm"/>
      <inkml:brushProperty name="color" value="#FF0066"/>
    </inkml:brush>
  </inkml:definitions>
  <inkml:trace contextRef="#ctx0" brushRef="#br0">0 0 4777,'2'2'0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7:25.170"/>
    </inkml:context>
    <inkml:brush xml:id="br0">
      <inkml:brushProperty name="width" value="0.05" units="cm"/>
      <inkml:brushProperty name="height" value="0.05" units="cm"/>
      <inkml:brushProperty name="color" value="#FF0066"/>
    </inkml:brush>
  </inkml:definitions>
  <inkml:trace contextRef="#ctx0" brushRef="#br0">74 1 4313,'-16'15'1976,"-4"7"-927,3 0-1922,-3-4-831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49:12.151"/>
    </inkml:context>
    <inkml:brush xml:id="br0">
      <inkml:brushProperty name="width" value="0.05" units="cm"/>
      <inkml:brushProperty name="height" value="0.05" units="cm"/>
    </inkml:brush>
  </inkml:definitions>
  <inkml:trace contextRef="#ctx0" brushRef="#br0">6086 553 10714,'-69'36'2761,"-14"-25"256,-37 6-817,-6 2-5969,-27-7 1977</inkml:trace>
  <inkml:trace contextRef="#ctx0" brushRef="#br0" timeOffset="1">4841 563 13707,'-130'-55'0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0:17.101"/>
    </inkml:context>
    <inkml:brush xml:id="br0">
      <inkml:brushProperty name="width" value="0.05" units="cm"/>
      <inkml:brushProperty name="height" value="0.05" units="cm"/>
    </inkml:brush>
  </inkml:definitions>
  <inkml:trace contextRef="#ctx0" brushRef="#br0">1 476 8554,'24'-48'2184,"4"-35"665,-2 2-2497,3 6-168,-3 23-136,2 9-80,-4 14-8,-1 3-80,-4 12-128,5 5-2569,-10-6 729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58:44.414"/>
    </inkml:context>
    <inkml:brush xml:id="br0">
      <inkml:brushProperty name="width" value="0.05" units="cm"/>
      <inkml:brushProperty name="height" value="0.05" units="cm"/>
      <inkml:brushProperty name="color" value="#FF0066"/>
    </inkml:brush>
  </inkml:definitions>
  <inkml:trace contextRef="#ctx0" brushRef="#br0">80 937 7938,'58'-57'1964,"-52"45"-892,-9 7-207,2 5-857,1 0 1,-1 0 0,1-1 0,0 1 0,-1 0 0,1 0-1,-1 0 1,1 0 0,-1 0 0,1 0 0,0 0-1,-1 0 1,1 0 0,-1 1 0,1-1 0,0 0-1,-1 0 1,1 0 0,-1 0 0,1 1 0,0-1-1,-1 0 1,1 0 0,0 0 0,-1 1 0,1-1-1,0 0 1,-1 1 0,1-1 0,0 0 0,0 1-1,-1 0 1,0 1 42,0 0 0,0 0 0,-1 0 0,1 0 0,0 0 0,-1 0-1,0 0 1,1-1 0,-1 1 0,0 0 0,0-1 0,0 0 0,0 1 0,0-1-1,-1 0 1,1 0 0,0 0 0,0 0 0,-1-1 0,1 1 0,0 0 0,-1-1 0,-3 1-1,1-1 39,-1 1-1,1-1 1,-1 0-1,0 0 1,1-1-1,-1 0 1,0 0-1,1 0 1,-10-4-1,1-6-3462</inkml:trace>
  <inkml:trace contextRef="#ctx0" brushRef="#br0" timeOffset="1">514 71 7714,'4'-8'1800,"5"-9"537,12 8-2233,8-3-473,4 1 49,-5 7 24,-9 2 224,-3-4 168,-7 6 296,-5-2 1,2 2 391,-4 0-536,2 0-296,-1 2-2497,3-2 761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1:32.794"/>
    </inkml:context>
    <inkml:brush xml:id="br0">
      <inkml:brushProperty name="width" value="0.05" units="cm"/>
      <inkml:brushProperty name="height" value="0.05" units="cm"/>
    </inkml:brush>
  </inkml:definitions>
  <inkml:trace contextRef="#ctx0" brushRef="#br0">1847 293 1784,'56'-10'24,"-53"10"-24,-3-2-584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2:33.062"/>
    </inkml:context>
    <inkml:brush xml:id="br0">
      <inkml:brushProperty name="width" value="0.05" units="cm"/>
      <inkml:brushProperty name="height" value="0.05" units="cm"/>
    </inkml:brush>
  </inkml:definitions>
  <inkml:trace contextRef="#ctx0" brushRef="#br0">3479 795 5353,'118'-15'1929,"-102"9"-841,4 1-2473,1-2-423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32:53.626"/>
    </inkml:context>
    <inkml:brush xml:id="br0">
      <inkml:brushProperty name="width" value="0.05" units="cm"/>
      <inkml:brushProperty name="height" value="0.05" units="cm"/>
      <inkml:brushProperty name="color" value="#FF0066"/>
    </inkml:brush>
  </inkml:definitions>
  <inkml:trace contextRef="#ctx0" brushRef="#br0">886 935 12147,'8'37'4249,"8"-18"175,-5-15-3463,13-23-5266,-1-14 784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34:13.228"/>
    </inkml:context>
    <inkml:brush xml:id="br0">
      <inkml:brushProperty name="width" value="0.05" units="cm"/>
      <inkml:brushProperty name="height" value="0.05" units="cm"/>
      <inkml:brushProperty name="color" value="#FF0066"/>
    </inkml:brush>
  </inkml:definitions>
  <inkml:trace contextRef="#ctx0" brushRef="#br0">62 0 8762,'6'16'668,"5"17"1214,2-1-1,20 35 1,-32-65-1946,0 1-1,0-1 1,0 0 0,0 0-1,1 0 1,-1-1-1,1 1 1,-1 0-1,1 0 1,0-1 0,-1 1-1,1-1 1,0 1-1,0-1 1,0 0 0,0 0-1,0 0 1,1 0-1,-1 0 1,0 0-1,0-1 1,3 1 0,-5-1 52,0 0 1,0 0 0,0 0-1,0 0 1,0 0 0,0 0 0,0-1-1,0 1 1,0 0 0,0 0-1,0 0 1,0 0 0,0 0-1,0 0 1,0 0 0,0 0 0,0 0-1,0 0 1,0 0 0,0-1-1,0 1 1,0 0 0,0 0 0,0 0-1,0 0 1,0 0 0,0 0-1,0 0 1,0 0 0,0 0-1,0 0 1,0 0 0,0 0 0,0 0-1,0-1 1,1 1 0,-1 0-1,0 0 1,0 0 0,0 0 0,0 0-1,0 0 1,0 0 0,0 0-1,0 0 1,0 0 0,0 0-1,0 0 1,1 0 0,-1 0 0,0 0-1,0 0 1,0 0 0,0 0-1,0 0 1,0 0 0,0 0 0,0 0-1,0 0 1,0 0 70,0 0 0,-1 0 0,1 0 0,-1 0 0,1 0 0,-1 0 0,1 0 0,0 0 0,-1 0 0,1 0 0,-1 0 0,1 0 0,-1 0 0,1 0 0,0 0 0,-1 0 0,1 1 0,-1-1-1,1 0 1,0 0 0,-1 0 0,0 1 0,0 0 21,-1 1 0,0-1 0,0 1 0,1 0 0,-1-1 0,1 1 0,-1 0 0,1 0 0,-2 3 0,-13 19 86,-2-2-83,9-12-65,0 1 0,1 0 0,0 0 0,1 1 0,0 0 0,1 1 0,-5 13 0,0 6-967,3 2 0,0-1 0,-5 66 0,11-52-1478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37:52.748"/>
    </inkml:context>
    <inkml:brush xml:id="br0">
      <inkml:brushProperty name="width" value="0.05" units="cm"/>
      <inkml:brushProperty name="height" value="0.05" units="cm"/>
      <inkml:brushProperty name="color" value="#FF0066"/>
    </inkml:brush>
  </inkml:definitions>
  <inkml:trace contextRef="#ctx0" brushRef="#br0">0 0 2240,'8'43'0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0:00.127"/>
    </inkml:context>
    <inkml:brush xml:id="br0">
      <inkml:brushProperty name="width" value="0.05" units="cm"/>
      <inkml:brushProperty name="height" value="0.05" units="cm"/>
      <inkml:brushProperty name="color" value="#FF0066"/>
    </inkml:brush>
  </inkml:definitions>
  <inkml:trace contextRef="#ctx0" brushRef="#br0">0 1 10330,'1'2'374,"-1"0"0,1 0-1,0 1 1,0-1 0,0 0-1,0 0 1,0-1 0,1 1-1,-1 0 1,1 0 0,-1-1-1,1 1 1,-1 0 0,1-1-1,0 0 1,0 1 0,2 0-1,17 14-1591,-7-1 725,-13-12 457,1-1-1,0 0 1,0 1 0,0-1-1,0 0 1,1 0-1,-1 0 1,0 0-1,1 0 1,0 0 0,-1-1-1,1 1 1,4 1-1,-6-4 57,-1 1-1,1-1 1,-1 1-1,1 0 1,-1-1 0,1 1-1,-1-1 1,1 1-1,-1-1 1,1 1-1,-1-1 1,0 1-1,1-1 1,-1 0 0,0 1-1,0-1 1,1 1-1,-1-1 1,0 0-1,0 1 1,0-1-1,0 0 1,0 1 0,0-1-1,0-1 1,0 1-3,0 0 0,0 0 1,0 0-1,0 1 1,1-1-1,-1 0 0,0 0 1,1 0-1,-1 0 1,0 0-1,1 0 0,-1 1 1,1-1-1,-1 0 1,2 0-1,-2 1 107,1 0 1,-1 1-1,1-1 1,-1 1-1,1-1 1,-1 1-1,1-1 1,-1 1-1,1-1 0,-1 1 1,1-1-1,-1 1 1,0 0-1,1-1 1,-1 1-1,0 0 1,0-1-1,1 2 0,-1-2-60,0 0 0,0 1 1,0-1-1,1 0 0,-1 0 0,0 1 0,0-1 0,0 0 0,0 1 0,0-1 0,1 0 0,-1 1 0,0-1 0,0 0 0,0 1 0,0-1 0,0 0 0,0 1 0,0-1 0,0 0 0,0 1 0,0-1 0,0 0 1,-1 1-1,1-1 0,0 0 0,0 1 0,0-1 0,0 0 0,0 0 0,-1 1 0,1-1 0,0 0 0,0 0 0,0 1 0,-1-1 0,1 0 0,0 0 0,-1 1 0,1-1 0,0 0 0,-1 0 0,-4 1-50,0-1-1,0 1 1,0 0-1,0 1 0,0-1 1,-5 3-1,-2 0 11,10-3 3,0-1 1,0 1-1,0-1 0,0 0 1,1 0-1,-1 0 1,0 0-1,0 0 1,0 0-1,-2-1 0,3 1-120,1 0 0,-1 0 0,1 0 0,0 0 0,-1 0 0,1 0 0,-1 0 0,1-1 0,0 1 0,-1 0 0,1 0 0,0 0 0,-1 0 0,1-1 0,0 1 0,-1 0 0,1 0 0,0-1 0,-1 1 0,1 0 0,0-1 0,0 1 0,-1 0-1,1-1 1,0 1 0,0 0 0,-1-1 0,1 1 0,0 0 0,0-1 0,0 1 0,0-1 0,3-13-2515,-4-3 1082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1:34.814"/>
    </inkml:context>
    <inkml:brush xml:id="br0">
      <inkml:brushProperty name="width" value="0.05" units="cm"/>
      <inkml:brushProperty name="height" value="0.05" units="cm"/>
      <inkml:brushProperty name="color" value="#FF0066"/>
    </inkml:brush>
  </inkml:definitions>
  <inkml:trace contextRef="#ctx0" brushRef="#br0">9 45 8914,'11'11'1108,"-4"-5"743,-9-13-369,-1-6-1114,2 7-452,0 6-92,-5 12-43,-5 0 571,8-8 408,15-13-564,16-21 266,-9 10-4014,-15 15 1228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0:38.890"/>
    </inkml:context>
    <inkml:brush xml:id="br0">
      <inkml:brushProperty name="width" value="0.05" units="cm"/>
      <inkml:brushProperty name="height" value="0.05" units="cm"/>
      <inkml:brushProperty name="color" value="#FF0066"/>
    </inkml:brush>
  </inkml:definitions>
  <inkml:trace contextRef="#ctx0" brushRef="#br0">35 1 6217,'-7'8'3001,"-1"0"-504,4 1-1265,1 4-1656,1 1-1777,-3-1-551,0-1-417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0:39.227"/>
    </inkml:context>
    <inkml:brush xml:id="br0">
      <inkml:brushProperty name="width" value="0.05" units="cm"/>
      <inkml:brushProperty name="height" value="0.05" units="cm"/>
      <inkml:brushProperty name="color" value="#FF0066"/>
    </inkml:brush>
  </inkml:definitions>
  <inkml:trace contextRef="#ctx0" brushRef="#br0">4 1 1616,'-3'0'0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0:38.038"/>
    </inkml:context>
    <inkml:brush xml:id="br0">
      <inkml:brushProperty name="width" value="0.05" units="cm"/>
      <inkml:brushProperty name="height" value="0.05" units="cm"/>
      <inkml:brushProperty name="color" value="#FF0066"/>
    </inkml:brush>
  </inkml:definitions>
  <inkml:trace contextRef="#ctx0" brushRef="#br0">33 166 8250,'-29'-48'4277,"29"47"-4267,0 1-1,-1 0 1,1 0 0,0 0 0,0 0 0,-1-1 0,1 1 0,0 0 0,0 0-1,0-1 1,0 1 0,-1 0 0,1 0 0,0-1 0,0 1 0,0 0 0,0 0 0,0-1-1,0 1 1,0 0 0,0-1 0,-1 1 0,1 0 0,0 0 0,0-1 0,0 1-1,0 0 1,1-1 0,-1 1 0,0 0 0,0-1 0,0 1 0,0 0 0,0 0-1,0-1 1,0 1 0,0 0 0,1 0 0,-1-1 0,10 5-271,-3 0 1726,-3-10-1406,1 1 1,-1-1 0,0 0-1,0 0 1,0-1 0,-1 1-1,0-1 1,-1 0 0,3-7-1,-1 4-25,-4 9-48,0 1 0,0-1 0,1 0 0,-1 1 0,0-1 0,1 0 0,-1 1 0,0-1 0,1 1 0,-1-1 0,1 1 0,-1-1 0,1 1 0,-1-1 0,1 1 0,-1-1 0,1 1 0,0-1 0,7 4 446,1 0-852,-8-3 262,0-1 0,-1 1 0,1 0 0,0-1-1,0 1 1,-1-1 0,1 1 0,-1-1 0,1 0 0,0 1-1,-1-1 1,1 0 0,-1 1 0,1-1 0,-1 0 0,0 1-1,1-1 1,-1-1 0,9-16-2145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58:44.767"/>
    </inkml:context>
    <inkml:brush xml:id="br0">
      <inkml:brushProperty name="width" value="0.05" units="cm"/>
      <inkml:brushProperty name="height" value="0.05" units="cm"/>
      <inkml:brushProperty name="color" value="#FF0066"/>
    </inkml:brush>
  </inkml:definitions>
  <inkml:trace contextRef="#ctx0" brushRef="#br0">1 1 5985,'24'19'2649,"-29"-15"-193,22-1-1191,-4-5-3698,-9-11 641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0:38.391"/>
    </inkml:context>
    <inkml:brush xml:id="br0">
      <inkml:brushProperty name="width" value="0.05" units="cm"/>
      <inkml:brushProperty name="height" value="0.05" units="cm"/>
      <inkml:brushProperty name="color" value="#FF0066"/>
    </inkml:brush>
  </inkml:definitions>
  <inkml:trace contextRef="#ctx0" brushRef="#br0">0 1 8042,'63'30'5321,"-60"-32"-4785,5 2-3297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2:18.950"/>
    </inkml:context>
    <inkml:brush xml:id="br0">
      <inkml:brushProperty name="width" value="0.05" units="cm"/>
      <inkml:brushProperty name="height" value="0.05" units="cm"/>
      <inkml:brushProperty name="color" value="#FF0066"/>
    </inkml:brush>
  </inkml:definitions>
  <inkml:trace contextRef="#ctx0" brushRef="#br0">157 25 5185,'0'-1'173,"0"0"1,0 0-1,0 0 1,0 0-1,0 0 0,0 0 1,-1 0-1,1 0 1,0 0-1,0 0 0,-1 1 1,1-1-1,0 0 1,-1 0-1,1 0 0,-1 0 1,0 0-1,1 1 0,-1-1 1,1 0-1,-1 0 1,0 1-1,0-1 0,1 1 1,-2-2-1,0 2-71,1-1 0,-1 1 0,0 0-1,1-1 1,-1 1 0,0 0 0,1 0 0,-1 0-1,1 0 1,-1 0 0,0 1 0,1-1 0,-4 1-1,-1 2-104,0-1 0,1 0 0,-1 1 0,1 0 0,-1 0-1,1 1 1,-7 5 0,5-2 0,1 0-1,0 0 1,0 1-1,1-1 1,-1 1-1,2 1 1,-1-1-1,1 0 1,0 1-1,1 0 1,0 0-1,-2 14 1,3-9 45,1 0 0,0 0 0,1 0 0,0 0 0,1 0 0,1 0 0,5 22 0,8 9 138,1 0 0,2-1-1,45 77 1,-59-113-174,24 40 45,-13-23-241,23 50 0,-36-76-1091,-2 1 1213,0 0 1,0 0-1,0 0 1,0 0 0,0 0-1,1 0 1,-1 0-1,0 1 1,0-1-1,0 0 1,0 0 0,0 0-1,0 0 1,0 0-1,0 0 1,0-18-2356,0 13 2019,-4-34-2564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4:31.945"/>
    </inkml:context>
    <inkml:brush xml:id="br0">
      <inkml:brushProperty name="width" value="0.05" units="cm"/>
      <inkml:brushProperty name="height" value="0.05" units="cm"/>
      <inkml:brushProperty name="color" value="#FF0066"/>
    </inkml:brush>
  </inkml:definitions>
  <inkml:trace contextRef="#ctx0" brushRef="#br0">572 1 2000,'0'1'407,"0"-1"-1,-1 1 1,1 0-1,0-1 0,0 1 1,-1 0-1,1 0 1,0-1-1,0 1 0,0 0 1,0 0-1,0-1 1,0 1-1,0 0 0,0 0 1,0 0-1,0-1 1,1 1-1,-1 0 1,0-1-1,1 2 0,12 2 1618,5-1-1365,17 10 891,-52-6-1474,1-1 1,-1 0-1,-30 6 0,31-9-41,-6 1 56,0-1 0,0-1 0,0-1 1,-1-1-1,1-1 0,-24-5 0,25 3-34,0 1 0,0 1-1,0 1 1,0 1 0,-33 5 0,53-5-51,1-1-1,0 0 1,0 0 0,-1 0 0,1 1-1,0-1 1,-1 0 0,1 0 0,0 0-1,-1 0 1,1 0 0,0 0 0,0 0-1,-1 0 1,1 0 0,0 0 0,-1 0-1,1 0 1,0 0 0,-1 0 0,1 0-1,0 0 1,-1 0 0,1 0 0,0 0-1,0-1 1,-1 1 0,1 0 0,0 0-1,-1 0 1,1 0 0,0-1 0,0 1-1,-1 0 1,1 0 0,0-1 0,0 1-1,0 0 1,0 0 0,-1-1 0,1 1-1,0 0 1,0-1 0,0 0-3,-1 0 0,1 1 0,0-1 0,-1 0 0,1 1 1,-1-1-1,1 0 0,-1 1 0,1-1 0,-1 1 0,0-1 0,1 0 1,-1 1-1,1-1 0,-1 1 0,0 0 0,-1-1 0,-3-1-6,0 0 0,-1 1 0,1 0-1,0 0 1,-1 1 0,1-1 0,-6 1 0,-22-3-10,-43-3-4215,70 5 2246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3:09.480"/>
    </inkml:context>
    <inkml:brush xml:id="br0">
      <inkml:brushProperty name="width" value="0.05" units="cm"/>
      <inkml:brushProperty name="height" value="0.05" units="cm"/>
      <inkml:brushProperty name="color" value="#FF0066"/>
    </inkml:brush>
  </inkml:definitions>
  <inkml:trace contextRef="#ctx0" brushRef="#br0">1 236 1000,'43'-40'680,"-4"3"-80,1-3-159,-6 7-409,4-1-521,-5 7-63,1 2-176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3:11.773"/>
    </inkml:context>
    <inkml:brush xml:id="br0">
      <inkml:brushProperty name="width" value="0.05" units="cm"/>
      <inkml:brushProperty name="height" value="0.05" units="cm"/>
      <inkml:brushProperty name="color" value="#FF0066"/>
    </inkml:brush>
  </inkml:definitions>
  <inkml:trace contextRef="#ctx0" brushRef="#br0">0 92 2569,'52'-13'1032,"11"0"-16,-4 4-664,6 1-280,-10 5-120,2 0-32,-8 3 40,-2-1 416,-5-1 168,7 1-64,-5 1 40,7-6-63,-10 0-649,7-1-1113,-7-1-143,5-4-561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3:15.104"/>
    </inkml:context>
    <inkml:brush xml:id="br0">
      <inkml:brushProperty name="width" value="0.05" units="cm"/>
      <inkml:brushProperty name="height" value="0.05" units="cm"/>
      <inkml:brushProperty name="color" value="#FF0066"/>
    </inkml:brush>
  </inkml:definitions>
  <inkml:trace contextRef="#ctx0" brushRef="#br0">68 0 8442,'-12'6'1399,"8"-5"-810,0 1 0,1 0-1,-1 1 1,0-1 0,-6 6 0,10-8-482,-1 1 0,0 0 0,1-1 0,-1 1 0,1 0 0,-1 0 0,1-1 0,0 1 0,-1 0 0,1 0 0,0 0 1,0 0-1,-1 0 0,1-1 0,0 1 0,0 0 0,0 0 0,0 0 0,0 0 0,0 0 0,0 0 0,0 0 0,1 0 0,-1-1 1,0 1-1,1 0 0,-1 0 0,0 0 0,1 0 0,-1-1 0,1 1 0,-1 0 0,1 0 0,3 5 128,-2-1-1,1 0 1,-1 1-1,1 0 1,1 9-1,-4-13-232,1-1-1,-1 0 0,0 0 1,0 1-1,0-1 0,0 0 1,0 1-1,0-1 0,0 0 1,0 0-1,-1 1 0,1-1 0,0 0 1,-2 2-1,2-2-1,-1-1-1,1 1 1,-1-1 0,1 1-1,-1-1 1,0 1-1,1-1 1,-1 0 0,0 1-1,0-1 1,1 0-1,-1 1 1,0-1 0,0 0-1,1 0 1,-1 0-1,0 0 1,0 0 0,1 0-1,-1 0 1,0 0 0,0 0-1,0 0 1,1 0-1,-1 0 1,-1-1 0,1 1-77,0 0 0,0-1 0,-1 1 0,1 0 0,0-1 0,0 1 0,0-1 0,0 0 0,0 1 0,0-1 0,0 0 0,1 1 0,-1-1 0,0 0 0,0 0 0,0 0 0,1 0 0,-1 0 0,1 0 0,-1 0 0,0 0 0,1 0 0,0 0 0,-1 0 0,1 0 0,0 0 0,-1-2 0,1 1-142,0 0 0,0-1 1,0 1-1,1 0 0,-1 0 1,1 0-1,-1-1 0,1 1 1,0 0-1,0 0 0,-1 0 1,2 0-1,-1 0 0,0 0 1,0 1-1,0-1 0,1 0 1,2-2-1,47-45-2347</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5:30.061"/>
    </inkml:context>
    <inkml:brush xml:id="br0">
      <inkml:brushProperty name="width" value="0.05" units="cm"/>
      <inkml:brushProperty name="height" value="0.05" units="cm"/>
      <inkml:brushProperty name="color" value="#FF0066"/>
    </inkml:brush>
  </inkml:definitions>
  <inkml:trace contextRef="#ctx0" brushRef="#br0">0 0 12155,'13'61'4000,"9"-37"233,-3 7-3288,5 5-1938,0-3-543,-8-17-2913,-10-25 192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5:34.253"/>
    </inkml:context>
    <inkml:brush xml:id="br0">
      <inkml:brushProperty name="width" value="0.05" units="cm"/>
      <inkml:brushProperty name="height" value="0.05" units="cm"/>
      <inkml:brushProperty name="color" value="#FF0066"/>
    </inkml:brush>
  </inkml:definitions>
  <inkml:trace contextRef="#ctx0" brushRef="#br0">86 126 7330,'-24'-31'2712,"0"-2"-127,3 5-2057,10 8-3049,6 7 209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45:34.581"/>
    </inkml:context>
    <inkml:brush xml:id="br0">
      <inkml:brushProperty name="width" value="0.05" units="cm"/>
      <inkml:brushProperty name="height" value="0.05" units="cm"/>
      <inkml:brushProperty name="color" value="#FF0066"/>
    </inkml:brush>
  </inkml:definitions>
  <inkml:trace contextRef="#ctx0" brushRef="#br0">1 1 7026,'2'5'3224,"0"1"345,-2-1-1697,1 1-439,1-2-545,4 1-232,9 8-424,34 22-312,64 81-168,-43-27-392,-3 14-160,-2 30-361,-17-4-2487,-17 15 663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8:05.593"/>
    </inkml:context>
    <inkml:brush xml:id="br0">
      <inkml:brushProperty name="width" value="0.05" units="cm"/>
      <inkml:brushProperty name="height" value="0.05" units="cm"/>
      <inkml:brushProperty name="color" value="#FF0066"/>
    </inkml:brush>
  </inkml:definitions>
  <inkml:trace contextRef="#ctx0" brushRef="#br0">1 0 1304,'0'8'0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3:49.374"/>
    </inkml:context>
    <inkml:brush xml:id="br0">
      <inkml:brushProperty name="width" value="0.05" units="cm"/>
      <inkml:brushProperty name="height" value="0.05" units="cm"/>
      <inkml:brushProperty name="color" value="#FF0066"/>
    </inkml:brush>
  </inkml:definitions>
  <inkml:trace contextRef="#ctx0" brushRef="#br0">0 39 3561,'32'-38'0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6:06.839"/>
    </inkml:context>
    <inkml:brush xml:id="br0">
      <inkml:brushProperty name="width" value="0.05" units="cm"/>
      <inkml:brushProperty name="height" value="0.05" units="cm"/>
    </inkml:brush>
  </inkml:definitions>
  <inkml:trace contextRef="#ctx0" brushRef="#br0">12105 5974 8530,'-1'-2'323,"0"1"0,0-1-1,0 1 1,0-1 0,0 1 0,0-1 0,1 0 0,-1 1 0,1-1-1,-1 0 1,1 0 0,0 1 0,-1-1 0,1 0 0,0 0 0,0 1-1,0-1 1,1 0 0,-1 0 0,0 0 0,1 1 0,0-2-323,0 1 58,0 0 1,0 0 0,0 0-1,1 1 1,-1-1 0,1 0-1,-1 1 1,1-1 0,0 1-1,-1 0 1,1-1 0,0 1-1,0 0 1,0 0-1,0 0 1,1 0-59,1 0-69,0-1 0,0 1 0,0 0-1,0 0 1,1 1 0,-1-1 0,0 1 0,0 0 0,1 0-1,-1 0 1,0 0 0,0 1 0,0 0 0,1 0-1,-1 0 1,0 0 0,0 1 0,3 1 69,16 16-86,-20-16 85,-1-1-1,1 0 1,-1 1-1,1-1 1,0 0-1,0 0 1,0-1-1,0 1 1,0-1-1,1 1 1,-1-1-1,0 0 0,1 0 1,-1-1-1,1 1 1,-1-1-1,0 1 1,1-1-1,3 0 2,3-2 5,1 0 1,-1 0-1,1-1 0,-1 0 0,0-1 0,0 0 0,-1-1 1,9-5-6,87-50 222,-3-4 0,29-28-222,-93 65 62,162-116 212,-100 70-141,651-467 401,-409 306-478,420-253-1040,-370 241-1649,-35 12-64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19.164"/>
    </inkml:context>
    <inkml:brush xml:id="br0">
      <inkml:brushProperty name="width" value="0.05" units="cm"/>
      <inkml:brushProperty name="height" value="0.05" units="cm"/>
      <inkml:brushProperty name="color" value="#FF0066"/>
    </inkml:brush>
  </inkml:definitions>
  <inkml:trace contextRef="#ctx0" brushRef="#br0">1121 998 5889,'-7'16'4581,"6"10"-1839,1-17-1539,-1-12-1128,0 0 0,-1 0 0,0 0 0,0 0 0,1 1 0,-2-1 0,1 0 0,-3-2 0,-4-6 44,-3-7-6,1-1 1,-14-36 0,24 54-108,0 0 0,1-1 0,0 1-1,-1-1 1,1 1 0,0-1 0,0 1 0,-1-1 0,1 0-1,0 1 1,1-1 0,-1 1 0,0-1 0,0 1 0,1-1-1,-1 1 1,1-1 0,-1 1 0,1-1 0,0 1 0,-1 0-1,1-1 1,0 1 0,2-2 0,0 0 3,0 0-1,1 0 1,0 0-1,0 0 1,-1 1-1,6-3 1,-1 1 2,21-14 7,49-22 1,-69 36-15,0 1 0,0 0 0,0 0 0,0 1 0,0 0-1,1 1 1,-1 0 0,0 0 0,1 1 0,14 1 0,-22-1-1,0 0-1,-1 0 1,1 1-1,-1-1 1,1 1-1,0-1 1,-1 1-1,1-1 1,-1 1-1,1 0 0,-1 0 1,1-1-1,-1 1 1,0 0-1,0 1 1,1-1-1,-1 0 1,0 0-1,0 0 1,0 1-1,0-1 1,0 0-1,1 4 0,-1-3 5,-1 0 1,0 1-1,0-1 0,1 1 0,-1-1 0,-1 1 0,1-1 0,0 1 0,-1-1 0,1 1 0,-1-1 0,0 0 0,0 1 0,-1 2 0,-4 7 22,-1 0 0,0 0 0,-1-1 0,-13 16 0,-32 35-12,-2-2 0,-3-2 0,-3-3 0,-95 67 0,148-117-16,-52 36 0,-3-2 1,-74 33-1,194-87-83,-5-6 85,146-50 53,-163 61-54,0 1 0,0 2 0,67-4-1,-95 10-4,1 1 0,-1 0 0,1 1 0,-1 0-1,1 0 1,-1 0 0,0 1 0,1 0-1,-1 1 1,8 3 0,-13-5 1,0 1-1,1 0 1,-1-1-1,0 1 1,0 0 0,0 0-1,0 0 1,0 0 0,0 1-1,-1-1 1,1 1 0,-1-1-1,0 1 1,1-1-1,-1 1 1,0-1 0,-1 1-1,1 0 1,0 0 0,-1 0-1,0-1 1,1 1 0,-1 0-1,0 0 1,0 0 0,-1 0-1,1-1 1,-2 6-1,-1 6 0,-1 0 0,-1 0 0,0-1 0,-1 1 0,0-1 0,-1-1-1,-10 14 1,-67 83 30,25-39-29,-3-2 1,-113 96 0,146-142-5,0-2-1,-2 0 1,-58 27 0,66-37 14,0-2-1,-1 0 0,1-2 1,-2 0-1,1-2 0,-37 3 0,48-7 28,-1 1-1,0-2 1,0 0-1,1 0 1,-1-1-1,1-1 1,-1-1-1,1 1 1,0-2-1,0 0 1,1-1-1,-1 0 1,1-1-1,0 0 0,1 0 1,0-2-1,0 1 1,1-2-1,0 1 1,1-1-1,0-1 1,0 1-1,1-1 1,0-1-1,-8-18 1,5 4 89,1-1 1,1-1-1,1 1 1,2-2-1,1 1 1,1-1-1,0-56 1,23-205 343,-15 254-436,59-478-127,-40 169-316,-23 297 250,-2 1 0,-2 0-1,-2 0 1,-3 0 0,-17-58-1,24 99 42,0-1 0,0 1 0,-1 0 1,0 0-1,-1 0 0,1 0 0,-1 0 0,-5-6 0,7 10-68,-1 0 0,1 0 0,-1 0 1,1 1-1,-1-1 0,1 1 0,-1 0 0,0-1 0,0 1 1,0 0-1,0 0 0,1 1 0,-1-1 0,0 1 1,0 0-1,0-1 0,-1 1 0,1 0 0,-5 1 1,-46 11-2686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0.021"/>
    </inkml:context>
    <inkml:brush xml:id="br0">
      <inkml:brushProperty name="width" value="0.05" units="cm"/>
      <inkml:brushProperty name="height" value="0.05" units="cm"/>
      <inkml:brushProperty name="color" value="#FF0066"/>
    </inkml:brush>
  </inkml:definitions>
  <inkml:trace contextRef="#ctx0" brushRef="#br0">1290 915 9802,'28'-32'1646,"-2"-2"-1,23-37 1,-34 50-1351,1 0-1,29-29 0,-31 37-372,-2-1-1,1 0 0,-1-1 0,-1-1 1,-1 1-1,11-23 0,54-126 362,-45 95 65,3 2 0,2 2 0,45-62 0,-46 85-336,-32 39-19,1 1-1,0-1 1,0 1 0,0-1 0,1 1-1,-1 0 1,0 0 0,1 0 0,-1 1-1,9-3 1,-11 3 2,1 1-1,-1 0 0,1 0 1,-1 0-1,1 0 0,-1 0 1,1 0-1,-1 1 1,1-1-1,-1 0 0,1 1 1,-1-1-1,0 1 0,1 0 1,-1-1-1,0 1 0,1 0 1,-1 0-1,0 0 1,0 0-1,0 0 0,0 0 1,1 0-1,-1 0 0,-1 0 1,1 0-1,0 1 0,0-1 1,1 3-1,1 3-13,0 0-1,-1 0 0,1 0 1,-1 0-1,1 9 1,0 6-13,-1 1 1,-1-1 0,-2 33 0,-12 68-17,4-65 58,-2-1 0,-3 0-1,-3-1 1,-39 92-1,48-131 14,-1 0 0,0-1-1,-1 0 1,-1 0 0,0-1-1,-1-1 1,-1 0 0,0 0-1,-1-2 1,-19 15 0,22-20-19,-1 0 1,0 0-1,0-1 0,-1 0 1,1-1-1,-1-1 1,-1 0-1,1-1 1,0 0-1,-1-1 1,0-1-1,1 0 1,-1 0-1,-22-3 1,11-2 11,0-1 0,0-1 0,1-1 0,-1-1 0,1-1 0,1-1 0,0-1 0,1-1 0,-37-27 1,28 17 41,2-3 1,1 0 0,1-2 0,1 0 0,-41-59 0,63 81-52,2 1-3,-1 0 0,0 0 0,0 0 0,0 0 0,-1 1 0,-5-5 0,9 7-5,-1 1 0,1 0 0,-1-1 1,1 1-1,-1 0 0,0 0 0,1-1 1,-1 1-1,1 0 0,-1 0 0,0 0 0,1 0 1,-1 0-1,0 0 0,1 0 0,-1 0 1,1 0-1,-1 0 0,0 0 0,1 1 1,-2-1-1,1 1-3,0 0 1,-1 0-1,1 0 1,0 0-1,0 0 1,0 0-1,0 0 0,0 0 1,1 0-1,-1 1 1,0-1-1,0 0 1,0 3-1,-15 35-32,3 1 0,-14 58 0,12-37 4,1-10 25,-68 234-55,62-229 52,-2 0 0,-3-2 0,-33 55 0,43-86-124,-1 0 0,-1 0 0,-1-2 0,-1 0 1,-1-1-1,0-1 0,-41 29 0,50-41 43,-1-1 0,1 0 1,-1 0-1,0-1 0,-1 0 0,1-1 0,-1-1 1,-15 3-1,19-5 49,0-1 0,-1 0 1,1 0-1,0 0 0,0-1 1,-1-1-1,1 0 0,0 0 1,0-1-1,1 0 0,-1 0 1,-13-8-1,3-1-431,1 0-1,1-2 1,0 0-1,1-1 1,1 0-1,-15-19 1,-36-48-1726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0.359"/>
    </inkml:context>
    <inkml:brush xml:id="br0">
      <inkml:brushProperty name="width" value="0.05" units="cm"/>
      <inkml:brushProperty name="height" value="0.05" units="cm"/>
      <inkml:brushProperty name="color" value="#FF0066"/>
    </inkml:brush>
  </inkml:definitions>
  <inkml:trace contextRef="#ctx0" brushRef="#br0">64 34 11170,'29'7'2769,"4"-3"896,3 5-3209,6 2-1096,-5 8-176,-11-1-297,-10-7-127,-6-5 184,-12-8 624,-11-13 480,-11-7 352,-11-2 104,-10 4-152,-6-1-240,-1 12-2977,-18 4 713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0.716"/>
    </inkml:context>
    <inkml:brush xml:id="br0">
      <inkml:brushProperty name="width" value="0.05" units="cm"/>
      <inkml:brushProperty name="height" value="0.05" units="cm"/>
      <inkml:brushProperty name="color" value="#FF0066"/>
    </inkml:brush>
  </inkml:definitions>
  <inkml:trace contextRef="#ctx0" brushRef="#br0">69 2 13091,'-28'0'2440,"15"-2"745,4 17-4129,-1 29-3177,1 19 424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1.057"/>
    </inkml:context>
    <inkml:brush xml:id="br0">
      <inkml:brushProperty name="width" value="0.05" units="cm"/>
      <inkml:brushProperty name="height" value="0.05" units="cm"/>
      <inkml:brushProperty name="color" value="#FF0066"/>
    </inkml:brush>
  </inkml:definitions>
  <inkml:trace contextRef="#ctx0" brushRef="#br0">261 846 6801,'-6'27'1768,"1"0"0,-3 49 0,7-71-1621,1 0 0,0 0 0,0 0 0,1 1 0,0-1 0,0 0 0,0 0 0,0 0 0,1 0 0,2 6 0,-2-9-129,-1 0 0,0-1 0,1 1 0,-1-1 0,1 0 0,-1 1 1,1-1-1,-1 0 0,1 0 0,0 0 0,0 0 0,-1 0 0,1 0 0,0-1 0,0 1 0,0-1 0,0 1 0,0-1 0,0 0 0,0 1 0,0-1 0,0 0 0,0 0 0,0-1 0,0 1 0,0 0 1,0-1-1,0 1 0,0-1 0,2-1 0,10-2 25,0-1-1,0-1 1,-1 0 0,0-1 0,0-1 0,23-18 0,66-65 18,-87 77-54,42-45-50,-3-2-1,85-127 1,-131 177 31,11-17-6,-5 10 18,-2 0 0,0-1 0,-1-1 0,9-23 0,-19 41 2,2-7 15,1 0-1,-2 0 1,1 0 0,2-18-1,-2-3 25,0 1 1,-2-1-1,-3-36 0,1 53-15,-1 0 0,0 1 0,-1-1 0,0 1-1,-1-1 1,0 1 0,-1 0 0,0 0 0,-1 1-1,0 0 1,-15-20 0,19 28-19,-1 0-1,1 1 1,0-1 0,-1 1-1,1-1 1,-1 1-1,1 0 1,-1 0 0,0 0-1,0 0 1,0 0 0,0 1-1,-1 0 1,1-1 0,0 1-1,-1 0 1,1 0 0,0 1-1,-1-1 1,1 1 0,-6 0-1,2 2 1,-1 0 0,0 0 0,1 1 0,0 0 0,-1 0-1,1 1 1,1 0 0,-10 7 0,-75 41-575,-150 63-1,145-72-661,-39 21-1532,-8 10-213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2.051"/>
    </inkml:context>
    <inkml:brush xml:id="br0">
      <inkml:brushProperty name="width" value="0.05" units="cm"/>
      <inkml:brushProperty name="height" value="0.05" units="cm"/>
      <inkml:brushProperty name="color" value="#FF0066"/>
    </inkml:brush>
  </inkml:definitions>
  <inkml:trace contextRef="#ctx0" brushRef="#br0">383 492 7314,'1'-9'634,"13"-98"3991,-11 78-4234,-1 0 1,-2-1-1,-4-40 0,4 66-338,-1 1 0,1 0 0,-1 0-1,0 0 1,0 0 0,0 0 0,0 0 0,-1 0 0,1 1 0,-1-1 0,1 0 0,-1 1 0,0-1 0,0 1 0,-1-1 0,1 1 0,0 0 0,-1 0 0,1 0 0,-1 0 0,0 1 0,1-1-1,-1 1 1,0-1 0,0 1 0,0 0 0,0 0 0,0 0 0,0 1 0,0-1 0,0 1 0,-1 0 0,1 0 0,0 0 0,0 0 0,0 0 0,0 1 0,-1-1 0,1 1 0,0 0 0,0 0-1,0 0 1,0 0 0,1 1 0,-1-1 0,-4 3 0,-11 9-15,0 0 1,1 1-1,0 1 0,1 0 0,1 2 0,-18 23 1,2 5-46,-35 67 1,58-99-4,0 1 0,1 0 0,1 0 0,1 1 0,0-1 0,0 1 0,-3 29 0,8-41 6,0 0 1,0 1 0,0-1-1,1 0 1,0 1-1,0-1 1,0 0-1,0 0 1,0 0-1,0 1 1,1-1-1,0 0 1,-1-1-1,1 1 1,0 0-1,1-1 1,4 6 0,2 0-4,2 1 1,-1-2-1,15 9 1,-17-11 5,170 101-105,128 84-39,-258-155 136,0 2-1,-3 2 1,79 86 0,-112-111 13,-1 1 0,0 0 0,-1 0 0,-1 1 1,0 1-1,-1-1 0,-1 1 0,-1 1 1,5 18-1,-9-26-3,0 1-1,-1 0 1,0-1 0,-1 1 0,0 0-1,0 0 1,-1 0 0,-1-1-1,0 1 1,0 0 0,-1-1 0,-1 0-1,0 0 1,0 0 0,0 0-1,-11 14 1,1-4-1,-1-1-1,-1-1 1,-1-1-1,0 0 1,-1-1-1,-1-1 0,-1-1 1,0-1-1,0 0 1,-1-2-1,-1 0 1,0-2-1,-1 0 1,0-1-1,0-1 1,0-2-1,-1 0 1,0-2-1,-40 2 1,49-5 7,0-2 0,1 1 0,-1-2 0,1 0 0,-1 0 0,1-2 1,0 0-1,-16-8 0,21 9 6,0-1 0,1-1 0,0 1 0,0-1 0,1-1 0,-1 1 0,1-1 0,1-1 0,-1 1 0,1-1 0,1 0 0,-1-1 0,-6-13 0,7 8 10,-1-1 0,2 0 0,0 0 0,1-1 0,0 1 0,1-1 0,1-27 0,2 8-3,2-1 0,9-45 0,5 8-59,4 0 0,2 2 0,56-115 0,147-241 94,-211 401-16,36-61 112,55-106 745,-102 186-815,-1-1 0,0 1 0,-1-1 1,0 1-1,0-1 0,0 0 1,0-14-1,-2 16-47,-1 1 0,1-1 0,-1 1-1,0 0 1,-1-1 0,1 1 0,-1 0 0,0 0 0,0 0 0,-1 0 0,1 0 0,-5-6-1,1 3-50,0 0 0,-1 0-1,0 1 1,0 0-1,0 0 1,-1 1 0,0 0-1,0 0 1,0 1-1,-1 0 1,0 0-1,-10-3 1,6 3-62,-1 2-1,1-1 1,-1 2 0,0-1 0,0 2-1,0 0 1,-25 2 0,5 3-690,0 2 1,0 1-1,1 2 1,0 1-1,0 1 1,-33 18-1,-30 18-2302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3.822"/>
    </inkml:context>
    <inkml:brush xml:id="br0">
      <inkml:brushProperty name="width" value="0.05" units="cm"/>
      <inkml:brushProperty name="height" value="0.05" units="cm"/>
      <inkml:brushProperty name="color" value="#FF0066"/>
    </inkml:brush>
  </inkml:definitions>
  <inkml:trace contextRef="#ctx0" brushRef="#br0">2643 1 5737,'61'49'2362,"-59"-46"-2061,1-1 1,0-1-1,0 1 0,1 0 0,-1-1 1,0 1-1,0-1 0,1 0 0,-1 0 1,1-1-1,-1 1 0,7 0 0,-8-1-259,0 0-1,1 0 1,-1 0-1,0 1 0,0-1 1,0 1-1,0-1 0,0 1 1,0 0-1,-1 0 1,1 0-1,3 2 0,-2-1 128,-1 0 0,1 0 0,-1 1 0,0 0 0,0-1 0,0 1 0,0 0 0,0 0 0,0 0-1,-1 0 1,0 0 0,1 0 0,-1 1 0,1 4 0,14 35-130,47 86 9,-38-80 3,28 78 0,-46-105-30,-1-1-1,-1 1 0,-1 0 1,-1 0-1,-1 0 1,-2 40-1,-1-40 9,-2-1-1,0 0 0,-1 0 1,-2 0-1,-12 34 0,12-42-3,0 0-1,-1-1 0,0 0 0,-1 0 0,0-1 1,0 1-1,-2-2 0,1 0 0,-22 18 0,-39 20-18,-3-3 0,-85 39 0,128-69-45,-1 0 0,0-3 0,-1 0 1,0-2-1,-35 6 0,52-14 18,0 0 1,1-1-1,-1-1 1,0 0-1,0-1 1,1 0-1,-1-1 0,1-1 1,-1-1-1,1 0 1,0 0-1,0-1 0,1-1 1,-14-8-1,-28-21-84,-81-69 0,8 5-54,120 93 144,-6-4-17,-1 0 0,2-1 1,-22-22-1,32 30 30,1 0 0,-1 0 1,1 0-1,0 0 0,0-1 0,0 1 1,0-1-1,0 1 0,1-1 0,-1 1 1,1-1-1,0 0 0,1 0 0,-1 0 1,0 1-1,1-1 0,0 0 0,0 0 1,0 0-1,1 0 0,-1 0 0,1 1 1,1-6-1,1 1 10,1 0 0,0 0 0,0 0 1,1 0-1,0 1 0,1 0 0,6-7 0,48-43 37,-41 41-34,166-129 45,-148 120-39,2 1-1,0 2 1,50-20 0,-80 38-6,0 1 0,-1 0 0,1 1 0,0 0 1,0 1-1,1 0 0,10-1 0,-17 2-8,-1 0-1,0 1 1,0-1-1,0 0 1,1 1-1,-1-1 1,0 1-1,0 0 1,0-1 0,0 1-1,0 0 1,0 0-1,0 1 1,0-1-1,0 0 1,-1 1-1,1-1 1,0 1 0,-1-1-1,1 1 1,-1 0-1,0 0 1,0-1-1,1 1 1,-1 0-1,0 0 1,0 0 0,-1 0-1,1 1 1,0-1-1,-1 0 1,1 0-1,-1 3 1,1 4-4,-1 0 0,0 1 0,0-1-1,-1 0 1,0 1 0,-1-1 0,0 0 0,-1 0 0,-5 15 0,-6 8-21,-22 37 1,17-33-1,-1 2 10,-1-1 1,-2-1 0,-1-2-1,-2 0 1,-1-1-1,-39 36 1,49-55 2,0-1 0,-1-1-1,0-1 1,-1 0 0,0-1 0,-36 12 0,8-7-119,-84 16 0,106-27 94,-1-1 0,0-2 0,0 0 0,-39-5 0,-104-23 2,31 4 84,120 21-30,7 2-16,0-2 0,0 0 1,0 0-1,-18-6 0,27 7 1,0 0 1,0 0-1,-1 0 0,1 0 0,0-1 1,0 1-1,0-1 0,0 1 0,1-1 0,-1 0 1,0 1-1,1-1 0,-1 0 0,1 0 1,0 0-1,-1-1 0,1 1 0,0 0 1,0 0-1,0-1 0,1 1 0,-1 0 1,1-1-1,-1 1 0,1-1 0,0-2 0,0-9 63,1 1 0,0 0 0,1-1 0,1 1 0,7-24 0,30-62 153,-33 82-209,14-31 67,-32 56 90,-46 85-161,11-12 29,-303 433-62,205-338-15,109-139-9,-1-2 0,-56 42 1,75-65-4,0-1 1,-1 0-1,0-2 1,-1 0 0,-23 8-1,32-13-11,-1-1-1,1-1 0,-1 0 1,0 0-1,0-1 1,0 0-1,0-1 1,0-1-1,0 0 1,0 0-1,-10-3 1,14 2-176,-1-1 0,2 1 0,-1-1 0,0-1 0,1 0 0,-1 0 0,1 0 0,0 0 0,0-1 0,1 0 0,-1 0 0,1-1 0,-8-11 0,-26-43-2145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4.440"/>
    </inkml:context>
    <inkml:brush xml:id="br0">
      <inkml:brushProperty name="width" value="0.05" units="cm"/>
      <inkml:brushProperty name="height" value="0.05" units="cm"/>
      <inkml:brushProperty name="color" value="#FF0066"/>
    </inkml:brush>
  </inkml:definitions>
  <inkml:trace contextRef="#ctx0" brushRef="#br0">256 109 11883,'6'1'4242,"4"-2"-4194,-10 1-59,0 0 0,0 0-1,1 0 1,-1 0 0,0 0 0,0 0 0,0 0 0,0 0 0,1 0 0,-1-1 0,0 1 0,0 0-1,0 0 1,0 0 0,1 0 0,-1 0 0,0 0 0,0 0 0,0-1 0,0 1 0,0 0-1,1 0 1,-1 0 0,0 0 0,0 0 0,0-1 0,0 1 0,0 0 0,0 0 0,0 0-1,0-1 1,0 1 0,0 0 0,0 0 0,0 0 0,0-1 0,0 1 0,0 0 0,0 0 0,0 0-1,0 0 1,0-1 0,0 1 0,0 0 0,0 0 0,0 0 0,0-1 0,0 1 0,0 0-1,-1 0 1,1 0 0,0 0 0,0 0 0,0-1 0,0 1 0,0 0 0,0 0 0,-1 0-1,1 0 1,0 0 0,0 0 0,0 0 0,0-1 0,-1 1 0,1 0 0,0 0 0,0 0 0,0 0-1,-1 0 1,-25-14 1004,22 13-992,1 0 0,0 0-1,0-1 1,0 0-1,0 0 1,0 0-1,0 0 1,1 0-1,-1 0 1,0-1 0,1 1-1,0-1 1,0 0-1,-3-3 1,-15-41-41,20 46 36,0 1 1,-1 0-1,1 0 1,0-1-1,0 1 1,0 0-1,0 0 0,0 0 1,-1-1-1,1 1 1,0 0-1,0 0 1,0 0-1,-1 0 1,1-1-1,0 1 1,0 0-1,0 0 1,-1 0-1,1 0 0,0 0 1,0 0-1,-1 0 1,1 0-1,0 0 1,0 0-1,-1 0 1,1 0-1,0 0 1,0 0-1,-1 0 0,1 0 1,0 0-1,0 0 1,-1 0-1,1 0 1,0 0-1,0 0 1,-1 0-1,1 1 1,0-1-1,0 0 0,-1 0 1,-10 14-8,-91 172-497,100-184 425,-14 21-377,16-23 424,0 1 0,0-1 0,-1 1 0,1-1 0,0 1 0,-1-1-1,1 0 1,-1 1 0,1-1 0,0 0 0,-1 1 0,1-1 0,-1 0 0,1 0 0,-1 0 0,1 1-1,-1-1 1,1 0 0,-1 0 0,1 0 0,-1 0 0,1 0 0,-1 0 0,1 0 0,-1 0 0,0 0 0,1 0-1,-1 0 1,1 0 0,-1 0 0,1 0 0,-1-1 0,1 1 0,-1 0 0,1 0 0,-1 0 0,1-1-1,0 1 1,-1 0 0,1-1 0,-1 1 0,1 0 0,-1-2 0,-1-1-329,0 0 0,1 0 0,-1-1 1,1 1-1,0 0 0,-2-6 0,-5-39-2046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6.720"/>
    </inkml:context>
    <inkml:brush xml:id="br0">
      <inkml:brushProperty name="width" value="0.05" units="cm"/>
      <inkml:brushProperty name="height" value="0.05" units="cm"/>
      <inkml:brushProperty name="color" value="#FF0066"/>
    </inkml:brush>
  </inkml:definitions>
  <inkml:trace contextRef="#ctx0" brushRef="#br0">413 383 9698,'1'-3'224,"-1"0"112,0 0 1,1 1-1,-1-1 1,1 1-1,-1-1 1,1 1 0,0-1-1,0 1 1,0-1-1,0 1 1,1 0-1,-1 0 1,1-1-1,1-1 1,-2 4-337,-1-1 0,0 1 0,0 0 0,0 0 1,0 0-1,1 0 0,-1 0 0,0 0 0,0 0 0,0 0 1,0-1-1,1 1 0,-1 0 0,0 0 0,0 0 0,0 0 0,1 0 1,-1 0-1,0 0 0,0 0 0,0 0 0,1 0 0,-1 0 0,0 0 1,0 1-1,0-1 0,0 0 0,1 0 0,-1 0 0,0 0 1,0 0-1,0 0 0,0 0 0,1 0 0,-1 0 0,0 1 0,0-1 1,0 0-1,0 0 0,4 11-6,-3 15 6,-1-23 8,0 34 91,-9 62 1,6-81-32,-1 1 1,0-1-1,-2 0 1,-9 22 0,6-15 13,-31 81 265,-221 556 376,260-658-722,-16 35 19,-27 44 0,26-58 96,18-25-114,0 0 0,0 0 0,0 0 1,0 1-1,0-1 0,0 0 0,-1 0 0,1 0 1,0 0-1,0 0 0,0 0 0,0 0 0,0 1 1,-1-1-1,1 0 0,0 0 0,0 0 0,0 0 0,-1 0 1,1 0-1,0 0 0,0 0 0,0 0 0,0 0 1,-1 0-1,1 0 0,0 0 0,0 0 0,0 0 0,-1 0 1,1 0-1,0 0 0,0 0 0,0 0 0,0-1 1,-1 1-1,1 0 0,0 0 0,0 0 0,0 0 1,0 0-1,0 0 0,-1 0 0,1-1 0,0 1 0,0 0 1,0 0-1,0 0 0,0 0 0,0-1 0,0 1 1,0 0-1,0 0 0,-1 0 0,1 0 0,0-1 1,0 1-1,0 0 0,0 0 0,0-1 0,0-7 41,-1 0-1,1-1 1,0 1-1,1-1 0,0 1 1,2-10-1,-2 16-35,106-442-119,-66 299 8,99-324 418,-140 468-306,4-10 30,0 0 0,1 0 0,11-19 0,-15 28-40,0 0-1,0 1 0,0-1 0,1 1 1,-1 0-1,0-1 0,1 1 1,-1 0-1,1 0 0,-1 0 0,1 0 1,0 0-1,-1 0 0,4-1 0,-4 2-4,0 0 0,0 0 0,1 0 0,-1 0 0,0 0 1,0 1-1,1-1 0,-1 0 0,0 1 0,0-1 0,0 1 0,1-1 0,-1 1 0,0-1 0,0 1 0,0 0 0,0-1 0,0 1 0,0 0 0,0 0 0,0 0 0,-1 0 0,1 0 0,1 1 0,4 8-20,1 0 1,-2 1-1,0-1 1,0 1-1,-1 0 1,0 0-1,-1 1 1,4 19-1,0-2 9,10 49 4,24 84 1,-35-143 7,1 0 0,0-1 0,2 0 0,0-1 0,22 33 0,-29-48 7,0 1-1,-1-1 1,1 1-1,1-1 1,-1 0 0,0 0-1,0 0 1,1 0 0,-1 0-1,1 0 1,0-1-1,0 1 1,-1-1 0,1 0-1,0 0 1,0 0-1,0 0 1,0-1 0,0 1-1,0-1 1,0 0 0,0 1-1,1-1 1,-1-1-1,0 1 1,0 0 0,0-1-1,0 0 1,0 1-1,0-1 1,0 0 0,3-2-1,5-3 21,-1-1-1,1 0 0,-1-1 1,-1 0-1,1 0 0,10-14 1,22-24 33,-2-2 1,-2-2 0,-3-2-1,56-109 1,-60 95-84,-3-1 0,-4-1 0,32-140 0,-53 192 44,-1 9 28,0 0 0,0-1-1,-1 1 1,-1 0-1,1-1 1,-1 0 0,0 1-1,-2-12 1,-10 37 272,-5 31-298,1 0 0,-12 74 0,17-71-34,-37 196 21,26-127 35,-38 222 178,-7-27 238,45-235-573,-60 144 1,80-222 84,-21 43-328,21-43 280,1 0 0,-1-1 1,0 1-1,0-1 0,0 0 0,0 0 1,0 0-1,-1 0 0,1 0 1,-1 0-1,1 0 0,-1-1 1,-4 3-1,6-4 19,0 0 1,0 0 0,1 0-1,-1 0 1,0 0-1,0 0 1,0 0-1,0 0 1,0 0-1,0-1 1,0 1-1,0 0 1,0 0-1,1-1 1,-1 1-1,0-1 1,0 1 0,0-1-1,1 1 1,-1-1-1,0 0 1,0 1-1,1-1 1,-1 0-1,1 1 1,-1-1-1,0 0 1,1 0-1,-1-1 1,-12-27-2766,12 27 2514,-11-35-2474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0:04.690"/>
    </inkml:context>
    <inkml:brush xml:id="br0">
      <inkml:brushProperty name="width" value="0.05" units="cm"/>
      <inkml:brushProperty name="height" value="0.05" units="cm"/>
      <inkml:brushProperty name="color" value="#FF0066"/>
    </inkml:brush>
  </inkml:definitions>
  <inkml:trace contextRef="#ctx0" brushRef="#br0">0 6 7122,'23'-5'0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7.182"/>
    </inkml:context>
    <inkml:brush xml:id="br0">
      <inkml:brushProperty name="width" value="0.05" units="cm"/>
      <inkml:brushProperty name="height" value="0.05" units="cm"/>
      <inkml:brushProperty name="color" value="#FF0066"/>
    </inkml:brush>
  </inkml:definitions>
  <inkml:trace contextRef="#ctx0" brushRef="#br0">190 37 7634,'-3'-9'1021,"-8"-16"1464,7 22-823,2 16 455,3 61-1385,3-47-668,-2-12 36,-1-1 0,-1 30 0,-3-10 143,-2-1 1,-2 1-1,-1-1 0,-16 42 0,1-2-92,-20 102-346,-11 34-1303,47-191 1108,7-18 385,0 0-1,0 0 1,-1 0-1,1 0 1,0 0-1,0 0 1,0 0-1,0 0 0,0 0 1,0 0-1,0 0 1,0 0-1,-1 0 1,1 0-1,0 0 1,0 0-1,0 0 0,0 0 1,0 0-1,0 0 1,0 0-1,-1 0 1,1 0-1,0 0 1,0 0-1,0 0 0,0 0 1,0 0-1,0 0 1,0-1-1,0 1 1,0 0-1,0 0 1,0 0-1,-1 0 0,1 0 1,0 0-1,0 0 1,0 0-1,0 0 1,0-1-1,0 1 1,0 0-1,0 0 0,0 0 1,0 0-1,0 0 1,0 0-1,0 0 1,0-1-1,0 1 1,0 0-1,0 0 0,0 0 1,0 0-1,0 0 1,0 0-1,0 0 1,0 0-1,0-1 1,1 1-1,-1 0 0,1-36-365,35-231 886,-24 131-901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7.522"/>
    </inkml:context>
    <inkml:brush xml:id="br0">
      <inkml:brushProperty name="width" value="0.05" units="cm"/>
      <inkml:brushProperty name="height" value="0.05" units="cm"/>
      <inkml:brushProperty name="color" value="#FF0066"/>
    </inkml:brush>
  </inkml:definitions>
  <inkml:trace contextRef="#ctx0" brushRef="#br0">1 8 8338,'0'-7'5337,"2"7"-4537,1 2-640,3 1 48,3 3-144,10 5-144,-7-2-144,0-2 40,-7-1-56,1 0 64,-3-1-56,-1-1-784,0-1-1761,0 3 153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7.896"/>
    </inkml:context>
    <inkml:brush xml:id="br0">
      <inkml:brushProperty name="width" value="0.05" units="cm"/>
      <inkml:brushProperty name="height" value="0.05" units="cm"/>
      <inkml:brushProperty name="color" value="#FF0066"/>
    </inkml:brush>
  </inkml:definitions>
  <inkml:trace contextRef="#ctx0" brushRef="#br0">1 347 10002,'5'-83'1672,"8"-13"921,9 22-4225,6 11-1465,2 32-8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8.223"/>
    </inkml:context>
    <inkml:brush xml:id="br0">
      <inkml:brushProperty name="width" value="0.05" units="cm"/>
      <inkml:brushProperty name="height" value="0.05" units="cm"/>
      <inkml:brushProperty name="color" value="#FF0066"/>
    </inkml:brush>
  </inkml:definitions>
  <inkml:trace contextRef="#ctx0" brushRef="#br0">973 1 7818,'4'21'588,"-1"0"0,-1 0 1,-1 0-1,-1 1 0,0-1 0,-2 0 1,-7 36-1,2-28-313,-102 379 1722,82-330-1755,-2-1 0,-4-1-1,-48 80 1,-42 33 225,115-178-452,-1-1-1,-1 1 1,1-1 0,-2-1-1,1 0 1,-1 0 0,-18 9-1,26-16-11,0 0 0,0 0 0,-1 0 0,1-1 0,0 0 0,-1 1 0,0-1 0,1-1 0,-1 1 0,0 0-1,1-1 1,-1 0 0,0 0 0,1 0 0,-1 0 0,0-1 0,0 1 0,1-1 0,-1 0 0,1 0 0,-1 0 0,1-1 0,-1 1-1,1-1 1,0 0 0,-1 0 0,1 0 0,0 0 0,1 0 0,-1-1 0,-5-5 0,2-1-10,0 0 0,1 0 0,-1-1 0,2 0 0,-1 0 1,2-1-1,-1 1 0,-2-17 0,3 14-8,0 1 1,-1 0 0,-1 0-1,0 0 1,0 0 0,-7-10-1,8 17 3,1 0 0,-1 0 0,0 0 0,-1 1 0,1 0 0,-1 0 0,1 0 0,-1 0 0,0 1 0,0 0 0,-10-4-1,12 6 11,0 0 0,0 0 0,0 0 0,0 1-1,0 0 1,0-1 0,0 1 0,0 0 0,0 1-1,0-1 1,-1 0 0,1 1 0,0 0-1,0 0 1,1 0 0,-1 0 0,0 0 0,0 1-1,0-1 1,1 1 0,-1-1 0,1 1 0,-1 0-1,-3 4 1,-2 3 7,-1 1 0,2-1 0,-1 2 0,1-1-1,1 1 1,0 0 0,0 0 0,1 1 0,-3 12 0,-28 112 40,36-134-44,-9 42 8,2 0 0,-2 55 0,9-78-13,0 0 0,2 1 0,0-1 0,1 0 0,2 0 0,11 35-1,-14-50 4,0-1 0,0 0 0,1 1 0,0-1 0,0 0 0,0 0 0,1-1 0,0 1 0,7 7 0,-8-10 2,0 0 0,-1 0 0,1-1 0,0 1 0,1-1 0,-1 1 0,0-1-1,0 0 1,1 0 0,-1 0 0,0-1 0,1 1 0,-1-1 0,1 0 0,-1 0-1,0 0 1,1 0 0,3-1 0,8-2 8,-1-1-1,0 0 1,0-1 0,0-1-1,0 0 1,-1-1 0,16-10-1,85-68-206,-74 53 32,193-151-1355,-198 157 372,-1-1 1,-2-1 0,48-56 0,-46 36-1395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8.704"/>
    </inkml:context>
    <inkml:brush xml:id="br0">
      <inkml:brushProperty name="width" value="0.05" units="cm"/>
      <inkml:brushProperty name="height" value="0.05" units="cm"/>
      <inkml:brushProperty name="color" value="#FF0066"/>
    </inkml:brush>
  </inkml:definitions>
  <inkml:trace contextRef="#ctx0" brushRef="#br0">11 333 9874,'-4'2'3326,"-2"1"-2937,19 2-2532,8-1 2254,1-2 0,-1 0 0,1-1 0,0-1 0,-1-2-1,22-3 1,134-30 2090,-154 29-2069,95-21 488,302-75 202,-5-31-996,-384 119 68,-31 14 100,1 0 1,-1 0 0,0-1 0,1 1-1,-1 0 1,0 0 0,1 0 0,-1 0-1,0 0 1,0 0 0,1-1 0,-1 1 0,0 0-1,1 0 1,-1 0 0,0-1 0,0 1-1,0 0 1,1 0 0,-1-1 0,0 1-1,0 0 1,0 0 0,0-1 0,1 1-1,-1 0 1,0-1 0,0 1 0,0 0-1,0-1 1,0 1 0,0 0 0,0-1-1,0 1 1,0 0 0,0-1 0,0 1-1,0 0 1,0-1 0,0 1 0,0 0-1,0-1 1,-1 1 0,1 0 0,0 0-1,0-1 1,0 1 0,0 0 0,-1-1 0,-16-5-285,-7 2-15,0 1 0,-1 2 1,-40 1-1,-77 13-536,125-11 755,-39 5-54,0 3-1,0 1 1,1 4 0,0 1 0,-51 25-1,87-33 166,1 1 0,1 0-1,0 2 1,0 0-1,1 1 1,0 0 0,1 1-1,1 1 1,0 1 0,1 0-1,0 0 1,1 1-1,1 1 1,1 0 0,0 1-1,-13 34 1,12-17 153,2 1-1,1 0 1,2 0-1,2 1 1,0 43-1,16 183 1206,-5-162-1018,0-2-121,-8 101 1,1-196-243,0 0-1,0 0 1,-1-1-1,1 1 1,-1 0-1,0 0 1,0-1 0,0 1-1,-1 0 1,1-1-1,-4 5 1,5-7-1,-1-1 0,1 0 0,0 1 0,-1-1 0,1 0 0,-1 0-1,1 1 1,-1-1 0,1 0 0,-1 0 0,1 0 0,-1 1 0,1-1 0,-1 0 0,1 0 0,-1 0 0,1 0 0,-1 0 0,1 0 0,-1 0 0,1 0 0,-1 0 0,1-1 0,-1 1 0,1 0 0,-1 0 0,1 0 0,-1-1 0,1 1 0,-1 0 0,1 0 0,0-1 0,-1 1 0,1 0 0,-1-1-1,1 1 1,0-1 0,-1 1 0,1 0 0,0-1 0,-1 0 0,-16-21-40,14 18 22,-14-22-406,-23-50-1,9 2-3456,23 44 1356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29.498"/>
    </inkml:context>
    <inkml:brush xml:id="br0">
      <inkml:brushProperty name="width" value="0.05" units="cm"/>
      <inkml:brushProperty name="height" value="0.05" units="cm"/>
      <inkml:brushProperty name="color" value="#FF0066"/>
    </inkml:brush>
  </inkml:definitions>
  <inkml:trace contextRef="#ctx0" brushRef="#br0">47 744 7234,'28'4'2624,"52"7"1752,-5-3-3693,-60-7-666,-1-1 1,0 0-1,0-1 1,0 0 0,0-2-1,0 1 1,0-1 0,16-7-1,-21 6 40,0 0 1,0-1-1,0 0 1,-1-1-1,0 1 0,0-2 1,0 1-1,-1-1 0,0 0 1,0 0-1,-1-1 0,9-13 1,-1-3 54,0 0 1,-2-1-1,-1 0 0,13-41 1,-20 50-105,0 1 0,-1-1 0,0 0 1,-2 0-1,1 0 0,-2 0 0,0 0 0,-1 0 1,-5-22-1,5 31 7,-1 1-1,0 0 1,0 0 0,-1 0 0,0 0-1,0 0 1,0 1 0,-1-1 0,-5-5-1,7 8 2,0 1-1,-1 0 1,1-1-1,-1 1 0,1 0 1,-1 0-1,0 1 0,0-1 1,0 0-1,0 1 1,0 0-1,0 0 0,-1 0 1,1 0-1,0 0 1,0 1-1,-1-1 0,1 1 1,0 0-1,-5 1 1,-4 1 8,0 0 1,1 1-1,-1 1 0,1 0 1,0 1-1,0 0 1,0 1-1,1 0 1,0 0-1,-17 15 1,3 0-33,0 0 1,-38 48-1,38-36 1,1 0-1,2 2 0,1 0 0,-30 76 0,29-52-1,2 1 0,-15 91 0,30-130 5,1 0 0,1-1 1,1 1-1,1 0 0,4 33 1,-3-46-2,1 0 1,0-1 0,0 1 0,0 0-1,1-1 1,0 0 0,1 0 0,-1 0-1,1 0 1,1 0 0,-1-1 0,1 1-1,0-1 1,1-1 0,-1 1 0,1-1-1,9 6 1,-5-5-23,0-1-1,1 0 1,-1 0-1,1-2 1,0 1-1,0-1 1,1-1-1,-1 0 1,1 0-1,-1-1 1,1-1-1,-1 0 1,1-1-1,18-3 1,-3 0-93,0-2 0,0-2 1,-1 0-1,49-23 0,-35 10-93,-1-2-1,-1-2 1,-1-1 0,-1-2-1,-2-2 1,0-1-1,-2-1 1,40-54 0,-51 57-66,-1 0 0,-1-1 0,-2-2 0,-1 1 0,-2-2 0,16-50 0,-22 55-1055,-1 0 0,6-51 0,-11 63 561,-1 1 0,-1-1 0,0 0 0,-1 0 0,-1 1 0,-1-1 0,-4-14 0,6 25 999,-1 0-1,0 1 0,-1-1 1,1 1-1,-1 0 1,0 0-1,0 0 0,0 0 1,-5-4-1,7 7-111,0 0 0,0 0 0,0 0 0,0 0 0,0 0 0,0 1 0,0-1-1,0 0 1,-1 1 0,1-1 0,0 1 0,0-1 0,-1 1 0,1 0 0,0-1 0,-1 1 0,1 0-1,0 0 1,-1 0 0,1 0 0,0 0 0,-1 0 0,1 1 0,0-1 0,-1 0 0,1 1 0,0-1 0,0 1-1,-1-1 1,1 1 0,0-1 0,0 1 0,0 0 0,0 0 0,0-1 0,0 1 0,0 0 0,0 0-1,0 0 1,-1 2 0,-1 2 103,-1 1 0,1-1-1,1 1 1,-1 0 0,1 0 0,0 0-1,0 0 1,0 0 0,1 0-1,0 0 1,1 1 0,-1-1 0,1 0-1,1 9 1,1 15 486,11 51 1,-10-70-557,8 37 228,2 0-1,2-2 1,2 0-1,28 53 1,106 165 484,-132-233-765,-57-187 3423,27 100-3705,2 0 0,3-1 0,3 0 0,2 1 0,11-104 1,-5 124-52,2 1 0,1 0 1,2 1-1,1 0 1,2 0-1,1 1 1,2 1-1,1 1 1,2 0-1,28-37 0,-33 49-146,-11 14 191,1-1 1,0 1 0,0 0-1,0 0 1,1 1 0,-1-1-1,1 1 1,0 0 0,0 0-1,1 0 1,-1 1 0,8-4-1,0 2-1652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39:30.271"/>
    </inkml:context>
    <inkml:brush xml:id="br0">
      <inkml:brushProperty name="width" value="0.05" units="cm"/>
      <inkml:brushProperty name="height" value="0.05" units="cm"/>
      <inkml:brushProperty name="color" value="#FF0066"/>
    </inkml:brush>
  </inkml:definitions>
  <inkml:trace contextRef="#ctx0" brushRef="#br0">0 0 7098,'76'93'2719,"-59"-69"-436,-15-18-1748,-2 1-297,16 33 139,31 53-1,-13-27 674,-27-51-998,-1 1 0,-1 0 0,-1 1 0,0-1-1,-1 1 1,2 20 0,-3-8-47,-2-1 0,-5 54 0,-2-55 41,4-12 88,13-31 25,20-55-121,40-146 0,6-16-160,-74 227 124,-2 5-2,1-1 0,-1 1 0,1-1 0,-1 1-1,1 0 1,-1-1 0,1 1 0,0 0-1,0-1 1,-1 1 0,1 0 0,0 0-1,0 0 1,0 0 0,1 0 0,-1 0 0,0 0-1,0 0 1,0 0 0,2-1 0,-2 3 4,0 0 0,-1-1 0,1 1 1,0-1-1,-1 1 0,1 0 1,-1 0-1,1-1 0,-1 1 0,1 0 1,-1 0-1,1 0 0,-1-1 1,0 1-1,0 0 0,1 0 0,-1 0 1,0 0-1,0 0 0,0 0 1,0-1-1,0 1 0,0 0 1,0 1-1,0 2 15,3 47 72,-2-1-1,-11 93 0,2-38-510,8-98 380,-1 45-328,2-50 345,-1 1-1,0 0 1,1 0-1,-1-1 1,1 1-1,0 0 1,0-1-1,0 1 1,0 0-1,0-1 1,0 0-1,1 1 1,-1-1-1,4 4 1,-3-5 30,-1-1 1,0 1-1,0-1 0,0 1 1,0-1-1,0 0 1,1 0-1,-1 1 0,0-1 1,0 0-1,0 0 1,1 0-1,-1-1 0,0 1 1,0 0-1,0 0 1,0-1-1,1 1 1,-1 0-1,0-1 0,0 1 1,0-1-1,0 1 1,0-1-1,0 0 0,0 0 1,1 0-1,29-26 285,-29 25-268,43-47 151,-2-2 0,-2-1 0,36-62 0,-22 32-147,-50 74-18,1 1 0,0-1 0,0 2 0,1-1 0,-1 1 0,2 0 0,-1 0 0,12-7 0,-16 12 3,-1-1-1,1 1 1,0 0-1,-1 0 1,1 0-1,0 0 1,0 0-1,-1 1 1,1-1 0,0 1-1,0 0 1,0 0-1,0 0 1,0 0-1,0 1 1,-1-1-1,1 1 1,0-1-1,0 1 1,0 0-1,-1 0 1,1 0-1,0 1 1,-1-1-1,1 1 1,-1-1-1,0 1 1,0 0-1,1 0 1,2 4-1,6 6 19,-2 1-1,1 1 1,-2 0 0,0 0-1,-1 1 1,0 0-1,8 27 1,-7-21-123,0-1 1,2 0-1,0 0 1,24 33-1,-29-46 36,0 1-1,1-1 0,0 0 1,0 0-1,12 10 1,-13-14 14,0 0 0,0 0 1,0-1-1,1 0 1,-1 0-1,1 0 0,-1 0 1,1-1-1,0 0 0,9 1 1,25 2-258,52-1-1,-73-4 254,0-1 0,0 0 0,-1-2 0,1 0 0,23-9 0,0-5 51,-1-1 0,61-38 0,70-61-2051,-45 21 329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41.172"/>
    </inkml:context>
    <inkml:brush xml:id="br0">
      <inkml:brushProperty name="width" value="0.05" units="cm"/>
      <inkml:brushProperty name="height" value="0.05" units="cm"/>
      <inkml:brushProperty name="color" value="#FF0066"/>
    </inkml:brush>
  </inkml:definitions>
  <inkml:trace contextRef="#ctx0" brushRef="#br0">0 249 7674,'17'2'1152,"1"-1"1,-1 0-1,31-3 0,-33 0-1141,-1-1 0,0 0 0,0-1 0,0 0 0,0-1 0,-1-1 0,0 0 0,0 0 0,-1-2 0,1 0 0,-1 0 0,-1-1 0,16-15 0,59-63 476,-84 83-477,2 1 1,-1 0-1,0 0 0,1 0 1,-1 1-1,1-1 0,0 1 1,-1 0-1,1 0 0,1 0 1,-1 1-1,0 0 0,0-1 1,0 1-1,1 0 0,-1 1 1,0-1-1,1 1 0,-1 0 1,1 0-1,-1 1 0,0-1 1,6 2-1,7 3 6,0 0 1,-1 1-1,0 1 1,25 14-1,-2-1 10,23 6 150,82 21 0,-40-14 187,-62-19-225,1-1 0,0-3-1,0-1 1,1-3 0,83 3 0,-117-9-118,179-12 280,-160 8-265,0 1 0,0 2 0,0 1 0,0 1 0,0 1 0,0 2 0,-1 1 0,56 17 0,-33-3-4,6 3-7,73 17 0,-109-34-22,0-2 0,1 0-1,-1-1 1,1-1 0,0-1 0,-1-1-1,27-5 1,-6-3 1,-1-1 0,-1-3 0,50-21 0,112-65-18,54-20 61,-227 109-16,1 1 1,0 2 0,0 1 0,0 1-1,1 2 1,-1 1 0,1 2 0,0 0-1,47 8 1,-29 1 27,0 2 1,-1 2-1,-1 3 0,-1 1 1,52 27-1,2 16 41,-7-3-37,-80-51-6,0 0-1,0-1 1,1 0 0,-1-1 0,26 4 0,135 2 481,-46-5-279,-127-5-256,130 12 401,158-7-1,-245-8-344,-1-1 0,-1-2 0,1-2 0,-1-2 0,-1-2 0,0-1 0,68-33 0,37-39-30,-98 54 38,1 2-1,87-36 0,-119 58-41,0 2-1,0 0 1,0 1 0,1 1-1,-1 0 1,1 2-1,0 0 1,0 1-1,-1 0 1,1 2 0,0 0-1,30 8 1,-25-3-12,0 1 1,-1 2-1,37 20 1,59 48-12,-85-54-3,1-2 0,1 0 0,1-3 0,46 19 0,-62-31 4,1-1-1,0 0 1,0-2-1,1 0 1,-1-2-1,1 0 1,-1-1-1,38-4 0,8-7 29,-1-4 0,87-29 0,25-6-1450,-135 41 618,-26 6-392,0-2 0,0 0-1,19-8 1,-5-6-1788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49.763"/>
    </inkml:context>
    <inkml:brush xml:id="br0">
      <inkml:brushProperty name="width" value="0.05" units="cm"/>
      <inkml:brushProperty name="height" value="0.05" units="cm"/>
      <inkml:brushProperty name="color" value="#FF0066"/>
    </inkml:brush>
  </inkml:definitions>
  <inkml:trace contextRef="#ctx0" brushRef="#br0">5033 413 6665,'7'0'466,"0"-1"0,0 1 1,0-1-1,1-1 0,-1 1 0,0-1 0,-1 0 0,1-1 0,0 0 0,-1 0 0,11-6 0,5-6-800,37-31 1,-33 24 633,-3 1-152,-2 0 1,-1-2-1,0 0 1,-2-1-1,19-33 1,-13 20 385,38-44 0,-52 73-194,-2 1 238,-17 6-212,-112 24 249,41-6-303,-653 154 857,426-89-943,222-64-87,-148 11-1,-54-30-89,0-22 27,-32-1 4,217 21-62,-116 11 0,113 4-26,-165 43-1,-95 51-16,265-76 26,-2-6 0,-1-3 0,-1-6 0,0-3 0,-1-6 0,1-4 0,-162-17 0,-64-35 47,68 8-13,227 39-44,-1 0 0,0 3 1,1 0-1,-1 3 0,0 1 1,1 1-1,-62 19 0,96-24 6,-1 1 1,1-1-1,-1 0 0,0 1 1,1-1-1,-1 0 0,0 0 1,1 0-1,-1 0 0,1 0 1,-1-1-1,0 1 0,1 0 1,-3-1-1,4 1 4,0-1 0,0 1 0,0 0 0,0 0 1,-1 0-1,1 0 0,0 0 0,0-1 0,0 1 0,0 0 0,0 0 0,0 0 0,-1 0 0,1-1 0,0 1 1,0 0-1,0 0 0,0 0 0,0-1 0,0 1 0,0 0 0,0 0 0,0 0 0,0-1 0,0 1 0,0 0 1,0 0-1,0 0 0,0-1 0,0 1 0,0 0 0,0 0 0,0 0 0,0 0 0,0-1 0,1 1 0,-1 0 1,0 0-1,14-12 143,20-7-112,1 3 0,69-24 0,88-15-91,-96 30 45,-13 2 36,189-50-19,118 0-2,61 24 77,18-1 363,23 11 314,-54 25-18,-111 24-42,29 1-1990,-413-1-3421,21-3 2459,-30 4-608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52.801"/>
    </inkml:context>
    <inkml:brush xml:id="br0">
      <inkml:brushProperty name="width" value="0.05" units="cm"/>
      <inkml:brushProperty name="height" value="0.05" units="cm"/>
      <inkml:brushProperty name="color" value="#FF0066"/>
    </inkml:brush>
  </inkml:definitions>
  <inkml:trace contextRef="#ctx0" brushRef="#br0">1 431 6825,'56'-21'2707,"82"-25"-783,-120 42-1770,1 0 0,-1 1 0,1 1 0,0 1 0,31 2 0,-29-1 18,-1 0 1,1-1-1,-1-1 0,0-1 1,0-1-1,0-1 0,0 0 1,30-14-1,-2 2-34,66-16 0,-98 30-113,1 0 0,-1 1 1,1 1-1,0 0 0,-1 1 0,1 1 0,-1 1 1,21 4-1,6 7 57,-1 2-1,74 38 1,-73-32 37,2-1 0,51 15 1,-63-27 34,1-1 0,0-2 1,0-1-1,0-2 0,0-1 1,1-2-1,64-9 0,-10-8 196,146-49-1,-208 58-314,2 1 0,0 1 0,0 1 0,0 2-1,0 1 1,1 1 0,-1 1 0,56 7 0,-56-2-51,85 10-11,-97-13 47,1-1-1,0-1 1,-1-1-1,27-5 0,-27 3-8,-1-1 0,1-1-1,-1-1 1,20-11 0,58-41 52,-60 36-44,56-28 0,-65 39-2,1 2 1,0 0-1,0 2 0,53-9 1,-65 15 2,1 1 0,-1 0 0,0 1 0,1 1 0,-1 0 0,0 1 1,0 0-1,0 1 0,0 1 0,0 0 0,16 8 0,-13-2 2,-17-10-19,1 0-1,-1 1 1,1-1-1,-1 1 1,0-1-1,1 1 1,-1-1-1,1 0 1,-1 1-1,0 0 1,0-1-1,1 1 1,-1-1-1,0 1 1,0-1-1,1 1 1,-1-1-1,0 1 1,0 0-1,0-1 1,0 1-1,0 0 1,0-1-1,0 1 1,0-1-1,0 2 0,-1-2 85,-6 10 12,7-10-95,0 1 0,-1-1 0,1 0 0,0 0 0,0 0 0,0 1 0,0-1 0,0 0 0,0 0 0,0 1-1,0-1 1,0 0 0,0 0 0,0 0 0,0 1 0,0-1 0,0 0 0,0 0 0,0 1 0,0-1 0,0 0 0,1 0 0,-1 0-1,0 1 1,0-1 0,0 0 0,0 0 0,0 0 0,0 0 0,1 1 0,-1-1 0,0 0 0,0 0 0,0 0 0,0 0 0,1 0 0,-1 1-1,0-1 1,0 0 0,0 0 0,1 0 0,-1 0 0,0 0 0,0 0 0,1 0 0,-1 0 0,0 0 0,0 0 0,0 0 0,1 0-1,-1 0 1,0 0 0,0 0 0,1 0 0,-1 0 0,0 0 0,0 0 0,24-4 2044,-24-27-2009,0 30-51,0 0 1,0-1-1,0 1 0,0 0 1,1 0-1,-1 0 0,0 0 0,0-1 1,1 1-1,-1 0 0,1 0 1,-1 0-1,1 0 0,-1 0 1,1 0-1,0 0 0,-1 0 0,1 0 1,1-1-1,22-8-276,-17 7 357,-4 2-59,-1 0 0,1 0 0,-1 0 1,0 0-1,1-1 0,-1 1 0,0-1 0,0 0 1,3-2-1,-5 3-22,1 0 1,0 0-1,0 0 1,-1 1-1,1-1 1,-1 0-1,1 0 1,-1 0-1,1 0 0,-1 0 1,0 0-1,1 0 1,-1 0-1,0 0 1,0 0-1,0-1 1,0 1-1,0 0 1,0 0-1,0 0 0,0 0 1,0 0-1,0 0 1,-1 0-1,1 0 1,-1-2-1,-13-13-2084,12 14 1390,-1 1 0,1-1 0,1 0-1,-1 0 1,0-1 0,0 1 0,-1-3 0,-2-5-1823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1:59.039"/>
    </inkml:context>
    <inkml:brush xml:id="br0">
      <inkml:brushProperty name="width" value="0.05" units="cm"/>
      <inkml:brushProperty name="height" value="0.05" units="cm"/>
      <inkml:brushProperty name="color" value="#FF0066"/>
    </inkml:brush>
  </inkml:definitions>
  <inkml:trace contextRef="#ctx0" brushRef="#br0">157 97 5145,'-111'-34'1416,"90"4"-1416,-4-3-776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53.989"/>
    </inkml:context>
    <inkml:brush xml:id="br0">
      <inkml:brushProperty name="width" value="0.05" units="cm"/>
      <inkml:brushProperty name="height" value="0.05" units="cm"/>
      <inkml:brushProperty name="color" value="#FF0066"/>
    </inkml:brush>
  </inkml:definitions>
  <inkml:trace contextRef="#ctx0" brushRef="#br0">1 4 3209,'70'-4'640,"-59"6"-640,1-4-640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55.320"/>
    </inkml:context>
    <inkml:brush xml:id="br0">
      <inkml:brushProperty name="width" value="0.05" units="cm"/>
      <inkml:brushProperty name="height" value="0.05" units="cm"/>
      <inkml:brushProperty name="color" value="#FF0066"/>
    </inkml:brush>
  </inkml:definitions>
  <inkml:trace contextRef="#ctx0" brushRef="#br0">118 9 9034,'30'2'2368,"-38"-3"529,-5 1-2681,-6 1-744,2 5-112,0 2 72,2 2 216,5 0 384,2-1 384,2-2 144,8-3 64,-5-4-104,2-2-160,-1 1-240,1-2-312,-2-1-136,-7-12-2729,-6-22 649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1:31.613"/>
    </inkml:context>
    <inkml:brush xml:id="br0">
      <inkml:brushProperty name="width" value="0.05" units="cm"/>
      <inkml:brushProperty name="height" value="0.05" units="cm"/>
      <inkml:brushProperty name="color" value="#FF0066"/>
    </inkml:brush>
  </inkml:definitions>
  <inkml:trace contextRef="#ctx0" brushRef="#br0">10 21 9226,'-7'-14'2054,"4"8"3418,17 17-3893,-12-9-1849,16 13-360,-2 1 0,0 1 0,17 25 0,38 63 1099,-38-55 37,165 310 2756,-164-293-2990,366 813 1665,-56 136-1330,-107 103-559,-206-883-46,-11 2 0,-10 249 0,-16-321 182,-8-1 0,-7 0 1,-56 216-1,51-287-237,-73 169 1,96-258-19,1 0 0,0 0 0,0 1 0,0-1 0,1 0 0,0 1 0,0-1 0,0 1 0,0 8 0,2-10 1,-1-1-1,1 0 0,0 1 1,0-1-1,0 0 0,0 0 0,1 0 1,-1 0-1,1 0 0,0 0 1,0 0-1,0-1 0,0 1 1,0 0-1,0-1 0,1 0 1,3 3-1,4 3-94,1-1 0,0 0 1,0 0-1,1-1 0,0-1 1,0 0-1,0 0 0,0-1 1,22 4-1,-31-8-18,-1 1 1,1 0-1,0-1 1,0 1-1,0-1 1,0 0-1,-1 0 1,1 0-1,0-1 1,0 1-1,0 0 1,0-1-1,-1 0 1,1 0-1,0 0 1,-1 0-1,1 0 1,-1 0 0,1-1-1,-1 1 1,0-1-1,1 0 1,-1 0-1,3-2 1,0-3-662,0-1 1,0 1-1,5-11 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8:34.324"/>
    </inkml:context>
    <inkml:brush xml:id="br0">
      <inkml:brushProperty name="width" value="0.05" units="cm"/>
      <inkml:brushProperty name="height" value="0.05" units="cm"/>
      <inkml:brushProperty name="color" value="#FF0066"/>
    </inkml:brush>
  </inkml:definitions>
  <inkml:trace contextRef="#ctx0" brushRef="#br0">1 0 6553,'13'22'1025,"-13"-7"-1025,0 9-1505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38.517"/>
    </inkml:context>
    <inkml:brush xml:id="br0">
      <inkml:brushProperty name="width" value="0.05" units="cm"/>
      <inkml:brushProperty name="height" value="0.05" units="cm"/>
      <inkml:brushProperty name="color" value="#FF0066"/>
    </inkml:brush>
  </inkml:definitions>
  <inkml:trace contextRef="#ctx0" brushRef="#br0">10189 18 6201,'9'-17'6667,"-10"17"-6490,0 0 0,0 0 0,1-1 0,-1 1 0,0 0 1,0 1-1,0-1 0,0 0 0,0 0 0,1 0 0,-1 0 0,0 1 0,0-1 0,0 0 0,0 1 1,1-1-1,-1 1 0,-1 0 0,-5 1 99,-1 1-1,0-1 1,0 0 0,-14 0 0,-28 6-10,28-4-190,-10 3 144,-52 16 1,-217 112 874,207-89-865,-442 219 576,-207 97-167,696-341-619,-541 239 188,-100 13-168,-15-30 82,-47 22 396,-12 19-101,443-166-322,-156 59 45,-307 152 73,0 28-106,71-18-160,593-280 49,-333 159 34,-11-24-50,410-174-9,-84 28-54,110-40-12,0-2-1,-1 0 0,-33 2 0,56-8 50,0 0-1,0 0 1,0 0-1,0 0 1,1 0-1,-1-1 1,0 0-1,0 0 1,0 0-1,0 0 0,1 0 1,-1-1-1,-4-2 1,6 2 1,1 1 1,-1-1-1,1 1 1,-1-1-1,1 0 1,0 0 0,0 0-1,0 1 1,0-1-1,0 0 1,0 0-1,0-1 1,1 1-1,-1 0 1,1 0-1,0 0 1,-1 0-1,1 0 1,0 0-1,0-1 1,0 1-1,1 0 1,-1 0-1,0 0 1,1 0 0,1-4-1,2-9-154,1 1 0,1 0 1,0 0-1,1 0 0,15-23 0,55-66-326,-42 59 371,216-253-169,55 0 362,-54 91 197,-181 155 161,133-73-1,-169 104-282,-25 14-78,0 0-1,0 1 0,0 0 1,1 0-1,0 1 0,22-5 1,-32 9-36,0-1 1,0 1-1,0 0 1,0 0-1,0 0 1,0 0-1,0 0 1,-1 0-1,1 0 1,0 1-1,0-1 1,0 0-1,0 0 1,0 1-1,0-1 0,0 0 1,0 1-1,0-1 1,-1 1-1,1 0 1,0-1-1,0 1 1,-1-1-1,1 1 1,0 0-1,-1 0 1,1-1-1,-1 1 1,1 0-1,-1 0 1,1 0-1,-1 0 1,0 0-1,1-1 1,-1 1-1,0 0 1,0 0-1,1 0 1,-1 0-1,0 0 1,0 0-1,0 0 1,0 0-1,-1 2 1,1 3 8,-1 1 0,0-1-1,-1 0 1,-3 11 0,5-17-9,-7 16 23,-1 0-1,0 0 0,-1-1 1,-1-1-1,0 0 0,-1 0 1,-21 20-1,10-10 17,-184 177 220,157-156-216,-366 307 181,-14-23-136,284-219-80,-107 64 108,243-167-106,10-5-4,16-4-3,-16 1-3,261-68 443,-180 45-278,-11 4-17,292-74 403,-231 70-489,186-12 0,-266 34-177,70 6 1,-103-2-59,1 1 0,-1 1 0,0 1 1,0 0-1,-1 2 0,29 13 0,-38-15-110,0 0 0,-1 0-1,0 1 1,0 0 0,13 13 0,-17-15-36,-1 0 0,1 0 0,-1 1 1,0-1-1,0 1 0,-1 0 0,1 0 0,-1 0 0,0 0 1,0 0-1,-1 0 0,2 8 0,-3-1-504,0-1 0,0 1-1,-1-1 1,-3 15-1,4-25 796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39.386"/>
    </inkml:context>
    <inkml:brush xml:id="br0">
      <inkml:brushProperty name="width" value="0.05" units="cm"/>
      <inkml:brushProperty name="height" value="0.05" units="cm"/>
      <inkml:brushProperty name="color" value="#FF0066"/>
    </inkml:brush>
  </inkml:definitions>
  <inkml:trace contextRef="#ctx0" brushRef="#br0">2338 293 9642,'24'-23'2401,"0"-1"0,23-32 0,-9 9-1309,-22 29-733,-1 0 1,0-1-1,-2-1 0,19-36 1,-31 56-349,-1 0 0,0-1 0,0 1 0,0 0 0,0-1 0,0 1 0,0 0 0,1-1 0,-1 1 0,0 0 0,0-1 0,0 1 0,0 0 0,0-1 0,0 1 0,0 0 0,0-1 0,-1 1 0,1 0 0,0-1 0,0 1 0,0 0 0,0 0 0,0-1 1,0 1-1,-1 0 0,1-1 0,0 1 0,0 0 0,0 0 0,-1-1 0,1 1 0,0 0 0,0 0 0,-1 0 0,1-1 0,0 1 0,-1 0 0,1 0 0,0 0 0,-1 0 0,1 0 0,0 0 0,0 0 0,-1 0 0,1-1 0,0 1 0,-1 0 0,1 0 0,0 0 1,-1 0-1,1 1 0,0-1 0,-1 0 0,-25 3 241,20-2-174,-691 153 412,583-125-460,-357 63 490,142-32 62,299-54-552,0 2 1,1 1-1,-43 18 0,60-21-29,1 0 0,0 0-1,0 1 1,0 1 0,1 0-1,0 0 1,1 1 0,0 0-1,0 1 1,1 0-1,-10 15 1,-4 17-30,2 1 1,2 0-1,-15 56 0,-43 200 56,63-244-6,-57 300 146,51-253-91,-84 395 374,-132 320-145,226-786-520,7-21-523,5-15-1771,37-79-3426,-10 1 2133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39.725"/>
    </inkml:context>
    <inkml:brush xml:id="br0">
      <inkml:brushProperty name="width" value="0.05" units="cm"/>
      <inkml:brushProperty name="height" value="0.05" units="cm"/>
      <inkml:brushProperty name="color" value="#FF0066"/>
    </inkml:brush>
  </inkml:definitions>
  <inkml:trace contextRef="#ctx0" brushRef="#br0">1418 1 13107,'-46'33'3305,"-21"24"943,-1 8-3767,-26 8-329,3-8-352,-22 5-585,3-9-191,-20 0-216,12-10 0,-15-4 159,20-11 569,0-4 248,28-12 144,13-9-208,32-3-128,18-27-2633,20-14 577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0.112"/>
    </inkml:context>
    <inkml:brush xml:id="br0">
      <inkml:brushProperty name="width" value="0.05" units="cm"/>
      <inkml:brushProperty name="height" value="0.05" units="cm"/>
      <inkml:brushProperty name="color" value="#FF0066"/>
    </inkml:brush>
  </inkml:definitions>
  <inkml:trace contextRef="#ctx0" brushRef="#br0">0 583 11682,'4'4'1105,"0"1"0,-1-1 0,1 0 0,1-1 0,-1 1 0,0-1 0,1 0 0,5 3 0,13 7-1410,-23-13 298,12 7-130,1 0-1,-2 2 1,1-1 0,-1 2-1,-1-1 1,1 2 0,-2-1-1,0 1 1,0 0-1,-1 1 1,14 25 0,-5 0-22,-1 0 0,20 76-1,-12-49 307,-30-89 255,1 1-1,-2-38 0,4 23-411,1 0 0,3-1 0,1 1 0,1 0 0,14-61 0,-9 71-13,1 1-1,1 0 1,1 1-1,1 0 1,2 1-1,1 0 0,24-32 1,-23 37 14,2 2 1,0 0-1,1 1 0,1 1 0,0 0 1,1 2-1,1 0 0,44-21 1,-4 9-543,113-33 0,71 0-1133,-165 41-1069,-9-7 609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1.229"/>
    </inkml:context>
    <inkml:brush xml:id="br0">
      <inkml:brushProperty name="width" value="0.05" units="cm"/>
      <inkml:brushProperty name="height" value="0.05" units="cm"/>
      <inkml:brushProperty name="color" value="#FF0066"/>
    </inkml:brush>
  </inkml:definitions>
  <inkml:trace contextRef="#ctx0" brushRef="#br0">287 1005 9818,'1'1'288,"0"0"1,1 0-1,-1-1 0,0 1 1,1 0-1,-1 0 0,1-1 1,-1 1-1,1-1 0,-1 0 0,1 1 1,-1-1-1,1 0 0,-1 0 1,1 0-1,-1 0 0,1 0 1,-1 0-1,1 0 0,2-1 1,1-1 220,-1-1 0,1 1 1,-1-1-1,0 1 1,6-7-1,1 1-663,6-7 362,0 0 1,-1-2-1,15-19 1,42-59-71,-64 82-138,25-35 38,-2-2 1,50-103-1,-70 126-27,-1-1-1,-2 0 0,-1-1 0,-1 0 0,-1 0 0,-1-1 0,0-50 0,-5 69-7,-1 0 0,0 0 1,0 0-1,-2 0 0,1 0 1,-1 1-1,-1-1 0,0 1 0,0 0 1,-1 0-1,-7-10 0,8 13-5,-1 1 0,0 0-1,0 0 1,-1 0 0,0 1 0,0 0 0,0 0-1,0 1 1,-1-1 0,1 1 0,-1 1-1,0-1 1,-1 1 0,1 1 0,0-1-1,-10-1 1,2 2 12,1 0-1,-1 2 1,0-1 0,1 2-1,-1 0 1,1 1-1,-1 0 1,1 1 0,0 1-1,-1 0 1,2 1-1,-1 0 1,1 1 0,-19 12-1,8-4 9,0 2 0,1 1-1,1 1 1,1 1 0,0 1 0,-29 38-1,29-31-21,2 1 0,1 1 0,1 0 0,2 2 0,1 0 0,1 0 0,2 1 0,-12 56 0,18-65-144,1 1 0,1 0 1,2 0-1,0 0 0,2 0 1,0 1-1,2-1 0,0-1 1,2 1-1,1-1 0,0 1 1,20 42-1,-22-56 18,1-1 0,0 0 0,1 0 0,0 0-1,0-1 1,1 1 0,0-2 0,1 1 0,-1-1 0,1 0 0,1-1 0,-1 0 0,1 0 0,0 0 0,1-2 0,-1 1-1,1-1 1,0 0 0,0-1 0,0 0 0,0-1 0,1 0 0,10 0 0,-3-1-8,0-1 1,0-1-1,0-1 1,0-1-1,0 0 1,17-7 0,-6 1-39,-1-2-1,53-28 1,-10-5-2,102-82 0,-162 118 169,238-213 17,-207 182 10,-39 36-12,43-41 61,45-54 1,-80 85 18,-1-1 1,0 0-1,-1 0 1,0-1-1,-1 0 1,-1-1-1,-1 1 1,0-1-1,5-25 1,-10 36 34,0 0 0,0 0 0,-1 0 0,0 0 0,0 0 0,-1 0 0,1 1 0,-1-1 0,0 0 0,0 0 0,-1 0 0,1 1 0,-6-10 0,7 13-35,-1-1 0,0 1 1,-1 0-1,1-1 0,0 1 1,0 0-1,0 0 0,-1 0 1,1 0-1,0 0 0,-1 0 1,1 1-1,-1-1 0,1 0 1,-1 1-1,1-1 0,-3 0 1,1 1 26,0 0-1,1 0 1,-1 0 0,0 0 0,0 1 0,1-1 0,-1 1-1,1 0 1,-1-1 0,1 1 0,-1 1 0,1-1 0,-5 3-1,0 1-17,0 0 0,1 0 0,-1 1 0,1 0 0,0 0 0,1 1 0,0-1 0,-9 16 0,-1 4-128,-12 33 1,5-3-177,2 0 0,2 2 1,3 0-1,3 1 0,2 0 0,3 0 0,3 1 1,3 65-1,2-94 15,9 48 1,-8-68 137,1 1 0,0-1-1,1 0 1,0 0 0,1 0 0,0-1 0,8 12 0,-12-19 54,0-1 0,1 0 0,0 0 0,-1 0 0,1 0 1,0 0-1,0 0 0,0 0 0,0-1 0,0 1 0,1-1 1,-1 1-1,0-1 0,1 0 0,-1 0 0,1 0 0,-1 0 1,1 0-1,-1-1 0,1 1 0,0-1 0,-1 0 0,1 0 1,0 0-1,-1 0 0,1 0 0,0 0 0,-1-1 0,1 1 0,0-1 1,-1 0-1,1 0 0,-1 0 0,1 0 0,-1 0 0,0 0 1,1-1-1,1-1 0,8-6 92,-1 0-1,0 0 1,-1-1 0,0-1 0,15-20-1,6-13 160,-1-1-1,-2-1 0,-3-2 1,-1-1-1,-3 0 0,-2-2 1,19-75-1,-30 89-220,-1 0 0,-1 0 0,-2-1 0,-2 0 0,-2 0 0,-1 1 0,-1-1 0,-3 0-1,-1 1 1,-1 0 0,-19-52 0,23 80-22,-1-1-1,1 1 1,-2 0-1,1 1 1,-2-1-1,1 1 1,-10-12-1,14 19-2,0 0-1,0 0 0,0 0 0,0 0 1,0 1-1,-1-1 0,1 0 0,0 0 1,0 1-1,0-1 0,-1 1 0,1-1 1,0 1-1,-1 0 0,1-1 0,0 1 1,-1 0-1,1 0 0,0 0 0,-1 0 1,1 0-1,0 0 0,-1 1 0,1-1 1,0 0-1,-1 1 0,1-1 0,0 0 1,0 1-1,-1 0 0,1-1 0,-1 2 1,-2 1 0,0 0 0,1 0 0,0 1 0,0-1 0,0 1 1,0 0-1,0-1 0,-3 8 0,-5 11 18,1 1-1,1-1 1,-11 44-1,-8 78 16,27-138-35,-21 167 23,7 1 1,10 220-1,51 279 33,28-92 258,-54-448-245,21 187 91,-24-82-59,12 121-448,-27-343 43,0 0 1,1 0-1,0 0 1,10 25-1,-13-40 241,0 0-1,1 0 1,-1 0-1,1 0 0,-1 0 1,1 0-1,-1 0 0,1 0 1,0-1-1,-1 1 1,1 0-1,0 0 0,0-1 1,0 1-1,-1 0 1,1-1-1,0 1 0,0-1 1,0 1-1,0-1 0,0 0 1,0 1-1,0-1 1,0 0-1,0 0 0,0 1 1,0-1-1,0 0 0,0 0 1,0 0-1,1 0 1,-1 0-1,1-1 0,1 0-109,0 0 0,-1-1 0,1 1 0,-1-1 0,0 1 0,1-1 0,-1 0 0,0 0 0,0 0-1,0 0 1,0 0 0,0 0 0,1-3 0,29-54-3058,3-16 183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2.419"/>
    </inkml:context>
    <inkml:brush xml:id="br0">
      <inkml:brushProperty name="width" value="0.05" units="cm"/>
      <inkml:brushProperty name="height" value="0.05" units="cm"/>
      <inkml:brushProperty name="color" value="#FF0066"/>
    </inkml:brush>
  </inkml:definitions>
  <inkml:trace contextRef="#ctx0" brushRef="#br0">61 181 8130,'10'-52'2521,"-4"20"1184,4-36-1,-10 68-3618,0 0 0,0-1 0,0 1 0,0 0 0,0-1 0,0 1 0,0 0 0,0-1 0,0 1 0,0 0 0,0-1 0,0 1 0,0 0 0,0-1 0,0 1 0,0 0 0,0-1 0,0 1 0,0 0 0,-1-1 0,1 1 0,0 0 0,0-1 0,0 1 0,0 0 1,-1-1-1,1 1 0,0 0 0,0 0 0,-1-1 0,1 1 0,-1 0 0,0 0-58,0 1 1,1-1 0,-1 1-1,0-1 1,1 1 0,-1 0-1,0-1 1,1 1 0,-1 0-1,0-1 1,1 1 0,-1 0-1,1 0 1,0 0 0,-1-1-1,0 3 1,-13 30-247,2 1 1,0 0-1,3 1 1,1 1-1,1-1 1,-3 68 0,10 219-269,1-312 487,4 131-253,46 266 1,-47-389 213,0 1 0,1-1 0,1 0 0,1 0 0,13 25 0,-19-41 35,0 0 0,0 0 1,0-1-1,1 1 0,-1 0 0,1 0 1,-1-1-1,1 1 0,-1-1 0,1 1 0,0-1 1,0 0-1,0 0 0,0 1 0,0-1 0,2 0 1,-2 0 7,-1-1 0,1 0 1,-1 0-1,0 0 0,1 0 1,-1 0-1,0-1 0,1 1 1,-1 0-1,0-1 0,1 1 1,-1-1-1,0 1 0,1-1 0,-1 0 1,0 1-1,0-1 0,0 0 1,2-1-1,2-4 37,0 0 0,0 0 0,-1 0 0,1 0 0,-1-1 0,-1 0 0,6-11 0,14-43 361,24-95 1,0-68 40,43-488-171,-76 554-558,-22 302-250,1-57 503,-26 383-476,23 4-1315,11-423 1314,2 0 0,13 68 0,-15-114 466,11 37-254,-11-41 295,-1 0 0,1 0 0,-1 0-1,1 0 1,-1 0 0,1 0 0,-1 0 0,1 0 0,0 0-1,0 0 1,-1 0 0,1 0 0,0-1 0,0 1 0,0 0-1,0 0 1,0-1 0,0 1 0,0-1 0,0 1 0,0-1-1,0 0 1,0 1 0,0-1 0,1 0 0,-1 0 0,0 1-1,0-1 1,0 0 0,2 0 0,0-1 28,-1 0 0,1-1 0,0 1 0,-1 0 0,1-1 0,-1 1 0,1-1 0,-1 0 0,1 0 0,-1 0 0,3-4 0,27-34 424,-30 36-409,166-260 2156,-45 65-1423,-83 140-692,60-68 0,-89 115-70,0 0 0,1 1-1,0 1 1,1 0 0,0 0-1,18-9 1,-23 15-3,-1 0 0,1 1-1,0 0 1,1 1 0,-1-1-1,0 2 1,1-1 0,-1 1 0,1 0-1,0 1 1,-1 0 0,1 1-1,12 1 1,14 6 13,-24-5-45,0-1 1,-1 0-1,21 1 1,-27-3 7,-1 0-1,1 0 1,0-1-1,0 0 1,0 0-1,0 0 1,-1 0-1,1 0 1,0-1-1,-1 0 1,1 0 0,-1 0-1,0 0 1,5-4-1,-1 0-12,-1-1 0,0 0 0,0 0 0,-1-1 0,0 0 0,0 0 0,-1 0 0,0 0 0,0-1 0,-1 1 0,5-19 0,-3 4 14,-1-1 1,-1 1-1,1-35 0,-5 34 27,0 0 0,-1 0-1,-1 0 1,-13-46-1,11 54-4,-1-1 0,0 2-1,-2-1 1,1 1-1,-2 0 1,0 1 0,-19-24-1,24 34-6,0 0-1,0-1 0,0 1 0,-1 0 0,0 1 0,0-1 1,0 1-1,0 0 0,0 0 0,0 1 0,-1 0 1,0-1-1,1 2 0,-1-1 0,-10-1 0,11 3 7,-1 0-1,0 0 0,1 1 1,-1 0-1,0 0 0,1 0 1,-1 1-1,1-1 1,0 1-1,-1 1 0,1-1 1,0 1-1,0 0 0,0 0 1,1 0-1,-1 1 0,-4 4 1,-7 8 22,1 0 1,1 1 0,1 1-1,0 0 1,1 1-1,1 0 1,1 1 0,-12 29-1,3 5 2,2 1 0,-11 67 0,16-62-36,3 1 1,3 0-1,2 1 1,3-1-1,7 64 1,-3-108-10,0 1 0,0-1 1,2 0-1,0 0 1,11 25-1,-13-36 3,1 0 1,0 0-1,0 0 1,0 0-1,0 0 1,1-1 0,0 0-1,0 0 1,0 0-1,1-1 1,0 0-1,0 0 1,0 0-1,0 0 1,0-1-1,8 2 1,-3-1 8,0-2 0,1 0-1,-1 0 1,1-1 0,-1 0 0,1-1 0,-1 0 0,1-1 0,22-4 0,-6-2 54,0-1 0,48-20 1,-35 10 62,-2-3 0,0-1 0,-1-2 0,-1-2 0,55-49 1,-57 41-27,-1-2 1,-2-1-1,-1-1 1,-2-2-1,-2-1 1,-1-1-1,24-57 1,-41 80-4,-6 15-36,-1-1-1,0 1 1,0-1-1,0 0 1,-1 0-1,1 1 1,-1-1-1,0 0 1,0-8-1,-3 10 167,0 9-85,-3 17-107,-12 106-213,15-110-41,2-1 1,1 1-1,0-1 1,1 0 0,1 1-1,1-1 1,1 0 0,0-1-1,11 23 1,-11-25-249,1-1-1,13 22 1,-17-32 385,1 0-1,-1-1 1,1 1-1,-1-1 1,1 0-1,0 0 1,0 0-1,0 0 1,1-1 0,-1 1-1,1-1 1,-1 0-1,1 0 1,5 2-1,-7-4 85,0 1 1,0-1-1,1 0 0,-1 0 0,0-1 1,1 1-1,-1 0 0,0-1 0,0 1 1,0-1-1,1 0 0,-1 0 0,0 0 1,0 0-1,0 0 0,0 0 0,0-1 1,-1 1-1,1 0 0,0-1 0,-1 0 1,1 1-1,-1-1 0,1 0 0,1-2 1,6-9 147,-1 1 0,11-24 1,-15 28-60,85-201 1955,-57 128-1386,-1-4-106,-20 52-370,1 0 1,1 1-1,30-49 1,-43 80-174,1 0 0,0-1 1,0 1-1,0 0 1,0 0-1,0 0 0,0 0 1,0 0-1,0 0 0,0 0 1,0 1-1,0-1 1,1 0-1,2-1 0,-4 2-1,1 0-1,0 0 0,-1 0 1,1 0-1,0 0 1,-1 0-1,1 0 0,0 1 1,-1-1-1,1 0 1,0 0-1,-1 0 0,1 1 1,0-1-1,-1 0 1,1 1-1,-1-1 0,1 0 1,-1 1-1,1-1 1,-1 1-1,1 0 0,2 3-11,0-1-1,-1 1 0,1 0 0,-1 1 0,0-1 0,0 0 0,2 8 0,13 59-276,-2 0 1,8 110-1,-13-95-235,-9-77 379,53 361-1696,-32-276 524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2:52.540"/>
    </inkml:context>
    <inkml:brush xml:id="br0">
      <inkml:brushProperty name="width" value="0.05" units="cm"/>
      <inkml:brushProperty name="height" value="0.05" units="cm"/>
      <inkml:brushProperty name="color" value="#FF0066"/>
    </inkml:brush>
  </inkml:definitions>
  <inkml:trace contextRef="#ctx0" brushRef="#br0">1 25 7290,'8'2'1992,"2"-2"408,6-3-1951,8 0-809,0-4-489,3 0-255,0 0-1296,-4 7-97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2.776"/>
    </inkml:context>
    <inkml:brush xml:id="br0">
      <inkml:brushProperty name="width" value="0.05" units="cm"/>
      <inkml:brushProperty name="height" value="0.05" units="cm"/>
      <inkml:brushProperty name="color" value="#FF0066"/>
    </inkml:brush>
  </inkml:definitions>
  <inkml:trace contextRef="#ctx0" brushRef="#br0">944 0 10842,'-4'7'1608,"0"-1"1,0 1-1,0-1 0,-1-1 0,-7 9 0,-5 1-1048,-35 24 0,3-4-137,-19 21-887,2 2-1,2 2 1,4 4 0,-85 114-1,82-82-142,5 3 1,4 2-1,-51 136 0,76-158 273,3 2 0,-20 111 0,42-167 188,2 0-1,-1 45 1,4-59 72,-1-1 1,2 0-1,-1 1 1,2-1-1,-1 0 1,1 0-1,1 0 0,6 12 1,-9-19 33,1 0 0,0 1 0,1-1 0,-1 0 0,0 0 0,1 0 1,0-1-1,0 1 0,0-1 0,0 1 0,0-1 0,0 0 0,1 0 0,-1 0 0,1-1 0,-1 1 0,7 1 0,-4-2-25,1 0-1,0 0 0,-1-1 0,1 0 0,-1 0 0,1-1 0,0 1 0,11-4 0,-1-1-56,-1 0-1,0-1 1,-1-1 0,0 0 0,17-11 0,67-52-819,-39 21-725,-2-3 1,70-81-1,-10-6-1604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3.432"/>
    </inkml:context>
    <inkml:brush xml:id="br0">
      <inkml:brushProperty name="width" value="0.05" units="cm"/>
      <inkml:brushProperty name="height" value="0.05" units="cm"/>
      <inkml:brushProperty name="color" value="#FF0066"/>
    </inkml:brush>
  </inkml:definitions>
  <inkml:trace contextRef="#ctx0" brushRef="#br0">4022 114 3681,'52'-93'6226,"-45"80"-4433,-4 12-118,-5 25-251,-35 170 735,-15 106-745,46-246-1342,3 0 0,2 0 0,9 88 0,-7-131-109,-1-7-1,1 1 0,-1 0 1,1-1-1,-1 1 1,1 0-1,1-1 0,-1 1 1,1-1-1,-1 0 1,1 1-1,1-1 0,-1 0 1,0 0-1,6 6 1,-7-10 16,0 1 0,0 0 0,0 0 0,0-1 0,0 1 1,1-1-1,-1 1 0,0-1 0,0 1 0,1-1 1,-1 0-1,0 0 0,0 1 0,1-1 0,-1 0 1,0 0-1,1 0 0,-1 0 0,0-1 0,3 1 0,-1-2-23,0 1 0,1 0-1,-1-1 1,0 0 0,0 1-1,0-1 1,4-4-1,9-9-55,-1 0-1,0 0 1,16-24-1,35-58 92,-60 88 10,154-258 378,-143 238-328,185-376 1031,-199 395-862,-7 15-49,-9 18-42,-126 302-81,22 5-85,63-172 13,-18 57 20,-72 196 72,22-125 414,80-205-22,-74 108-1,37-84 14,-4-3 1,-5-4-1,-114 98 0,-197 129-120,381-311-350,-558 396-529,361-264 94,187-127 367,-523 345-1425,272-200 815,160-98 309,-228 90-1,305-141 385,0-2 0,0-2 0,-2-1 0,1-2 0,-1-3-1,-52 1 1,75-6 16,1-1-1,-1-2 1,1 0-1,0 0 1,0-2-1,0-1 0,-28-12 1,35 12 7,-1-1 0,1-1 0,0 0 0,1-1 0,0 0 0,1-1 0,-1-1 0,2 1 0,0-2 0,-15-20 0,10 9 34,2-1 0,1-1-1,1 0 1,0 0 0,3-1-1,-10-39 1,10 23 47,1 0 0,3 0 0,0-66 0,7 51 23,2 0 0,3 0 1,2 1-1,3 0 0,2 1 0,42-100 0,-33 99 19,3 0 1,2 2-1,3 1 0,48-63 0,-61 92-100,2 2 0,0 0 0,2 1-1,35-25 1,-41 34-43,1 1-1,0 1 0,0 1 1,1 0-1,0 2 0,1 0 1,28-6-1,-13 8-27,0 1 0,1 1 0,-1 2 0,1 1 0,-1 3 1,0 0-1,1 2 0,-1 2 0,44 14 0,28 16-562,159 79 0,-143-59-354,-80-38 233,0-2 0,76 19-1,-89-30 448,0-1-1,0-2 0,0-1 1,0-1-1,38-4 1,-29-2 96,-1-2 0,1-1-1,-2-1 1,1-3 0,-1-1 0,49-25 0,87-56-392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4.877"/>
    </inkml:context>
    <inkml:brush xml:id="br0">
      <inkml:brushProperty name="width" value="0.05" units="cm"/>
      <inkml:brushProperty name="height" value="0.05" units="cm"/>
      <inkml:brushProperty name="color" value="#FF0066"/>
    </inkml:brush>
  </inkml:definitions>
  <inkml:trace contextRef="#ctx0" brushRef="#br0">7 1 11883,'-4'39'2082,"2"0"0,2 1-1,5 43 1,24 116-1067,-28-190-975,73 379-36,-39-215-222,86 501-1714,-45 64-594,-74-710 2465,-1-8 54,0-1 1,-1 1 0,-4 31-1,4-50 14,0-1 0,0 1 0,0 0 0,-1-1 0,1 1 0,0 0-1,0-1 1,0 1 0,-1 0 0,1-1 0,0 1 0,-1-1 0,1 1 0,-1-1 0,1 1-1,-1 0 1,1-1 0,-1 1 0,-8-4 55,-7-19-25,-10-27-357,2-1 0,-23-73 1,26 67-301,-39-112-2280,4-12-43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5.211"/>
    </inkml:context>
    <inkml:brush xml:id="br0">
      <inkml:brushProperty name="width" value="0.05" units="cm"/>
      <inkml:brushProperty name="height" value="0.05" units="cm"/>
      <inkml:brushProperty name="color" value="#FF0066"/>
    </inkml:brush>
  </inkml:definitions>
  <inkml:trace contextRef="#ctx0" brushRef="#br0">69 698 7906,'-22'-103'3009,"-17"-102"2300,35 174-4548,2-1 0,1 0 0,1 0-1,7-48 1,-5 70-592,0-1-1,1 1 0,1-1 0,-1 1 0,1 0 1,1 1-1,0-1 0,11-15 0,-12 19-127,1 0-1,0 1 1,0-1-1,0 1 1,1 0 0,0 1-1,0-1 1,0 1-1,1 0 1,-1 1-1,1-1 1,0 1 0,12-3-1,-5 2-43,0 2 0,0 0 1,0 0-1,0 1 0,1 1 0,-1 1 1,0 0-1,0 0 0,0 2 0,18 4 0,-9 1-29,0 0-1,-1 2 0,0 0 1,-1 1-1,30 21 0,2 9-148,-1 3 0,-2 2-1,57 67 1,-35-33-148,-3 4 1,-4 2 0,54 97-1,-109-166 317,0 1 0,-1 0 0,-1 1 0,-1 0 0,-1 0 0,-1 0 0,0 1-1,-1 0 1,-2 0 0,0 0 0,-1 0 0,0 0 0,-5 31 0,-3 0-7,-3-1-1,-23 73 1,-47 97 28,-164 292 49,-62 11-806,302-520 281,7-12 481,10-25-208,26-59-2522,18-54 602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5.583"/>
    </inkml:context>
    <inkml:brush xml:id="br0">
      <inkml:brushProperty name="width" value="0.05" units="cm"/>
      <inkml:brushProperty name="height" value="0.05" units="cm"/>
      <inkml:brushProperty name="color" value="#FF0066"/>
    </inkml:brush>
  </inkml:definitions>
  <inkml:trace contextRef="#ctx0" brushRef="#br0">154 1 12795,'-31'101'4073,"-12"19"552,8-2-3577,7 26-456,13-11-464,14 25-232,4-21-72,8 1-528,4-29-593,4-2-615,-5-37-2625,1-7 232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5.969"/>
    </inkml:context>
    <inkml:brush xml:id="br0">
      <inkml:brushProperty name="width" value="0.05" units="cm"/>
      <inkml:brushProperty name="height" value="0.05" units="cm"/>
      <inkml:brushProperty name="color" value="#FF0066"/>
    </inkml:brush>
  </inkml:definitions>
  <inkml:trace contextRef="#ctx0" brushRef="#br0">1 1 9442,'26'30'4617,"-43"-12"-264,26 8-1929,6-2-1863,4 7-889,3 2-769,7 13-239,3-3-2993,-1 8 464</inkml:trace>
  <inkml:trace contextRef="#ctx0" brushRef="#br0" timeOffset="1">424 1156 8050,'32'169'8996,"33"79"-6208,1 8-4413,10 112-3931,-76-366 5518,0-1-1,0 1 0,1-1 0,-1 1 0,1-1 0,-1 1 0,1-1 1,-1 0-1,1 1 0,0-1 0,0 0 0,-1 1 0,1-1 1,0 0-1,0 0 0,2 2 0,5-6-84,1-12 133,2-15 486,14-60-1,-12 41-32,138-658 3030,-46 190-3363,-47 306-714,-24 120-922,-26 78-1214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6.298"/>
    </inkml:context>
    <inkml:brush xml:id="br0">
      <inkml:brushProperty name="width" value="0.05" units="cm"/>
      <inkml:brushProperty name="height" value="0.05" units="cm"/>
      <inkml:brushProperty name="color" value="#FF0066"/>
    </inkml:brush>
  </inkml:definitions>
  <inkml:trace contextRef="#ctx0" brushRef="#br0">106 1 15187,'5'181'4129,"-53"-47"952,34 1-4465,10-35-880,-3 10-1568,-3-32-153,-4-21-3096,1-29-120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6.650"/>
    </inkml:context>
    <inkml:brush xml:id="br0">
      <inkml:brushProperty name="width" value="0.05" units="cm"/>
      <inkml:brushProperty name="height" value="0.05" units="cm"/>
      <inkml:brushProperty name="color" value="#FF0066"/>
    </inkml:brush>
  </inkml:definitions>
  <inkml:trace contextRef="#ctx0" brushRef="#br0">55 0 13363,'-17'26'3913,"0"13"728,6 0-3785,6 9-832,1-4-1280,10 9-3385,-3-5 456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6.993"/>
    </inkml:context>
    <inkml:brush xml:id="br0">
      <inkml:brushProperty name="width" value="0.05" units="cm"/>
      <inkml:brushProperty name="height" value="0.05" units="cm"/>
      <inkml:brushProperty name="color" value="#FF0066"/>
    </inkml:brush>
  </inkml:definitions>
  <inkml:trace contextRef="#ctx0" brushRef="#br0">502 0 13675,'-2'7'1061,"-1"-1"0,1 0 0,-1 0-1,-1 0 1,1 0 0,-6 7 0,-29 29 2079,13-15-3329,-339 465-9175,320-429 9821,44-62-444,0-1 0,-1 0 1,1 0-1,0 1 1,-1-1-1,1 0 1,0 1-1,0-1 1,-1 0-1,1 1 1,0-1-1,0 0 1,0 1-1,0-1 1,-1 0-1,1 1 0,0-1 1,0 0-1,0 1 1,0-1-1,0 1 1,0-1-1,0 0 1,0 1-1,0-1 1,0 1-1,0-1 1,0 0-1,0 1 0,0-1 1,1 1-1,-1-1 1,0 0-1,0 1 1,0-1-1,1 1 1,15-2 221,22-12-64,42-25-28,-42 19-104,1 1 0,45-13-1,-73 28-15,0 0 0,0 0 0,0 1 0,0 1-1,1 0 1,-1 0 0,0 2 0,1-1 0,-1 1-1,0 1 1,0 0 0,19 5 0,-23-4 17,0 0 1,0 1-1,0 0 1,-1 0-1,0 0 1,0 1-1,0-1 1,0 1-1,-1 1 1,1-1-1,-1 1 0,-1 0 1,1 0-1,-1 1 1,0-1-1,-1 1 1,1 0-1,-1 0 1,-1 0-1,4 14 1,-1 0 33,-2 1 1,-1-1-1,0 1 0,-1-1 1,-2 1-1,-3 25 1,0-14-62,-2 0 1,-1 0 0,-13 34-1,-45 94-371,39-107-849,-3 0 1,-2-2-1,-69 88 0,91-129 473,0-1-1,-1 0 0,0-1 0,-13 9 0,12-11-333,0-1 0,0 0 0,-15 5 0,26-11 1050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7.356"/>
    </inkml:context>
    <inkml:brush xml:id="br0">
      <inkml:brushProperty name="width" value="0.05" units="cm"/>
      <inkml:brushProperty name="height" value="0.05" units="cm"/>
      <inkml:brushProperty name="color" value="#FF0066"/>
    </inkml:brush>
  </inkml:definitions>
  <inkml:trace contextRef="#ctx0" brushRef="#br0">235 954 11835,'-7'166'5185,"-26"-26"-136,0 4-2577,5-24-2336,-5 2-632,5-26-768,-4-4-913,10-26-2752,4-29 208</inkml:trace>
  <inkml:trace contextRef="#ctx0" brushRef="#br0" timeOffset="0.44">344 0 6921,'-7'46'4681,"-17"8"-624,-2 20-1032,2 1-2049,0 8-808,4-11-1024,1 11-3201,5-11 408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2:59.479"/>
    </inkml:context>
    <inkml:brush xml:id="br0">
      <inkml:brushProperty name="width" value="0.05" units="cm"/>
      <inkml:brushProperty name="height" value="0.05" units="cm"/>
      <inkml:brushProperty name="color" value="#FF0066"/>
    </inkml:brush>
  </inkml:definitions>
  <inkml:trace contextRef="#ctx0" brushRef="#br0">33 35 9578,'2'-1'4189,"0"-8"-3088,-1 7-1074,-1 1 0,0 0 0,0 0 0,0-1 0,0 1 0,0 0 0,0 0 0,-1-1 0,1 1 0,0 0 0,0 0 0,-1 0 0,1 0 0,-1-1 0,1 1 0,-2-2 0,1 3-8,0 0 0,1 0-1,-1-1 1,1 1 0,-1 0 0,0 0-1,1 0 1,-1 0 0,0 0 0,1 0-1,-1 0 1,0 0 0,1 0 0,-1 0-1,0 0 1,1 0 0,-1 0-1,1 1 1,-1-1 0,0 0 0,1 0-1,-1 1 1,1-1 0,-1 0 0,1 1-1,-2 0 1,-13 4-3992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2:57.232"/>
    </inkml:context>
    <inkml:brush xml:id="br0">
      <inkml:brushProperty name="width" value="0.05" units="cm"/>
      <inkml:brushProperty name="height" value="0.05" units="cm"/>
      <inkml:brushProperty name="color" value="#FF0066"/>
    </inkml:brush>
  </inkml:definitions>
  <inkml:trace contextRef="#ctx0" brushRef="#br0">1 45 5961,'26'-11'1761,"-5"-3"-1761,-2-6-817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8.190"/>
    </inkml:context>
    <inkml:brush xml:id="br0">
      <inkml:brushProperty name="width" value="0.05" units="cm"/>
      <inkml:brushProperty name="height" value="0.05" units="cm"/>
      <inkml:brushProperty name="color" value="#FF0066"/>
    </inkml:brush>
  </inkml:definitions>
  <inkml:trace contextRef="#ctx0" brushRef="#br0">1 1566 9594,'10'39'3584,"-2"-1"0,6 57-1,-4 25-1507,-4-50-3959,-4-44 1317,15 144-3529,-11-129 3053,2-1 0,14 43 0,-21-80 1001,2 6-56,0 0 0,1 0 0,8 16-1,-11-24 120,0 0-1,-1 1 1,1-1-1,0 0 1,0 0 0,0 1-1,0-1 1,0 0-1,0 0 1,0 0-1,1 0 1,-1-1-1,0 1 1,0 0-1,1 0 1,-1-1-1,0 1 1,1-1 0,-1 1-1,1-1 1,-1 1-1,1-1 1,-1 0-1,1 0 1,-1 0-1,1 0 1,-1 0-1,1 0 1,-1 0-1,1 0 1,-1-1 0,3 0-1,1-2 123,1 0 0,0 0-1,-1-1 1,0 1 0,0-1-1,0-1 1,0 1 0,-1-1 0,0 0-1,8-10 1,2-7 329,15-32 0,-24 43-362,37-75 394,-3-2 0,41-146 0,-62 167-496,-3-2-1,-3 0 1,-3 0-1,-1-83 1,-8 118-60,-1 0 1,-3 1-1,0-1 1,-18-63 0,19 87 27,0 0 1,-1 0 0,0 0 0,0 1-1,-1 0 1,0 0 0,-1 0 0,0 0 0,0 1-1,-1 0 1,-10-10 0,15 17 23,0 0 0,0-1 0,0 1 0,0 0 0,0 0 0,0 0 0,0 0 0,0 0 0,0 0 0,0 1 0,-1-1 0,1 1 0,0 0-1,0-1 1,-1 1 0,1 0 0,0 0 0,0 1 0,-4 0 0,2 0 11,1 0 0,0 0 0,0 1 0,-1 0 0,1-1 0,0 1 0,0 0 0,0 1 0,1-1 0,-1 1 0,-2 3 0,-3 3 46,0 1 0,1 1 0,1-1 0,0 1 0,-9 22 0,5-6 11,2 0 0,0 1 1,2 0-1,1 0 0,2 0 1,-1 33-1,3-47-88,2 0 1,-1 0-1,2 0 0,0-1 1,1 1-1,0 0 0,1-1 1,0 0-1,1 0 0,1 0 1,0-1-1,0 1 0,2-1 1,11 15-1,-12-20-12,0 0 0,0 0 0,1-1 0,0 1 0,0-2 0,0 1 0,1-1 0,0-1 0,0 0 0,10 4 0,-4-3 0,1-1 0,0-1 0,0 0 0,1-1 1,23 0-1,10-5 60,-2-2 0,1-1-1,48-14 1,183-27 191,-273 46-308,0-1-1,0 0 0,0 0 0,0 0 0,-1-1 0,1 0 1,-1 0-1,0 0 0,0-1 0,0 0 0,0-1 0,0 1 1,-1-1-1,0 0 0,0 0 0,0-1 0,-1 1 0,4-8 1,5-9-269,-1 0 0,-1-1 0,13-42 0,-7 19 364,1 0 111,31-56 0,-42 90 54,1 0 0,0 0-1,1 0 1,0 1 0,1 0 0,0 1 0,1 0 0,22-16 0,-28 22-36,1 1 0,0 0 0,0 0 0,0 0 0,0 1 0,1 0 0,-1 0-1,1 1 1,-1-1 0,1 1 0,0 1 0,-1-1 0,1 1 0,12 2 0,-10 0-26,1 0-1,-1 1 0,0 0 1,0 0-1,0 1 1,0 0-1,-1 1 1,1 0-1,9 8 0,0 2-93,0 1 0,-2 1-1,1 0 1,-2 1 0,-1 1 0,0 0-1,16 31 1,56 134-1072,-11-21-500,-69-151 1406,0 0 1,1-1 0,0 0 0,1-1 0,0 0-1,1 0 1,15 14 0,-21-23 156,-1 1-1,1 0 1,0-1 0,-1 0 0,1 1-1,0-1 1,0-1 0,0 1-1,0 0 1,0-1 0,0 1 0,0-1-1,0 0 1,0 0 0,0 0-1,0 0 1,0 0 0,0-1 0,0 0-1,0 1 1,0-1 0,0 0-1,0-1 1,-1 1 0,1 0 0,0-1-1,-1 1 1,1-1 0,-1 0 0,4-3-1,7-7 225,-1 0 0,0 0 0,0-1 0,10-17 0,-13 18-50,18-26 428,-2-1 0,-1-1 1,18-43-1,45-131 804,-60 145-1230,-24 59-165,1 1-1,0-1 1,1 1-1,10-15 1,-13 22-19,-1 0 0,1 1 1,-1-1-1,1 0 0,-1 1 0,1-1 0,0 1 0,0 0 1,0 0-1,0-1 0,0 1 0,0 0 0,0 1 0,0-1 1,1 0-1,-1 1 0,0-1 0,0 1 0,1-1 0,-1 1 1,0 0-1,1 0 0,-1 0 0,0 1 0,0-1 0,4 1 0,1 2 0,0 0 0,-1 1-1,1-1 1,-1 1-1,1 1 1,-1-1-1,-1 1 1,1 0 0,-1 1-1,1-1 1,-2 1-1,6 7 1,12 17-3,-1 0-1,26 53 1,27 77-326,20 36-1186,-87-184 1310,0 0 1,1 0-1,0-1 1,1-1-1,0 1 0,0-1 1,16 12-1,-20-19 128,0 0-1,0 0 0,0 0 0,0 0 1,0-1-1,1 0 0,-1 0 0,1 0 1,-1-1-1,1 0 0,-1 0 0,1 0 1,0-1-1,0 0 0,-1 0 0,1 0 1,0-1-1,0 0 0,-1 0 0,9-3 1,1-1-22,-1-1 1,1-1 0,-1-1 0,0 0-1,20-14 1,69-67 133,264-304 985,-280 295-815,250-291 300,-148 169-786,-171 198 234,236-292-4077,-164 178 1052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9.136"/>
    </inkml:context>
    <inkml:brush xml:id="br0">
      <inkml:brushProperty name="width" value="0.05" units="cm"/>
      <inkml:brushProperty name="height" value="0.05" units="cm"/>
      <inkml:brushProperty name="color" value="#FF0066"/>
    </inkml:brush>
  </inkml:definitions>
  <inkml:trace contextRef="#ctx0" brushRef="#br0">110 685 13971,'-17'167'7599,"14"-85"-6656,8 85 1,12 46-1158,9 140-1276,-13 26-1516,-33 2-965,17-352 3465,-12 43-1,15-69 496,-1-1 0,0 1-1,1 0 1,-1-1 0,0 1 0,-1-1 0,1 1-1,0-1 1,-1 0 0,1 1 0,-1-1-1,0 0 1,0 0 0,-2 2 0,3-4 18,1 0 1,0 1-1,-1-1 1,1 0-1,-1 0 1,1 0-1,-1 0 0,1 0 1,-1 0-1,1 0 1,-1 0-1,1 0 1,0 0-1,-1 0 1,1-1-1,-1 1 1,1 0-1,-1 0 0,1 0 1,0-1-1,-1 1 1,1 0-1,-1 0 1,1-1-1,0 1 1,-1 0-1,1-1 1,-13-22 431,2-13 223,3 0-1,0-1 1,-3-61-1,9 73-382,-24-569 3984,52-47-3068,-16 537-1185,24-102-1,-29 183-22,14-38 0,-16 54 2,0 1 0,0-1 0,1 1 1,-1 0-1,1 0 0,1 0 1,-1 0-1,8-6 0,-11 11 8,0 0 1,1 0-1,-1 0 0,0 0 1,1 0-1,-1 0 0,1 0 1,-1 0-1,1 1 0,0-1 1,-1 1-1,1-1 0,0 1 1,-1 0-1,1-1 0,0 1 1,-1 0-1,1 0 0,0 0 1,0 1-1,-1-1 0,1 0 1,0 1-1,2 0 0,0 1-2,0 0 0,-1 0 0,1 0 0,0 1-1,-1-1 1,1 1 0,-1 0 0,3 3 0,9 12-11,-1 1 1,-1 0 0,-1 0-1,0 1 1,8 22 0,-9-21 0,56 118-319,42 80-1543,-103-209 1733,44 72-1044,-44-73 972,0-1 0,1 0 0,0 0 0,0-1 0,1 0-1,0 0 1,10 5 0,-15-10 140,1 0-1,-1 0 1,1 0 0,-1-1-1,1 1 1,0-1-1,0 0 1,0 0 0,0-1-1,0 1 1,0-1-1,0 0 1,0 0-1,0 0 1,0 0 0,0-1-1,-1 0 1,1 0-1,0 0 1,0 0-1,0 0 1,-1-1 0,1 0-1,0 0 1,5-3-1,0-3 26,1 1 0,-2-2 0,1 1 0,-1-1-1,0 0 1,-1-1 0,10-15 0,5-13 201,-1 0 0,28-75 0,13-95 792,4-148 990,-31-3 168,-25 252-1132,-10 107-962,0 0 0,0 0-1,0 1 1,1-1 0,-1 0 0,0 0 0,0 0 0,0 0 0,0 0-1,0 0 1,0 0 0,0 0 0,0 0 0,0 0 0,0 0 0,0 0-1,0 0 1,0 0 0,0 0 0,0 0 0,1 0 0,-1 0 0,0 0-1,0 0 1,0 0 0,0 0 0,0 0 0,0 0 0,0 0 0,0 0 0,0 0-1,0 0 1,0 0 0,0 0 0,0 0 0,0 0 0,1 0 0,-1 0-1,0 0 1,0 0 0,0 0 0,0 0 0,0-1 0,0 1 0,0 0-1,0 0 1,0 0 0,0 0 0,0 0 0,0 0 0,0 0 0,0 0-1,0 0 1,0 0 0,0 0 0,0 0 0,0 0 0,0 0 0,0 0-1,0-1 1,0 1 0,0 0 0,0 0 0,0 0 0,4 9 139,4 19 26,35 243 442,-31-170-506,82 667-323,3 49-3655,-56-476 62,-29-262 2446,-7-65 934,-4-14 421,-1 0 0,0 0 1,0 0-1,0 1 0,0-1 0,0 0 1,1 0-1,-1 0 0,0 0 0,0 0 1,0 0-1,0 0 0,0 0 0,1 0 0,-1 0 1,0 0-1,0 0 0,0-1 0,0 1 1,1 0-1,-1 0 0,0 0 0,0 0 1,0 0-1,0 0 0,0 0 0,0 0 1,1 0-1,-1 0 0,0 0 0,0-1 1,0 1-1,0 0 0,0 0 0,0 0 1,0 0-1,0 0 0,0-1 0,0 1 0,1 0 1,-1 0-1,0 0 0,0 0 0,0 0 1,0-1-1,0 1 0,0 0 0,0 0 1,5-16-438,0-1 1,-1 1-1,-1-1 1,1-19-1,4-20-598,19-94-984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49.820"/>
    </inkml:context>
    <inkml:brush xml:id="br0">
      <inkml:brushProperty name="width" value="0.05" units="cm"/>
      <inkml:brushProperty name="height" value="0.05" units="cm"/>
      <inkml:brushProperty name="color" value="#FF0066"/>
    </inkml:brush>
  </inkml:definitions>
  <inkml:trace contextRef="#ctx0" brushRef="#br0">104 1087 11354,'-20'131'6887,"-6"-1"-3554,5-32-3495,-12 147 0,30-195-585,2 0 1,3 0-1,2 0 1,11 53-1,-15-97 697,1-1 1,0 0-1,0 0 0,1 0 1,0 0-1,-1 0 0,2 0 1,-1-1-1,0 1 0,1 0 1,5 6-1,-7-11 53,-1 1 0,1-1-1,-1 0 1,1 1 0,0-1 0,-1 1-1,1-1 1,0 0 0,0 1 0,-1-1 0,1 0-1,0 0 1,-1 0 0,1 0 0,0 0 0,0 0-1,0 1 1,-1-2 0,1 1 0,0 0 0,0 0-1,-1 0 1,1 0 0,0 0 0,-1-1 0,1 1-1,0 0 1,0-1 0,0 0 0,17-15 249,-17 15-240,13-15 268,-1-2-1,-1 0 1,0 0 0,-1-2-1,14-34 1,30-109 668,-47 135-868,20-69-132,-4-2 0,18-170 0,-40 260-218,1 26 129,-2-9 100,16 123-39,35 193 286,-42-279-182,2-2-1,2 0 0,1 0 1,3-1-1,25 43 1,-35-70-35,1-2 0,1 1 0,0-1 0,0-1-1,20 18 1,-25-26 6,0 0 0,0 0 0,1 0 0,0-1 0,-1 1 0,1-1 0,1-1 0,-1 1 0,0-1 0,1 0 0,-1-1 0,1 1 0,-1-1 0,1-1 0,11 1 0,-9-2 6,-1 0 0,0-1 0,0 0 0,0 0 0,0-1 0,-1 0 0,1-1 0,-1 1 0,1-1 0,-1-1 0,0 1 0,-1-1 0,12-11 0,1-3 64,-1-1 1,32-45 0,-18 15 72,-2-1 0,-2-1 0,21-57 0,52-170 406,-91 250-496,28-92 154,-5-3 0,20-152 1,-43 207-174,-3-1 0,-4 0 0,-8-124 1,1 159-98,-1-1 1,-2 1 0,-2-1-1,-1 2 1,-1 0 0,-2 0-1,-2 1 1,-1 1 0,-24-39-1,29 56-32,0 1 0,-1-1-1,-17-16 1,24 26 66,-1 1-1,1-1 1,-1 1 0,1 0-1,-1 1 1,0 0 0,-1-1-1,1 2 1,0-1 0,-1 1-1,-10-3 1,14 5 32,0 0 0,0 0 1,1 0-1,-1 0 0,0 0 0,1 1 0,-1-1 1,0 1-1,1 0 0,-1 0 0,0 0 0,1 0 1,-1 0-1,1 0 0,0 1 0,-1-1 1,1 1-1,0 0 0,0-1 0,0 1 0,-2 2 1,-1 2-2,1 1 0,-1-1 0,1 1 0,1 0 0,-1-1 0,-4 15 0,-2 9 13,3 1 0,0-1-1,2 1 1,1 0 0,1 61 0,24 169 24,10-73-176,73 248-1,-61-295-910,5-2-1,7-2 1,89 162 0,-129-271 169,2-1 0,0-1 0,2 0 0,38 40 0,-47-58 47,0 0-1,21 13 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0.159"/>
    </inkml:context>
    <inkml:brush xml:id="br0">
      <inkml:brushProperty name="width" value="0.05" units="cm"/>
      <inkml:brushProperty name="height" value="0.05" units="cm"/>
      <inkml:brushProperty name="color" value="#FF0066"/>
    </inkml:brush>
  </inkml:definitions>
  <inkml:trace contextRef="#ctx0" brushRef="#br0">181 31 8810,'-3'-5'587,"-16"-16"2245,18 20-2722,0 1 1,1-1-1,-1 1 1,0 0-1,1-1 1,-1 1-1,0 0 1,0 0-1,0-1 1,1 1-1,-1 0 0,0 0 1,0 0-1,0 0 1,1 0-1,-1 0 1,0 0-1,0 0 1,0 0-1,1 1 1,-1-1-1,0 0 1,0 0-1,1 1 1,-1-1-1,0 0 1,1 1-1,-1-1 1,0 1-1,1-1 1,-1 1-1,0-1 0,1 1 1,-1 0-1,-3 3 132,1 1 0,-1-1 0,1 1 0,0 0 0,1 0 0,-1 0 0,1 0 0,-3 8-1,-10 50 513,9-33-383,-25 126 196,8 2-1,-6 294 1,74 361-1390,76-14-2267,-24-400 442,-52-273 880,-37-108 988,0 0 0,2 0 0,21 29 1,-25-39 291,0-1 0,1-1 0,0 1 0,0-1 0,8 5 0,-14-10 472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0.498"/>
    </inkml:context>
    <inkml:brush xml:id="br0">
      <inkml:brushProperty name="width" value="0.05" units="cm"/>
      <inkml:brushProperty name="height" value="0.05" units="cm"/>
      <inkml:brushProperty name="color" value="#FF0066"/>
    </inkml:brush>
  </inkml:definitions>
  <inkml:trace contextRef="#ctx0" brushRef="#br0">577 1 11154,'-148'208'4233,"78"-83"136,5-8-3137,-13 17-1344,6-30-1208,-3 1-3049,6-24 24</inkml:trace>
  <inkml:trace contextRef="#ctx0" brushRef="#br0" timeOffset="1">1017 775 13435,'-2'87'4425,"-19"20"456,1 4-3657,2 12-784,5-12-608,2-6-696,3-29-736,4-19-3329,-1-26 352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0.852"/>
    </inkml:context>
    <inkml:brush xml:id="br0">
      <inkml:brushProperty name="width" value="0.05" units="cm"/>
      <inkml:brushProperty name="height" value="0.05" units="cm"/>
      <inkml:brushProperty name="color" value="#FF0066"/>
    </inkml:brush>
  </inkml:definitions>
  <inkml:trace contextRef="#ctx0" brushRef="#br0">5 0 10442,'7'57'4665,"-14"6"-144,3 3-2328,6-14-1697,3 5-1432,1-20-569,-4-5-3016,-4-16-168</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1.176"/>
    </inkml:context>
    <inkml:brush xml:id="br0">
      <inkml:brushProperty name="width" value="0.05" units="cm"/>
      <inkml:brushProperty name="height" value="0.05" units="cm"/>
      <inkml:brushProperty name="color" value="#FF0066"/>
    </inkml:brush>
  </inkml:definitions>
  <inkml:trace contextRef="#ctx0" brushRef="#br0">359 599 12427,'-4'85'5265,"-12"-11"-16,-4 3-2777,3-3-2031,-3 20-634,-3 0-351,-6 30-648,-1 3-392,1 39-481,3 2 273,-7 22 48,3-24 471,13-82-431,3 3 752,-12 5-1945,2-47 489</inkml:trace>
  <inkml:trace contextRef="#ctx0" brushRef="#br0" timeOffset="1">15 1241 7674,'7'-105'947,"50"-530"5745,-47 574-5934,2 1 1,2 1 0,30-75 0,-38 119-463,1 1 0,0-1 0,0 2 0,2-1 0,0 1-1,0 0 1,20-20 0,-22 27-151,0 0 0,0 1 0,0 0 0,0 0 0,1 1 0,0 0 0,0 0 0,0 1 0,0 0 0,1 0 0,-1 1 0,1 0 0,0 0 0,10 0 0,-8 1-70,1 1 0,0 0 0,-1 1 0,1 0 1,-1 1-1,1 0 0,-1 0 0,0 2 0,1-1 0,15 9 0,-19-8-139,-1 1 0,1 0 0,-1 0 1,0 1-1,0 0 0,-1 0 0,0 0 0,0 1 0,0 0 0,-1 0 1,0 1-1,0-1 0,-1 1 0,5 13 0,0 3-411,-2-1-1,-1 2 1,-1-1-1,-1 1 1,1 26-1,-3 129-4271,-15-23 169,-12 21-649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1.549"/>
    </inkml:context>
    <inkml:brush xml:id="br0">
      <inkml:brushProperty name="width" value="0.05" units="cm"/>
      <inkml:brushProperty name="height" value="0.05" units="cm"/>
      <inkml:brushProperty name="color" value="#FF0066"/>
    </inkml:brush>
  </inkml:definitions>
  <inkml:trace contextRef="#ctx0" brushRef="#br0">127 950 6953,'-32'37'3513,"4"-46"-272,1-41-1353,5-35-1584,5-66-512,17-30-336,13-74-2696,9-1 567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1.980"/>
    </inkml:context>
    <inkml:brush xml:id="br0">
      <inkml:brushProperty name="width" value="0.05" units="cm"/>
      <inkml:brushProperty name="height" value="0.05" units="cm"/>
      <inkml:brushProperty name="color" value="#FF0066"/>
    </inkml:brush>
  </inkml:definitions>
  <inkml:trace contextRef="#ctx0" brushRef="#br0">1 1 11058,'19'46'1816,"-2"0"1,-2 2-1,-2 0 0,7 57 0,4 105 237,-3 218 0,-41 179-2191,12-465-211,-33 462-4564,33-503 3052,2-32-605,6-45 378,3-24 1229,4-11 230,39-90 455,-13 27 1274,-4 14 213,2 0-1,55-77 1,-70 116-1137,1 0 0,1 0 0,0 2 0,2 0 0,0 1 0,1 1 0,1 1 0,45-25 0,-51 34-113,1 0 0,-1 1-1,1 1 1,29-5-1,70-3 141,-4 1-64,-95 9-114,0-1 0,0 0 0,0-2 0,23-10 1,-27 10-8,-1-1 0,0-1 0,-1 0 0,0 0 0,0-1 0,-1 0 0,0-1 0,-1 0 0,0-1 0,9-12 0,-13 15 45,0 0 0,0-1 0,-1 1-1,0-1 1,-1 0 0,0 0 0,0-1 0,-1 1 0,0 0 0,0-1-1,-1 1 1,-1-1 0,0 0 0,0 1 0,-3-19 0,-1 12 63,0 0 1,-2 0-1,0 1 0,-1-1 1,0 1-1,-1 1 1,-1 0-1,0 0 0,-1 1 1,-13-14-1,11 14-60,0 0 1,-1 1-1,-1 0 0,0 2 0,0-1 0,-1 2 1,-1 0-1,1 1 0,-26-10 0,37 16-47,-1 1 0,1 0 0,-1 0 0,1 0 0,0 1 0,-1-1 0,0 1-1,1 0 1,-1 0 0,1 1 0,-1-1 0,1 1 0,-1 0 0,1 0 0,0 0 0,-7 4 0,6-2 7,-1 0 1,1 1-1,0 0 1,1 0-1,-1 0 0,1 0 1,-1 1-1,1 0 1,1 0-1,-1 0 1,1 0-1,-3 6 1,-4 8 50,2 0 0,0 1 0,1 0 0,-7 35 0,-6 88 74,15-83-176,3 1 1,12 116-1,-5-138-97,2 0 0,1-1 0,2 1 0,2-2 0,25 54 0,-30-75 6,1-1 0,1 0-1,1-1 1,0 0 0,14 15 0,-19-23 63,0-1 0,1 0 1,0-1-1,0 1 1,0-1-1,0 0 0,1 0 1,0-1-1,-1 0 0,1 0 1,0-1-1,1 0 1,-1 0-1,10 1 0,-8-3 38,0 0 1,1 0-1,-1-1 0,0 0 0,0-1 0,0 0 0,0 0 0,-1-1 0,1 0 0,0-1 0,-1 0 0,15-9 0,-1-2 113,0-1-1,-1-1 1,23-24-1,6-11 312,53-73 1,34-67 191,-67 90-312,108-122 0,-166 211-262,1 1-1,0 0 1,0 1-1,1 0 1,0 1 0,20-10-1,-28 17-12,0 0 1,1 0-1,-1 1 0,1 0 0,0 0 0,-1 0 1,1 1-1,0 0 0,0 1 0,0 0 1,0 0-1,0 0 0,0 1 0,-1 0 0,1 0 1,0 0-1,0 1 0,11 5 0,-8-2 4,1 2 0,-1-1 0,1 1 0,-2 1 0,1 0 1,-1 0-1,-1 1 0,1 0 0,10 15 0,7 14 5,24 47 1,-40-67-28,66 124-101,32 54-322,-48-99-1078,75 94 0,-124-178 1083,-1 0-1,2-2 1,0 1-1,0-1 1,25 16-1,-35-26 230,0 0 1,-1 0-1,1 0 0,0 0 1,0 0-1,0 0 1,0-1-1,0 1 0,0-1 1,0 1-1,0-1 0,0 0 1,0 0-1,0 0 1,4 0-1,-2-2-114,-1 1 0,1-1 0,0 0 0,0 0 0,-1 0 0,0-1 0,5-3-1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2.334"/>
    </inkml:context>
    <inkml:brush xml:id="br0">
      <inkml:brushProperty name="width" value="0.05" units="cm"/>
      <inkml:brushProperty name="height" value="0.05" units="cm"/>
      <inkml:brushProperty name="color" value="#FF0066"/>
    </inkml:brush>
  </inkml:definitions>
  <inkml:trace contextRef="#ctx0" brushRef="#br0">566 1 10242,'-19'99'4273,"-10"-1"160,-14 35-2497,4 4-983,-18 29-489,0-13-440,-13 27-576,5-23-545,-3 9-423,14-22-2945,-11-4 472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06.713"/>
    </inkml:context>
    <inkml:brush xml:id="br0">
      <inkml:brushProperty name="width" value="0.05" units="cm"/>
      <inkml:brushProperty name="height" value="0.05" units="cm"/>
      <inkml:brushProperty name="color" value="#FF0066"/>
    </inkml:brush>
  </inkml:definitions>
  <inkml:trace contextRef="#ctx0" brushRef="#br0">2 76 6537,'0'2'268,"-1"0"-1,1 0 0,0 0 0,0 0 0,0 0 0,0 1 1,0-1-1,0 0 0,1 3 0,5-5 1481,6-11-609,-12 11-1138,4-4 94,0 1-1,0-1 1,0 1-1,-1-1 1,0 0-1,0 0 1,0-1-1,0 1 1,-1-1-1,0 1 1,0-1-1,0 0 1,0 0-1,1-6 1,-3 10-54,0 1 1,0-1-1,0 1 0,1 0 1,-1-1-1,0 1 0,0 0 1,0-1-1,1 1 1,-1 0-1,0 0 0,0-1 1,1 1-1,-1 0 0,0-1 1,0 1-1,1 0 1,-1 0-1,0 0 0,1-1 1,-1 1-1,0 0 0,1 0 1,-1 0-1,0 0 1,1 0-1,-1 0 0,1 0 1,-1 0-1,0 0 0,1 0 1,19 1-16,-8 0 76,132-1 159,-56-1-34,566-4 1195,-543 6-950,-1 6 0,139 25 0,-222-27-332,-14-2 11,1 0 0,17 0-1,-32-4-149,0 0-108,0 0 0,0 0 0,0 0 0,0 0 0,0 0 0,0 0 0,0-1 0,0 1 0,1 0 0,-1 0 0,1-1 0,-1 1 0,1 0 0,-1-3 0,2 2 63,0 1-1,0-1 1,1 1-1,-1 0 1,1-1 0,-1 1-1,1 0 1,0 0-1,-1 0 1,1 0-1,0 0 1,3-1 0,15-10-1970,-18 7-776,-3-1-4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2.658"/>
    </inkml:context>
    <inkml:brush xml:id="br0">
      <inkml:brushProperty name="width" value="0.05" units="cm"/>
      <inkml:brushProperty name="height" value="0.05" units="cm"/>
      <inkml:brushProperty name="color" value="#FF0066"/>
    </inkml:brush>
  </inkml:definitions>
  <inkml:trace contextRef="#ctx0" brushRef="#br0">240 1006 12707,'22'125'5049,"-31"-11"64,-9 12-3009,-1-23-1728,-10-5-760,-1-33-440,-9-18-1240,2-39-3001,0-27 272</inkml:trace>
  <inkml:trace contextRef="#ctx0" brushRef="#br0" timeOffset="1">4 96 5177,'-2'-53'6017,"0"20"-1584,2 23-232,0 16-2512,6 18-1025,-1 15-368,6 7-248,6 20-448,-2 1-480,7 5-577,4-2-183,7 16-265,-2-5 305,14 8-2065,-10 3 1057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3.012"/>
    </inkml:context>
    <inkml:brush xml:id="br0">
      <inkml:brushProperty name="width" value="0.05" units="cm"/>
      <inkml:brushProperty name="height" value="0.05" units="cm"/>
      <inkml:brushProperty name="color" value="#FF0066"/>
    </inkml:brush>
  </inkml:definitions>
  <inkml:trace contextRef="#ctx0" brushRef="#br0">1 1105 8714,'22'-37'4577,"0"-14"-96,-7-23-1889,-12-11-1127,-3-15-561,-5 4-616,3-11-344,6 23-264,9 12-376,3 22-72,10 13-353,4 24 49,10 9-120,-1 6 240,9 15 287,4 14-2839,2 10 1175</inkml:trace>
  <inkml:trace contextRef="#ctx0" brushRef="#br0" timeOffset="1">1246 0 11290,'-18'39'4105,"-14"5"192,-1-3-3081,-8 9-751,-1-2-1082,-10 9-831,6 2-2849,0 16 224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3.355"/>
    </inkml:context>
    <inkml:brush xml:id="br0">
      <inkml:brushProperty name="width" value="0.05" units="cm"/>
      <inkml:brushProperty name="height" value="0.05" units="cm"/>
      <inkml:brushProperty name="color" value="#FF0066"/>
    </inkml:brush>
  </inkml:definitions>
  <inkml:trace contextRef="#ctx0" brushRef="#br0">1527 435 8418,'130'-269'7734,"-83"167"-6020,-43 93-1504,14-26 426,-18 34-586,1-1 0,0 1 0,-1 0 0,1 0-1,0-1 1,0 1 0,0 0 0,0 0 0,0 0-1,0 0 1,0 0 0,1 0 0,-1 1-1,0-1 1,0 0 0,1 1 0,-1-1 0,1 0-1,0 1 1,-1 0-16,0 0 0,0 1 0,0-1 0,0 0 0,0 1 0,0 0-1,0-1 1,-1 1 0,1-1 0,0 1 0,0 0 0,-1-1 0,1 1 0,0 0 0,-1 0 0,1 0-1,-1 0 1,1-1 0,-1 1 0,1 0 0,-1 0 0,0 0 0,1 1 0,4 14 137,-1 0 1,0 0-1,-1 0 0,-1 1 1,0 31-1,0-24-60,1 96 247,-14 135 1,-33 113-254,6-130-499,-73 250 0,4-161-812,73-241 265,-74 135 0,85-182 519,-2 0 0,-1-2 0,-2-1 0,-1-2 1,-2 0-1,-36 28 0,49-47 276,-1 0 1,0-1-1,-1-2 1,0 0-1,-1-1 1,-1-1-1,1-1 0,-2 0 1,1-2-1,-1-1 1,0-1-1,0-1 1,-1-1-1,1 0 0,-1-2 1,0-1-1,1-1 1,-32-5-1,6-2-213,-93-28 1,-67-44-1561,-51-34 205</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4.966"/>
    </inkml:context>
    <inkml:brush xml:id="br0">
      <inkml:brushProperty name="width" value="0.05" units="cm"/>
      <inkml:brushProperty name="height" value="0.05" units="cm"/>
      <inkml:brushProperty name="color" value="#FF0066"/>
    </inkml:brush>
  </inkml:definitions>
  <inkml:trace contextRef="#ctx0" brushRef="#br0">1999 0 9482,'5'6'1049,"-1"-1"-1,0 1 0,-1 0 1,1 0-1,-1 0 1,0 0-1,-1 1 1,1-1-1,1 10 1,-4-16-1000,0 1 0,-1-1 0,1 1-1,0-1 1,0 1 0,-1-1 0,1 1 0,0-1 0,-1 1 0,1-1 0,0 1-1,-1-1 1,1 0 0,-1 1 0,1-1 0,-1 1 0,1-1 0,-1 0 0,1 0-1,-1 1 1,1-1 0,-1 0 0,1 0 0,-1 0 0,1 1 0,-1-1 0,1 0-1,-1 0 1,0 0 0,1 0 0,-1 0 0,0 0 0,-26-1 102,16 1-11,-32 2-166,0 3 0,-77 18 0,-79 36-409,9-3 89,61-30 267,0-6-1,-221 6 1,252-21 200,-135 24 0,220-26-80,-1 0-1,1 0 1,-1 2-1,1-1 0,1 2 1,-1 0-1,1 0 1,-18 12-1,25-13-10,-1 0-1,0 0 1,1 1 0,0-1-1,0 1 1,1 0 0,-1 0-1,1 1 1,1-1 0,-1 1 0,1 0-1,0 0 1,1 0 0,0 0-1,0 1 1,-1 10 0,0 25 102,1 0 0,3 0 1,11 76-1,-5-66-44,0 14-2,30 324 234,-34 3-74,-30-117 49,19-227-204,-2 0 0,-2 0-1,-29 71 1,35-107-67,-1 1 1,-17 25-1,21-35-48,0-1-1,-1 1 1,1-1-1,-1 0 1,0 0-1,-1-1 1,1 1 0,-1-1-1,1 1 1,-1-2-1,-7 5 1,-15 4-385,17-7-89,0 0 0,0 0 0,0-1-1,-14 3 1,23-6 399,0 0-1,0 0 0,1 0 0,-1 0 1,0 0-1,0 0 0,0 0 0,0 0 1,1 0-1,-1 0 0,0 0 0,0 0 1,0-1-1,0 1 0,1 0 0,-1-1 1,0 1-1,0-1 0,1 1 0,-1-1 1,0 1-1,1-1 0,-2 0 0,1-1-267,1 0-1,-1 1 0,0-1 0,0 0 1,1 0-1,-1 0 0,1 0 1,0 0-1,-1 0 0,1 0 0,0-3 1,2-42-3794,5-9-499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5.321"/>
    </inkml:context>
    <inkml:brush xml:id="br0">
      <inkml:brushProperty name="width" value="0.05" units="cm"/>
      <inkml:brushProperty name="height" value="0.05" units="cm"/>
      <inkml:brushProperty name="color" value="#FF0066"/>
    </inkml:brush>
  </inkml:definitions>
  <inkml:trace contextRef="#ctx0" brushRef="#br0">1190 8 7762,'-2'3'356,"0"1"1,-1-1-1,0 0 1,1 1 0,-1-1-1,0-1 1,-1 1-1,1 0 1,0-1-1,-1 1 1,0-1 0,1 0-1,-9 2 1,7-2-225,-1-1 0,1 0 0,-1-1 0,1 1 0,-1-1 0,1 0 0,-1-1 0,1 1 0,-1-1 0,-6-2 0,-62-17-15,53 13-39,0 1 0,-1 1 0,1 1 0,-1 1 0,0 1 0,0 0 0,-32 3 0,25 4 215,0 1 0,0 1 0,1 1 0,0 2 0,-49 24 0,-126 85 1219,149-85-1316,-149 101-1065,196-131 424,1 0 0,-1 0 0,0-1 0,1 1 0,-2-1 0,1-1 0,0 0 1,0 0-1,-16 2 0,-5-7-2736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5.833"/>
    </inkml:context>
    <inkml:brush xml:id="br0">
      <inkml:brushProperty name="width" value="0.05" units="cm"/>
      <inkml:brushProperty name="height" value="0.05" units="cm"/>
      <inkml:brushProperty name="color" value="#FF0066"/>
    </inkml:brush>
  </inkml:definitions>
  <inkml:trace contextRef="#ctx0" brushRef="#br0">1 0 21813,'13'13'32,"-7"-8"-29,-1-1 0,-1 1 0,1 0 0,-1 0 0,0 0 0,0 1 0,4 7 0,7 21 2,-2 1 0,12 50 1,4 15-60,23 66-79,85 508-246,-100-433 147,5 268 0,-42-493 176,0 0-1,-3 28 1,3-42 48,-1-1 0,1 0 0,0 1 0,-1-1 0,1 0 0,0 0 0,-1 0 0,1 0 0,-1 1 0,0-1 0,1 0 0,-1 0 0,0 0 0,0 0 0,-1 1 0,2-2 5,-1 0 0,1 1-1,-1-1 1,1 0-1,-1 0 1,1 0 0,0 0-1,-1 0 1,1 0 0,-1 0-1,1 0 1,-1 0 0,1 0-1,-1-1 1,1 1-1,-1 0 1,1 0 0,0 0-1,-1 0 1,1-1 0,-1 1-1,1 0 1,0 0 0,-1-1-1,1 1 1,-1 0-1,1-1 1,0 1 0,-5-6-42,1 1 1,0-1 0,0 0 0,0 0-1,-2-8 1,-30-70-1098,-34-126 1,-1-31-2384,-2-15-308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6.237"/>
    </inkml:context>
    <inkml:brush xml:id="br0">
      <inkml:brushProperty name="width" value="0.05" units="cm"/>
      <inkml:brushProperty name="height" value="0.05" units="cm"/>
      <inkml:brushProperty name="color" value="#FF0066"/>
    </inkml:brush>
  </inkml:definitions>
  <inkml:trace contextRef="#ctx0" brushRef="#br0">1 303 11835,'39'-43'2045,"46"-45"4705,-73 77-6111,12-14 78,1 2 0,2 0 0,46-29 0,-65 46-722,1 1 0,-1 1 0,1 0 0,0 0 0,1 1 1,-1 0-1,0 1 0,1 0 0,0 0 0,-1 1 0,1 0 0,0 1 0,0 0 0,0 0 0,-1 1 1,1 1-1,0-1 0,10 5 0,-4 0-26,-1 1 1,0 0 0,0 1-1,0 1 1,-1 0-1,0 1 1,-1 1-1,0 0 1,-1 1 0,13 16-1,8 12-26,-3 2 0,32 56 0,163 372 136,-23 75-52,-185-491 0,71 250 323,-86-295-292,0-1-1,-1 1 1,0-1-1,0 1 1,-1 14 0,0-20-42,-1 0 1,0-1 0,1 1 0,-1 0 0,0-1 0,0 1-1,-1 0 1,1-1 0,-1 0 0,1 1 0,-1-1-1,0 0 1,1 0 0,-1 0 0,0 0 0,-1 0 0,1 0-1,0 0 1,0-1 0,-4 2 0,-14 8-48,-1 0 0,-1-2 0,0-1 0,-24 6 0,-101 18-566,97-22 377,-47 10-250,-277 59-1932,225-48 513,145-30 1768,1-1 0,-1 1 0,0-1 0,1 1 0,-1-1 0,1 0 0,-1-1 0,0 1 0,1 0 0,-1-1 0,1 0 0,-1 0 0,1 0 0,-1 0 0,-3-3 0,5 2-117,0 0 0,-1-1 0,1 1 0,0-1 0,0 0 0,1 1 0,-1-1 0,0 0 0,1 0 0,0 0 0,0 0 0,0-1 0,0 1 0,0 0 0,1 0 0,-1-7 0,-4-50-2965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7.380"/>
    </inkml:context>
    <inkml:brush xml:id="br0">
      <inkml:brushProperty name="width" value="0.05" units="cm"/>
      <inkml:brushProperty name="height" value="0.05" units="cm"/>
      <inkml:brushProperty name="color" value="#FF0066"/>
    </inkml:brush>
  </inkml:definitions>
  <inkml:trace contextRef="#ctx0" brushRef="#br0">135 117 7122,'-6'-2'280,"1"1"168,-1-1 0,1 1-1,-1 0 1,1 0 0,-1 1-1,1-1 1,-12 2 0,16 0-284,-1 0 0,0-1 0,0 1 1,1 0-1,-1 0 0,1 1 1,-1-1-1,0 0 0,1 0 1,0 1-1,-1-1 0,1 1 0,0-1 1,0 1-1,0 0 0,0-1 1,0 1-1,0 0 0,1 0 0,-1 0 1,0-1-1,1 1 0,0 0 1,-1 0-1,1 3 0,-30 185 4157,16 2-3370,15 187-1392,17-9 3,-2-78-281,-14-276 635,-2-16 84,0 0 0,0 0 0,0 0 0,0 0 0,0 0 0,0 0 0,0 0 0,0 0 0,0 0 1,1 0-1,-1 0 0,0 0 0,0 0 0,0 1 0,0-1 0,0 0 0,0 0 0,0 0 0,0 0 0,0 0 0,0 0 0,0 0 0,0 0 0,0 0 0,0 0 0,0 0 0,0 0 0,1 0 0,-1 0 0,0 0 0,0 0 0,0 0 0,0 0 0,0 0 0,0 0 0,0 0 0,0 0 0,0 0 0,0 0 0,0 0 0,1 0 0,-1 0 0,0 0 1,0 0-1,0 0 0,0 0 0,0 0 0,0 0 0,0 0 0,0 0 0,0 0 0,0 0 0,0 0 0,0 0 0,0 0 0,0-1 0,0 1 0,0 0 0,1 0 0,-1 0 0,0 0 0,0 0 0,0 0 0,0 0 0,0 0 0,0 0 0,9-25 142,13-56 416,13-96 0,-3-91 249,0-424 14,-25 429-1279,-7 183-117,-1 77 510,7 6-663,38 33 387,11 21-160,-2 3 1,52 76 0,54 146-730,-79-129 876,-78-149 357,6 10 139,0-1 0,0 1-1,20 21 1,-25-32-96,-1 0-1,1-1 1,0 1-1,0-1 1,0 0 0,1 0-1,-1 0 1,0 0-1,6 1 1,-7-2-24,0-1 1,0 1-1,0-1 0,1 0 1,-1 0-1,0 0 1,0 0-1,0 0 1,0 0-1,1-1 0,-1 1 1,0-1-1,0 1 1,0-1-1,0 0 1,0 0-1,3-2 0,2-1 126,-1-1-1,0 0 1,0-1-1,0 1 1,0-1-1,-1 0 0,0-1 1,0 1-1,5-12 1,5-10 203,13-34-1,-15 31-234,23-56 17,28-61-142,-50 122-20,0 0 0,2 0 0,28-33 0,-29 41 34,-9 13 6,-1-1 0,0 0 0,0 0 0,0 0 0,-1-1 0,4-8 0,-8 15-8,0 0-1,0 0 0,0 0 1,0 1-1,0-1 1,0 0-1,0 0 0,0 0 1,0 0-1,0 0 1,0 0-1,0 0 0,1 0 1,-1 1-1,0-1 0,0 0 1,0 0-1,0 0 1,0 0-1,0 0 0,0 0 1,0 0-1,0 0 0,0 0 1,0 0-1,1 0 1,-1 0-1,0 0 0,0 0 1,0 0-1,0 0 0,0 0 1,0 0-1,0 0 1,0 0-1,1 0 0,-1 0 1,0 0-1,0 0 0,0 0 1,0 0-1,0 0 1,0 0-1,0 0 0,1 0 1,-1 0-1,0 0 1,0 0-1,0 0 0,0 0 1,23 156 472,-17-103-342,41 389 1048,-18 798 0,-31-1175-1143,0 134 77,2-199-115,0 0 0,0 0-1,0 0 1,0 0 0,0 0 0,1 0-1,-1 0 1,0 0 0,0 0 0,0 0-1,0 0 1,0 0 0,0 0 0,0 0 0,0 0-1,0 0 1,0 0 0,0 0 0,0 0-1,1 0 1,-1 0 0,0 0 0,0 0-1,0 0 1,0 0 0,0 0 0,0 0-1,0 0 1,0 0 0,0 0 0,0 0 0,0 0-1,0 0 1,1 0 0,-1 0 0,0 0-1,0 0 1,5-17-62,6-29-114,-2-5-888,3-69-1,-10 5-4390,-4 36 1151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8.996"/>
    </inkml:context>
    <inkml:brush xml:id="br0">
      <inkml:brushProperty name="width" value="0.05" units="cm"/>
      <inkml:brushProperty name="height" value="0.05" units="cm"/>
      <inkml:brushProperty name="color" value="#FF0066"/>
    </inkml:brush>
  </inkml:definitions>
  <inkml:trace contextRef="#ctx0" brushRef="#br0">869 675 9922,'-45'-69'1719,"-3"1"-1,-58-62 1,52 72-1731,-3 2 1,-75-58-1,101 91 4,-1 1 0,-1 1 0,-1 1-1,0 3 1,-2 0 0,-60-18 0,-34 10 1903,178 55 365,-27-16-2069,42 33-60,-1 1 0,-3 4-1,-1 2 1,55 68 0,162 237 38,-118-132-116,429 635 19,114 105-74,-689-952 1,473 560-41,-236-329 38,374 276 27,-494-426-24,228 177 20,6 34-205,-82-11-975,-71-49-1104,-202-239 2154,10 12-353,26 23 0,-38-39 353,0 0 0,0 0 0,0 0 0,1-1-1,-1 0 1,1 0 0,0 0 0,0-1 0,0 1 0,11 1 0,-14-4 72,-1 1-1,0-1 1,1-1 0,-1 1 0,1 0-1,-1 0 1,0-1 0,1 1-1,-1-1 1,0 0 0,0 0 0,0 0-1,1 0 1,-1 0 0,0 0-1,0-1 1,0 1 0,-1-1-1,1 1 1,0-1 0,-1 0 0,1 1-1,-1-1 1,3-4 0,1-2-57,0-1 1,-1 1-1,0-1 1,-1 0 0,4-12-1,0-11 23,-2 1-1,0-1 1,-2 0 0,-2 0 0,-1 0-1,-1 0 1,-8-45 0,-8-17 476,-35-108 0,-66-123 1181,37 118-985,50 116-333,-33-88 921,58 165-927,-5-13 368,8 21-50,6 9 292,35 66-653,198 369 132,-22 12-454,-63-85 84,-128-312 29,49 124-5,-65-154 48,0 0 1,-1 0-1,-1 1 0,-2 0 1,2 38-1,-5-54-10,0 0 0,-1 0-1,0-1 1,0 1 0,0-1 0,-1 1 0,-1-1 0,1 1-1,-1-1 1,0 0 0,-1 0 0,0-1 0,0 1 0,0-1 0,-1 0-1,-9 10 1,5-8 24,0-1 0,-1 0-1,0-1 1,-1 0 0,1 0-1,-1-1 1,0 0 0,-1-1-1,1-1 1,-16 4 0,-59 9 262,-172 11 1,-89-21-173,176-6-115,-265 3-96,-267 61-1779,679-60 2040,-26 4-1489,-81 2 0,54-13-630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59.896"/>
    </inkml:context>
    <inkml:brush xml:id="br0">
      <inkml:brushProperty name="width" value="0.05" units="cm"/>
      <inkml:brushProperty name="height" value="0.05" units="cm"/>
      <inkml:brushProperty name="color" value="#FF0066"/>
    </inkml:brush>
  </inkml:definitions>
  <inkml:trace contextRef="#ctx0" brushRef="#br0">113 692 7770,'-112'-50'11280,"112"50"-11230,11 1 523,19 3-362,92 7-20,241-11 0,205-70 822,130-78 38,10-65-561,-124 13-469,-567 195-58,50-16-644,-71 22 530,0 0-1,0 1 0,1 0 1,-1-1-1,1 2 0,-6 2 1,-11 8-199,-474 238-3533,-37-13 2485,23 4 1521,477-225 244,2 2 0,-53 42 1,80-58-285,0-1 1,0 0-1,0 1 1,0-1-1,0 1 1,0-1-1,1 1 1,-1 0-1,1 0 1,0 0-1,0 0 1,0 0-1,0 0 1,0 0-1,1 0 1,-1 3-1,1 4 178,1-1 0,-1 1 0,5 18 1,-1-5-101,7 69 209,-4 0 0,-7 140 0,-40 182-269,26-314-800,-4 0 0,-47 146 0,50-209-346,15-38 1031,0 1 0,0 0-1,0 0 1,0-1 0,0 1-1,0 0 1,0 0 0,0 0 0,0-1-1,0 1 1,0 0 0,0 0-1,0 0 1,0-1 0,0 1-1,0 0 1,0 0 0,-1-1-1,1 1 1,0 0 0,0 0-1,0 0 1,0 0 0,0-1-1,0 1 1,-1 0 0,1 0 0,0 0-1,0 0 1,0 0 0,0-1-1,-1 1 1,1 0 0,0 0-1,0 0 1,0 0 0,-1 0-1,1 0 1,0 0 0,0 0-1,-1 0 1,1 0 0,0 0-1,0 0 1,0 0 0,-1 0 0,1 0-1,0 0 1,0 0 0,-1 0-1,1 0 1,0 0 0,0 0-1,0 0 1,-1 0 0,1 1-1,0-1 1,0 0 0,0 0-1,0 0 1,-1 0 0,1 0-1,0 1 1,0-1 0,0 0 0,0 0-1,-1 1 1,1-13-290,0 1 1,1 0-1,0 0 1,1 0-1,0 0 0,0 1 1,6-15-1,3-14-803,17-85-1076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07.615"/>
    </inkml:context>
    <inkml:brush xml:id="br0">
      <inkml:brushProperty name="width" value="0.05" units="cm"/>
      <inkml:brushProperty name="height" value="0.05" units="cm"/>
      <inkml:brushProperty name="color" value="#FF0066"/>
    </inkml:brush>
  </inkml:definitions>
  <inkml:trace contextRef="#ctx0" brushRef="#br0">407 24 6657,'-1'-1'308,"0"-1"0,0 1 0,-1-1 0,1 1 0,0 0 0,-1-1 0,1 1 0,-1 0 0,1 0 0,-1 0 0,1 0 0,-1 0 0,0 1 0,1-1 0,-1 0-1,0 1 1,0-1 0,-3 1 0,-38-3-667,30 3 870,-4-1-385,0 1-1,0 1 1,0 0-1,1 1 1,-1 1-1,-19 6 1,27-6-123,1 1 0,0-1 0,-1 1 0,1 1 0,0 0 0,1 0 0,-1 0 0,1 1 0,0 0 0,1 0 0,-1 1 0,-9 14 0,5-4 19,1 1 1,1 0 0,1 0 0,1 1-1,0 0 1,2 0 0,0 0 0,1 1 0,1 0-1,0 0 1,2 0 0,1 23 0,0-41-18,0 0 0,0 0 0,0 0 0,1 0 1,-1 0-1,1 0 0,-1 0 0,1 0 0,0-1 0,-1 1 1,1 0-1,0 0 0,0-1 0,0 1 0,1-1 1,-1 1-1,0-1 0,1 1 0,-1-1 0,3 2 0,-1-1 17,0-1 0,0 1 0,1-1 0,-1 0-1,1 0 1,-1 0 0,1-1 0,-1 1 0,7-1-1,13 1 87,-1-1 0,1-2-1,-1 0 1,40-9-1,-50 8-99,0-1-1,0 0 0,0-1 0,-1 0 0,1-1 0,-1 0 0,-1 0 0,1-1 0,-1-1 0,10-9 0,-14 10 10,0 0-1,-1 0 0,0 0 1,-1-1-1,1 0 0,-1 0 0,-1 0 1,1 0-1,-1-1 0,-1 0 0,0 1 1,0-1-1,1-15 0,-3 17-22,1 0 0,-1 0 1,0 1-1,-1-1 0,0 0 0,0 0 0,0 0 0,-1 1 0,0-1 0,0 0 1,0 1-1,-1 0 0,0 0 0,-1 0 0,1 0 0,-1 0 0,0 0 0,-7-6 1,2 4-7,1 1 0,-2-1 0,1 2 1,-1 0-1,1 0 0,-2 0 1,-19-7-1,21 11-104,1 0 1,-1 0 0,1 0-1,-1 1 1,0 1 0,1-1 0,-1 1-1,0 1 1,0 0 0,1 0-1,-11 3 1,-13 5-2284,-1-1 113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0.247"/>
    </inkml:context>
    <inkml:brush xml:id="br0">
      <inkml:brushProperty name="width" value="0.05" units="cm"/>
      <inkml:brushProperty name="height" value="0.05" units="cm"/>
      <inkml:brushProperty name="color" value="#FF0066"/>
    </inkml:brush>
  </inkml:definitions>
  <inkml:trace contextRef="#ctx0" brushRef="#br0">479 1 9162,'5'96'3753,"-8"9"520,-7-11-2185,-2 17-648,-9-4-487,-7 16-169,-5-16-472,-11 4-352,-2-17-248,-2-5-800,0-30-337,-8-19-439,12-27 208,-6-48-2617,9-26 1272</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0.587"/>
    </inkml:context>
    <inkml:brush xml:id="br0">
      <inkml:brushProperty name="width" value="0.05" units="cm"/>
      <inkml:brushProperty name="height" value="0.05" units="cm"/>
      <inkml:brushProperty name="color" value="#FF0066"/>
    </inkml:brush>
  </inkml:definitions>
  <inkml:trace contextRef="#ctx0" brushRef="#br0">1 15 7962,'22'-15'3504,"-2"21"97,8 11-1304,3 5-1569,1 4-200,-1-2-272,2 3-904,-1-3-3081,-5-5-216,-4-6-1472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1.194"/>
    </inkml:context>
    <inkml:brush xml:id="br0">
      <inkml:brushProperty name="width" value="0.05" units="cm"/>
      <inkml:brushProperty name="height" value="0.05" units="cm"/>
      <inkml:brushProperty name="color" value="#FF0066"/>
    </inkml:brush>
  </inkml:definitions>
  <inkml:trace contextRef="#ctx0" brushRef="#br0">220 437 13387,'3'27'2148,"-1"-1"0,-1 1 0,-5 47-1,3-65-2181,0 1 0,-1 0 0,0-1-1,-1 0 1,0 0 0,-1 0 0,1 0-1,-2 0 1,1-1 0,-1 1 0,-1-1-1,1 0 1,-2-1 0,-6 8 0,1-4-548,-10 8-141,1 0 0,1 2 0,1 0 0,1 1 0,-25 40 0,40-61 1095,3-8-130,3-14 81,85-346 539,-44 196-1115,-36 137 191,27-96-147,-27 105 187,1 1 0,23-46-1,-30 66 36,1-1 0,0 1-1,0 0 1,1-1 0,-1 1-1,1 1 1,0-1 0,0 1-1,0-1 1,8-4 0,-10 7 2,1 0 1,-1 0-1,0 0 0,1 0 1,-1 1-1,1-1 1,-1 1-1,1-1 0,-1 1 1,1 0-1,-1 0 0,1 0 1,-1 0-1,1 1 1,-1-1-1,1 1 0,-1-1 1,0 1-1,1 0 0,-1 0 1,0 0-1,5 3 1,1 1 20,-1 1 1,0 0-1,0 0 1,-1 1-1,0 0 0,0 0 1,0 0-1,-1 1 1,6 11-1,5 13 56,13 35 0,-22-51-63,88 270 163,-21-52-833,-65-218 338,-9-15 296,0-1 0,0 0 0,0 0 0,1 0 0,-1 0 0,0 0 0,0 0 0,0 0 0,0 0 0,0 0 0,0 0 0,0 1 0,1-1 0,-1 0 0,0 0 0,0 0 0,0 0 0,0 0 0,0 0 0,1 0 0,-1 0 0,0 0 0,0 0 0,0 0 0,0 0 0,0 0 0,0 0 0,1 0 0,-1 0 0,0-1 0,0 1 0,0 0 0,0 0 1,0 0-1,0 0 0,1 0 0,-1 0 0,0 0 0,0 0 0,0 0 0,0 0 0,0-1 0,0 1 0,0 0 0,0 0 0,0 0 0,0 0 0,0 0 0,1 0 0,-1-1 0,0 1 0,5-30-467,-3 20 512,11-100 103,0-165 1,-13 268-131,-1-7 33,0 0 0,2 0 0,0 0 0,0 1 0,1-1 1,1 0-1,4-13 0,-6 26-41,-1 0 0,0 0-1,0 0 1,1 0 0,-1 0 0,0 0 0,1 0 0,-1 0-1,1 0 1,0 0 0,-1 0 0,1 1 0,0-1 0,-1 0 0,1 0-1,0 1 1,0-1 0,0 0 0,0 1 0,-1-1 0,1 1-1,0-1 1,0 1 0,0 0 0,0-1 0,0 1 0,0 0 0,0 0-1,0-1 1,0 1 0,0 0 0,0 0 0,1 0 0,-1 0-1,0 1 1,0-1 0,0 0 0,0 0 0,0 0 0,0 1-1,0-1 1,0 1 0,0-1 0,-1 1 0,1-1 0,0 1 0,0-1-1,0 1 1,0 0 0,-1 0 0,2 0 0,5 5-3,0 1 1,-1 0-1,0 0 1,8 13 0,8 16-22,-2 0 0,17 42 1,-24-46-7,2-1 0,1 0-1,2-1 1,24 31 0,-39-57 13,1 1 0,1-1 0,-1 1-1,1-1 1,0 0 0,0-1 0,0 1 0,0-1-1,1 0 1,-1-1 0,1 1 0,-1-1 0,1 0-1,0 0 1,0-1 0,0 0 0,0 0 0,0 0-1,1-1 1,10 0 0,-7-2 35,0 1 0,0-2-1,0 1 1,0-2 0,-1 1-1,1-1 1,-1 0 0,0-1 0,0 0-1,0-1 1,13-10 0,253-237 752,-204 171-780,-30 34-40,-41 48 55,0-1-1,0 1 1,1 0 0,-1 0 0,0 0 0,0 0 0,0-1 0,0 1 0,1 0-1,-1 0 1,0 0 0,0-1 0,0 1 0,0 0 0,0 0 0,1 0 0,-1-1-1,0 1 1,0 0 0,0 0 0,0-1 0,0 1 0,0 0 0,0 0 0,0-1 0,0 1-1,0 0 1,0 0 0,0-1 0,0 1 0,0 0 0,0 0 0,-1-1 0,1 1-1,0 0 1,0 0 0,0-1 0,0 1 0,0 0 0,0 0 0,-1 0 0,1-1-1,0 1 1,0 0 0,0 0 0,-1-1 0,-15-3 677,5 1-625,-52-14 299,31 9-191,0 0 1,-53-4 0,71 10-109,-1 1 0,1 1 0,0 0 1,0 1-1,0 0 0,-28 7 0,33-5-46,-1 1 0,1 0 0,0 0-1,0 1 1,0 0 0,0 0 0,1 1 0,0 0-1,0 1 1,1 0 0,-8 8 0,-1 6-6,0 1 0,1 1 0,1 0 0,1 1 0,2 0 0,0 1 1,1 0-1,2 1 0,-8 35 0,5-6 0,3 1 1,1-1-1,3 84 1,5-98-157,2-1 0,2 0 0,1-1 0,14 45 1,-18-75 22,1 0 0,0-1 0,0 1 0,1-1 0,0 0 0,1 0 0,0 0 0,0-1 0,1 0 0,-1 0 0,9 8 0,-9-12-10,0 1 0,0-1 0,0 0 0,0-1 0,0 1 0,0-1 0,1 0 0,-1-1 0,1 1 0,-1-1 0,1 0 0,0 0 0,-1-1 0,1 0 0,0 0 0,0 0 0,-1-1 0,1 0 0,7-1 0,6-3-574,0 0 0,0-2-1,0 0 1,22-12 0,91-64-2549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1.860"/>
    </inkml:context>
    <inkml:brush xml:id="br0">
      <inkml:brushProperty name="width" value="0.05" units="cm"/>
      <inkml:brushProperty name="height" value="0.05" units="cm"/>
      <inkml:brushProperty name="color" value="#FF0066"/>
    </inkml:brush>
  </inkml:definitions>
  <inkml:trace contextRef="#ctx0" brushRef="#br0">245 360 9826,'-8'28'1172,"1"0"-1,1 1 0,1 0 1,-1 49-1,10 114 190,49 257 442,-39-350-1621,121 712-886,-110-703-1039,-22-102 1293,-2-10 4,1-29-251,-2-38 0,0 47 551,-6-88-122,-4 0 0,-6 1 1,-4 1-1,-5 1 0,-5 0 1,-86-203-1,-50-94 1009,153 374-341,2-1-1,1 0 1,2-1-1,1 0 1,2 0-1,-2-65 1,7 82-249,1 0 1,1 0 0,1 0-1,0 0 1,1 0 0,1 1-1,0 0 1,1 0-1,1 0 1,1 1 0,0 0-1,1 0 1,0 1 0,1 0-1,18-19 1,-13 19-105,0 1 0,1 0-1,1 2 1,-1 0 0,2 0 0,0 2 0,0 0 0,1 1 0,0 1-1,0 1 1,0 0 0,1 2 0,0 0 0,0 1 0,32 0-1,-25 3-41,1 0 0,-1 2-1,0 1 1,0 2-1,0 0 1,0 2-1,-1 1 1,0 1-1,0 1 1,-1 1 0,29 18-1,-31-13-20,0 0 1,-1 2-1,0 1 1,-2 1-1,-1 0 1,0 2-1,-1 0 0,-2 1 1,0 0-1,-1 1 1,-2 1-1,19 47 0,-18-30-40,-2 0 0,-2 0 0,-2 1-1,-2 0 1,-2 1 0,-1-1 0,-3 1-1,-1 0 1,-11 69 0,-2-36-8,-3 0 1,-3-1-1,-4-1 1,-45 98-1,37-107 63,-3-1 1,-3-2-1,-3-1 0,-84 98 0,76-104-102,-1-3-1,-3-1 1,-2-3-1,-2-3 1,-2-2-1,-70 39 1,127-82 79,-71 37-538,65-35 371,0 0 1,-1 0 0,0 0 0,0-1 0,0 0-1,-15 0 1,22-2 14,-1 0 0,1 0 0,0 0 0,-1 0-1,1 0 1,0-1 0,-1 1 0,1-1 0,0 0-1,-1 0 1,1 0 0,0 0 0,0 0 0,0 0-1,0 0 1,-2-3 0,1 2-112,2-1 0,-1 0-1,0 0 1,0 0 0,1 0 0,0 0 0,-1-1-1,1 1 1,-1-6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2.200"/>
    </inkml:context>
    <inkml:brush xml:id="br0">
      <inkml:brushProperty name="width" value="0.05" units="cm"/>
      <inkml:brushProperty name="height" value="0.05" units="cm"/>
      <inkml:brushProperty name="color" value="#FF0066"/>
    </inkml:brush>
  </inkml:definitions>
  <inkml:trace contextRef="#ctx0" brushRef="#br0">1 0 11875,'24'91'3608,"-4"3"761,-22-41-3393,-1 19-343,17 41-273,-2-15-304,2 10-32,-1-19-32,2-8-184,-4-33-256,4-7-609,-2-21-215,3-15-328,3-14 111,-2-31-2455,-3-12 1143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2.558"/>
    </inkml:context>
    <inkml:brush xml:id="br0">
      <inkml:brushProperty name="width" value="0.05" units="cm"/>
      <inkml:brushProperty name="height" value="0.05" units="cm"/>
      <inkml:brushProperty name="color" value="#FF0066"/>
    </inkml:brush>
  </inkml:definitions>
  <inkml:trace contextRef="#ctx0" brushRef="#br0">1 0 10314,'31'61'3265,"-1"-6"728,3 12-2353,-4-8-1056,-5 0-48,-9-19-192,0-5-976,0-16-504,0-1-2697,-3-9-352,-4 2-952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2.904"/>
    </inkml:context>
    <inkml:brush xml:id="br0">
      <inkml:brushProperty name="width" value="0.05" units="cm"/>
      <inkml:brushProperty name="height" value="0.05" units="cm"/>
      <inkml:brushProperty name="color" value="#FF0066"/>
    </inkml:brush>
  </inkml:definitions>
  <inkml:trace contextRef="#ctx0" brushRef="#br0">0 298 10482,'42'162'7218,"-35"-121"-6686,-2 1 0,-1 1 0,-5 78 0,-7 149-2731,8-260 2014,0-6 95,0 0 1,0 0 0,0 0-1,0 0 1,1 0 0,-1 0-1,1 0 1,0 0 0,1 0-1,-1 0 1,3 5 0,-4-9 77,1 1 1,-1-1-1,0 0 1,1 1-1,-1-1 1,0 0-1,1 1 1,-1-1-1,1 0 1,-1 0-1,1 1 1,-1-1-1,0 0 1,1 0-1,-1 0 1,1 0-1,-1 1 1,1-1-1,-1 0 1,1 0-1,-1 0 1,1 0-1,-1 0 1,1 0-1,-1-1 1,1 1-1,-1 0 1,1 0-1,-1 0 1,1 0-1,0-1 1,15-10 3,-15 10 13,16-14 194,0-2-1,-1 0 1,-1 0 0,-1-2 0,15-24 0,53-106 1059,-70 126-1097,44-93 30,-5-2-1,-5-2 0,34-144 1,-78 260-534,-1-1 1,0 1 0,0-1-1,0 1 1,-1-1 0,1 0-1,-1 0 1,0 1 0,-1-1-1,1 0 1,-1 1 0,0-1-1,0 0 1,0 1 0,-1-1-1,-2-4 1,-13-20-3035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3.296"/>
    </inkml:context>
    <inkml:brush xml:id="br0">
      <inkml:brushProperty name="width" value="0.05" units="cm"/>
      <inkml:brushProperty name="height" value="0.05" units="cm"/>
      <inkml:brushProperty name="color" value="#FF0066"/>
    </inkml:brush>
  </inkml:definitions>
  <inkml:trace contextRef="#ctx0" brushRef="#br0">11 279 13923,'-5'107'2945,"9"7"1576,-4-14-4105,5-6-80,-9-37 24,3-12-320,-5-23-536,8-9-921,-8-10-215</inkml:trace>
  <inkml:trace contextRef="#ctx0" brushRef="#br0" timeOffset="1">510 1 9042,'41'81'2072,"-12"-39"721,3-18-2385,-8-22-784,-4-22-2529,-5-23 953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3.632"/>
    </inkml:context>
    <inkml:brush xml:id="br0">
      <inkml:brushProperty name="width" value="0.05" units="cm"/>
      <inkml:brushProperty name="height" value="0.05" units="cm"/>
      <inkml:brushProperty name="color" value="#FF0066"/>
    </inkml:brush>
  </inkml:definitions>
  <inkml:trace contextRef="#ctx0" brushRef="#br0">427 0 6881,'-1'6'581,"-1"0"0,0-1 0,0 0-1,0 1 1,0-1 0,-1 0-1,0 0 1,0 0 0,-1 0 0,-4 5-1,-7 6 321,-23 20-1,13-14-411,15-13-306,-117 119 1052,104-102-1183,2 1 1,0 1-1,-21 39 0,25-36-41,-20 51 0,33-72-42,1-1-1,0 1 1,1 0 0,0 1-1,0-1 1,1 0 0,0 1-1,1-1 1,0 0 0,2 11 0,-1-15-18,1 0 0,0-1 0,0 1 0,1-1 0,0 1 0,0-1 1,0 0-1,0 0 0,1 0 0,0-1 0,0 1 0,0-1 0,0 0 0,1 0 1,0 0-1,6 3 0,9 5-54,-1-2 0,1 0 1,22 7-1,44 12 674,175 36 1,-249-63-402,-8-2-112,-1 0-1,1 1 1,-1-1-1,1 1 1,-1 0 0,0 0-1,1 0 1,-1 0 0,0 1-1,0-1 1,0 1 0,0 0-1,0 0 1,0 0 0,4 4-1,-6-4-51,-1-1 0,0 0 0,0 0-1,0 0 1,0 0 0,0 1 0,0-1 0,0 0 0,0 0-1,0 0 1,0 1 0,-1-1 0,1 0 0,0 0 0,-1 0-1,1 0 1,-1 0 0,0 0 0,1 0 0,-1 0-1,0 0 1,1 0 0,-1 0 0,0 0 0,0-1 0,0 1-1,-1 1 1,-1 1 3,-26 25-238,-2-1 0,-1-2-1,-1-1 1,-43 24 0,31-19-253,-50 25-198,83-48 202,-1-1-1,0 0 1,-1-1 0,1 0 0,-23 3 0,-10-8-1476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3.955"/>
    </inkml:context>
    <inkml:brush xml:id="br0">
      <inkml:brushProperty name="width" value="0.05" units="cm"/>
      <inkml:brushProperty name="height" value="0.05" units="cm"/>
      <inkml:brushProperty name="color" value="#FF0066"/>
    </inkml:brush>
  </inkml:definitions>
  <inkml:trace contextRef="#ctx0" brushRef="#br0">21 553 9378,'15'111'4001,"-6"-2"208,-1 26-1641,-3-15-1840,-3 5-87,-2-31-57,-7-7-600,-1-28-760,-1-6-761,-6-29-2952,-5-16 216</inkml:trace>
  <inkml:trace contextRef="#ctx0" brushRef="#br0" timeOffset="1">230 0 12579,'41'48'3000,"3"-5"1129,-7-8-3537,-2 3-456,-15-17-280,-10-7-880,-5 3-3105,4-8 424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09.098"/>
    </inkml:context>
    <inkml:brush xml:id="br0">
      <inkml:brushProperty name="width" value="0.05" units="cm"/>
      <inkml:brushProperty name="height" value="0.05" units="cm"/>
      <inkml:brushProperty name="color" value="#FF0066"/>
    </inkml:brush>
  </inkml:definitions>
  <inkml:trace contextRef="#ctx0" brushRef="#br0">159 765 5529,'-1'0'557,"1"2"-334,0 0 0,0 0-1,-1 0 1,1 0 0,-1 0-1,0 0 1,0 0 0,1-1-1,-1 1 1,0 0 0,0 0 0,-1-1-1,1 1 1,0-1 0,-1 1-1,1-1 1,0 1 0,-1-1-1,0 0 1,1 0 0,-1 0-1,0 0 1,0 0 0,1 0-1,-1 0 1,0 0 0,0-1-1,0 1 1,0-1 0,-4 1-1,3-1-98,1 0 0,-1 0 0,0 0 0,0 0 0,0-1 0,0 1 0,1-1 0,-1 1 0,-4-3 0,5 2-72,1 0 0,0 0 0,0 0 0,0-1 0,0 1 0,0 0 0,0-1 0,0 1 0,1-1 0,-1 1 0,0-1 0,1 1 0,-1-1 0,1 1 0,0-1 0,-1 1 0,1-1 0,0 0 0,0-1 0,-25-144 123,19 118-117,-3-14-8,-13-62 9,20 93-61,0 0-1,1-1 1,0 0-1,1 1 0,0-1 1,1 0-1,4-19 1,-3 20 11,0 1 1,-1-1-1,0 0 1,-1 0-1,0 0 1,-1 0 0,0 1-1,-4-14 1,5 25-7,0-1 0,0 0-1,1 0 1,-1 1 0,0-1 0,0 0 0,0 1 0,0-1 0,1 0 0,-1 1 0,0-1 0,1 1 0,-1-1-1,0 0 1,1 1 0,-1-1 0,1 1 0,-1-1 0,1 1 0,-1-1 0,1 1 0,-1-1 0,1 1 0,-1 0 0,1-1-1,0 1 1,-1 0 0,1 0 0,0-1 0,29-12 147,-6 4-79,-17 5-74,0 0 0,1 1-1,-1 0 1,1 0 0,15-3 0,-22 6 3,32-7 9,0 1 1,0 2-1,0 1 0,43 3 1,16 5 51,-20 1-31,1-3 0,118-11-1,101-41 212,81-9-91,-226 54-112,-34 4-10,-112 0-32,19-4-1609,-20 4 1563,1 0 1,-1 0-1,0 0 1,1 0-1,-1 0 1,0 0 0,1 0-1,-1 0 1,0 0-1,0 0 1,1 0-1,-1-1 1,0 1-1,1 0 1,-1 0-1,0 0 1,0-1-1,0 1 1,1 0-1,-1 0 1,0-1-1,0 1 1,0 0-1,1 0 1,-1-1-1,0 1 1,0 0-1,0-1 1,0 1-1,0 0 1,0 0-1,0-1 1,0 1-1,1 0 1,-1-1-1,0 1 1,0 0-1,-1-1 1,1 1-1,0 0 1,0-1-1,0 1 1,0 0-1,0-1 1,0 1-1,0 0 1,0 0-1,-1-1 1,1 1-1,0 0 1,0-1-1,0 1 1,0 0-1,-1 0 1,1 0-1,0-1 1,0 1-1,-1 0 1,1 0-1,-8-7-2661</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4.548"/>
    </inkml:context>
    <inkml:brush xml:id="br0">
      <inkml:brushProperty name="width" value="0.05" units="cm"/>
      <inkml:brushProperty name="height" value="0.05" units="cm"/>
      <inkml:brushProperty name="color" value="#FF0066"/>
    </inkml:brush>
  </inkml:definitions>
  <inkml:trace contextRef="#ctx0" brushRef="#br0">166 336 10810,'-6'26'3138,"-16"47"0,-17 19-1260,21-50-1953,-21 68-1,26-57-734,2 0 0,3 1 0,-2 55 0,10-103 695,0-1 1,0 1-1,1-1 0,-1 0 1,1 1-1,3 7 1,-4-13 102,0 1-1,0 0 1,1 0 0,-1 0 0,0-1 0,1 1-1,-1 0 1,1 0 0,-1-1 0,1 1 0,-1 0-1,1-1 1,0 1 0,-1 0 0,1-1 0,0 1-1,-1-1 1,1 1 0,0-1 0,0 0 0,0 1-1,-1-1 1,1 0 0,0 1 0,0-1 0,0 0-1,0 0 1,-1 0 0,1 0 0,0 0 0,0 0-1,0 0 1,0 0 0,0 0 0,0 0 0,-1 0-1,1-1 1,0 1 0,0 0 0,0-1 0,0 1 0,-1 0-1,1-1 1,0 1 0,1-2 0,11-8 10,0 0 0,0-1 0,-1-1 0,20-25 0,5-7 161,-2-3 0,-2 0 0,-2-3 0,-2 0-1,-3-2 1,-1-1 0,-4 0 0,-1-2-1,-3-1 1,-2 0 0,-3-1 0,-2 0 0,-3 0-1,0-83 1,-10 102 407,2 26-138,0 18 220,0 206 239,13-53-1014,-8-130-201,1-1-1,1 0 1,15 42-1,-20-67 272,1 0 0,-1 0-1,0-1 1,0 1-1,1-1 1,0 1 0,-1-1-1,1 1 1,0-1-1,0 0 1,0 0 0,1 0-1,-1 0 1,0 0-1,4 1 1,-4-2 20,0 0-1,0 0 1,1-1-1,-1 1 1,0-1-1,1 1 1,-1-1-1,0 0 1,1 0-1,-1 0 1,0 0-1,1 0 1,-1-1-1,0 1 1,3-2-1,2 0 33,-1-1 0,0 0 1,0 0-1,0 0 0,0-1 0,-1 0 0,1 0 0,-1-1 1,0 1-1,0-1 0,5-8 0,11-17 520,-2-1 0,29-62-1,-35 64-2,2 1-1,0 0 0,2 1 1,27-33-1,-43 58-487,1 0 1,0 0 0,0 0-1,0 1 1,0-1-1,0 0 1,0 1-1,1 0 1,-1-1-1,0 1 1,1 0-1,-1 0 1,1 0-1,-1 1 1,1-1-1,0 1 1,-1-1-1,5 1 1,-3 0-12,0 1 0,0-1 0,0 1 0,0 0 1,-1 1-1,1-1 0,0 0 0,0 1 0,-1 0 0,1 0 1,3 3-1,8 6-80,-1 2 1,1 0-1,-2 1 1,14 17-1,-15-17-64,-7-8 50,120 132-2123,-34-57-2168,-27-33 924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5.400"/>
    </inkml:context>
    <inkml:brush xml:id="br0">
      <inkml:brushProperty name="width" value="0.05" units="cm"/>
      <inkml:brushProperty name="height" value="0.05" units="cm"/>
      <inkml:brushProperty name="color" value="#FF0066"/>
    </inkml:brush>
  </inkml:definitions>
  <inkml:trace contextRef="#ctx0" brushRef="#br0">176 350 13147,'22'13'676,"-12"-7"-224,0 1-1,0 0 1,12 10 0,-18-13-121,-1 0-1,1 0 1,-1 0 0,0 1 0,0-1-1,0 1 1,-1 0 0,0 0 0,0 0-1,3 10 1,3 22-241,-2 1 0,-1 0 0,-2 0 0,-2 0 0,-1 0 0,-6 43 0,-46 223-2280,49-291 2079,-17 76-1678,-3-1 0,-4-1 0,-66 142 0,87-213 1650,4-12 170,0 0 1,1 0 0,-1 1-1,-1-1 1,1 0 0,-1-1 0,1 1-1,-1 0 1,0-1 0,-5 5-1,8-8 1,0 0 0,-1 0 0,1 0 0,0 0 0,-1 0 0,1 0 0,0 0 0,-1 0 1,1 0-1,0 0 0,-1 0 0,1 0 0,0 0 0,-1 0 0,1 0 0,0 0 0,0 0 0,-1 0 0,1 0 0,0 0 0,-1-1 0,1 1 0,0 0 0,0 0 0,-1 0 0,1-1 0,0 1 0,0 0 0,-1 0 0,1 0 0,0-1 0,0 1 0,0 0 0,-1-1 0,1 1 0,0 0 0,0 0 0,0-1 0,0 1 0,0 0 0,0-1 0,0 1 0,0 0 0,-1-1 0,-3-21 1410,4 19-1144,-30-372 6897,51-198-6139,13 358-1231,-27 182 118,2 1 0,2 0-1,1 0 1,21-39 0,-28 61 33,0 1 0,1 0 0,0 0 0,1 1 1,0 0-1,0 0 0,0 1 0,17-13 1,-20 17 13,0 1 1,0 0 0,0 0 0,1 0 0,-1 1 0,0-1 0,1 1 0,-1 0-1,0 0 1,1 1 0,0-1 0,-1 1 0,1 0 0,-1 0 0,1 0-1,-1 1 1,1 0 0,-1 0 0,1 0 0,-1 0 0,0 1 0,7 2 0,1 3-10,-1 0 0,0 0 1,0 1-1,-1 0 0,0 0 0,0 1 1,-1 1-1,14 18 0,5 12-97,24 43 0,-35-54 38,63 108-397,51 80-971,-120-199 1179,1-1 0,0-1 0,1 0-1,30 28 1,-38-41 211,-1 1 1,1-1-1,-1 0 0,1-1 0,0 1 1,0-1-1,0 0 0,0 0 1,0-1-1,8 2 0,-10-3 46,1 1 1,0-1-1,0-1 0,0 1 0,0 0 0,0-1 1,0 0-1,0 0 0,0 0 0,0 0 1,-1-1-1,1 0 0,-1 1 0,1-1 0,5-5 1,2-2 121,0 0 0,-1-1 0,-1 0 0,1-1 0,-2 0 0,13-20 0,-3 0 397,21-49-1,-12 9 147,-3-1 0,16-85 0,-39 153-639,58-326 628,-53 298-661,-4 31-15,-1 7 16,2 13-10,9 361-158,27 369-1158,-13-475-1259,-18-231 1693,-1-32-260,-7-11 1050,1-1 0,-1 1-1,1 0 1,-1-1 0,0 1-1,1-1 1,-1 1 0,1 0-1,-1-1 1,0 1 0,0-1 0,1 1-1,-1-1 1,0 1 0,0-1-1,1 1 1,-1-1 0,0 0-1,0 1 1,0-1 0,0 1-1,0-1 1,0 1 0,0-2 0,9-40-2531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6.109"/>
    </inkml:context>
    <inkml:brush xml:id="br0">
      <inkml:brushProperty name="width" value="0.05" units="cm"/>
      <inkml:brushProperty name="height" value="0.05" units="cm"/>
      <inkml:brushProperty name="color" value="#FF0066"/>
    </inkml:brush>
  </inkml:definitions>
  <inkml:trace contextRef="#ctx0" brushRef="#br0">1 517 8034,'17'176'9607,"6"0"-5188,10 34-3810,31 97-3791,-61-295 2850,3 12-1345,14 39 0,-20-62 1575,1 1-1,-1-1 1,1 1 0,0 0 0,0-1 0,0 0 0,0 1 0,0-1-1,0 0 1,0 1 0,0-1 0,0 0 0,1 0 0,-1 0 0,1 0-1,-1 0 1,3 1 0,-3-2 70,1 1 0,-1-1 0,0 0 0,1 0 0,-1 0 0,0 0 0,1 0 0,-1 0-1,0-1 1,0 1 0,1 0 0,-1-1 0,0 1 0,0-1 0,1 1 0,-1-1 0,2-1 0,3-2 117,0-1 0,-1 0 1,0-1-1,1 1 0,-2-1 0,7-8 1,14-28 1040,-1-1 1,-2-1 0,-2-1-1,22-73 1,-30 75-585,-1 0 1,-2-1-1,5-75 0,-12 47-513,-8-101-1,5 163-57,-1-20-43,2 29 65,0 1-1,0-1 1,0 0 0,0 0 0,0 0-1,0 0 1,0 1 0,0-1 0,0 0-1,1 0 1,-1 0 0,0 0-1,1 1 1,-1-1 0,0 0 0,1 0-1,-1 1 1,1-1 0,-1 0 0,2 0-1,2 14-98,17 121-59,23 125-42,16-10-798,-56-232 820,2 0 0,0 0 0,1 0-1,0-1 1,1 0 0,1-1 0,14 19 0,-21-31 155,1 0 0,-1 0 1,1-1-1,0 1 0,0-1 1,0 1-1,0-1 0,0 0 1,0 0-1,0-1 0,1 1 1,-1-1-1,1 1 0,-1-1 1,1 0-1,0-1 0,-1 1 1,1 0-1,0-1 0,0 0 1,-1 0-1,1 0 0,0 0 1,0-1-1,-1 0 0,1 1 1,0-1-1,-1-1 0,1 1 1,-1 0-1,6-4 0,6-4 103,0-1-1,-1-1 0,0 0 1,-1-1-1,16-17 0,-24 24-22,43-48 439,-2-2-1,-3-2 0,-3-2 1,46-87-1,-60 95-308,-3-2 1,-1 0-1,-3-2 1,-3 0-1,18-100 1,-28 107-159,-1 0 1,-3-1 0,-1 0 0,-3 1 0,-2 0 0,-2-1 0,-13-49 0,17 89-21,-2-7 10,-1 0 1,-11-28-1,15 42-12,0-1 1,-1 1-1,1-1 1,0 1-1,-1 0 1,1 0 0,-1-1-1,0 1 1,1 0-1,-1 0 1,0 1-1,0-1 1,0 0-1,-1 1 1,1-1-1,0 1 1,-1 0-1,1 0 1,-1 0-1,1 0 1,-1 0-1,1 0 1,-1 1-1,-3-1 1,3 1-7,0 1-1,-1-1 1,1 1 0,0 0 0,0 0 0,0 0 0,-1 0 0,1 1 0,0-1 0,1 1-1,-1 0 1,0 0 0,0 0 0,1 0 0,-1 0 0,-3 5 0,-3 3-35,1 1 0,1 0 1,-8 14-1,-3 9-86,2 0 1,1 2-1,2 0 0,-16 71 0,-11 167-682,22 382-1532,23-545 1655,31 172-1,-27-241 476,18 53 1,-21-78 156,1 0-1,1 0 1,1 0 0,19 28 0,-23-39 51,0 0 0,0 0-1,1 0 1,0-1 0,0 0 0,0 0 0,0-1 0,1 1 0,0-1 0,0-1 0,0 1 0,0-1 0,1-1 0,-1 1 0,1-1 0,0 0-1,-1-1 1,1 0 0,0 0 0,0-1 0,11 0 0,3-3-1,0 0 0,0-1 0,0-2 0,-1 0 0,0-1 0,23-11 0,-5 2-585,-1-2 0,-1-2 0,0-1 1,-1-2-1,59-50 0,-12-13-1925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6.452"/>
    </inkml:context>
    <inkml:brush xml:id="br0">
      <inkml:brushProperty name="width" value="0.05" units="cm"/>
      <inkml:brushProperty name="height" value="0.05" units="cm"/>
      <inkml:brushProperty name="color" value="#FF0066"/>
    </inkml:brush>
  </inkml:definitions>
  <inkml:trace contextRef="#ctx0" brushRef="#br0">1 1 11250,'31'131'4177,"-11"-26"384,-1 57-2424,-1 0-1585,1 21-112,-15-13-144,5 16-416,-4-26-360,3 14-1088,5-23-185,7 11-2960,-3-34 144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6.823"/>
    </inkml:context>
    <inkml:brush xml:id="br0">
      <inkml:brushProperty name="width" value="0.05" units="cm"/>
      <inkml:brushProperty name="height" value="0.05" units="cm"/>
      <inkml:brushProperty name="color" value="#FF0066"/>
    </inkml:brush>
  </inkml:definitions>
  <inkml:trace contextRef="#ctx0" brushRef="#br0">686 0 9386,'-26'50'2489,"-9"22"1111,-2-7-2575,-15 8-225,-9-14-72,-13 2-528,-7-15-640,-26-7-456,3-13-2825,-5-9 552</inkml:trace>
  <inkml:trace contextRef="#ctx0" brushRef="#br0" timeOffset="1">1222 716 11346,'28'76'3105,"-28"-19"744,-6 7-2929,-3-5-896,-12 4-600,-1-17-320,-2-2-2953,-2-18 216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7.193"/>
    </inkml:context>
    <inkml:brush xml:id="br0">
      <inkml:brushProperty name="width" value="0.05" units="cm"/>
      <inkml:brushProperty name="height" value="0.05" units="cm"/>
      <inkml:brushProperty name="color" value="#FF0066"/>
    </inkml:brush>
  </inkml:definitions>
  <inkml:trace contextRef="#ctx0" brushRef="#br0">0 2 8034,'24'-2'2192,"9"17"849,-5 11-2217,5 16-40,-9-1-40,4 14-88,-6 1-183,6 17-81,-6-2-40,-1 8-160,-9-13-248,-8-3-504,-11-15-16,-8-13-3041,-7-18 632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7.580"/>
    </inkml:context>
    <inkml:brush xml:id="br0">
      <inkml:brushProperty name="width" value="0.05" units="cm"/>
      <inkml:brushProperty name="height" value="0.05" units="cm"/>
      <inkml:brushProperty name="color" value="#FF0066"/>
    </inkml:brush>
  </inkml:definitions>
  <inkml:trace contextRef="#ctx0" brushRef="#br0">133 874 11514,'11'56'2942,"-3"1"-1,3 107 1,-34 247-1045,17-340-1786,-42 371-351,-8-135-1893,44-266 890,8-34 582,-1-10 15,3-7 416,0 0 0,0 1 0,1-1 0,0-1 1,0 1-1,1 0 0,2-14 0,-1-2-38,20-375-901,-2 88 977,-24-316 439,-6 486-45,0 27 778,9-201 0,2 303-677,2 0 0,0 0-1,0 0 1,1 0 0,1 0 0,1 1 0,0-1 0,0 1-1,1 0 1,1 1 0,13-20 0,-5 14-81,1 0 0,0 1 0,2 0 0,0 2 0,1 0 0,0 1 0,1 1 0,1 1 0,0 1 0,0 0 0,1 2 1,0 0-1,1 2 0,0 0 0,41-5 0,-60 11-231,1 1 0,-1 0 0,0 0 1,1 0-1,-1 0 0,0 1 0,0 0 0,0 0 1,1 0-1,-1 0 0,0 1 0,0-1 0,0 1 1,-1 0-1,5 3 0,-4-2-19,-1 0-1,0 1 1,1-1 0,-1 1-1,-1 0 1,1 0 0,0 0-1,-1 0 1,0 0 0,0 1-1,0-1 1,-1 1 0,2 6-1,1 9-133,-1 1 0,-1-1 0,-1 1 0,0 0 0,-2 0 0,-4 25 0,5-44 149,-10 85-695,-4-1 0,-27 87 1,-72 160-1013,112-331 1710,-12 32-179,-1 0-1,-2-1 1,-35 55 0,48-83 150,0-1 0,-1 1 0,1-1 0,-1 0-1,-1 0 1,1 0 0,0 0 0,-1-1 0,0 1 0,0-1 0,0-1 0,-6 3 0,8-4-17,0 0 1,0-1 0,0 0 0,0 1 0,0-1 0,0-1 0,0 1 0,0 0 0,0-1 0,0 1 0,1-1 0,-1 0 0,0 0 0,0 0 0,0 0 0,1-1 0,-1 1 0,0-1 0,1 0 0,0 0 0,-1 1 0,1-1 0,0-1 0,-3-2 0,-3-4-514,0 0 0,1-1 0,0 0 0,-9-18 0,-32-76-2269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7.904"/>
    </inkml:context>
    <inkml:brush xml:id="br0">
      <inkml:brushProperty name="width" value="0.05" units="cm"/>
      <inkml:brushProperty name="height" value="0.05" units="cm"/>
      <inkml:brushProperty name="color" value="#FF0066"/>
    </inkml:brush>
  </inkml:definitions>
  <inkml:trace contextRef="#ctx0" brushRef="#br0">0 1 12691,'69'121'3921,"-21"5"856,0 32-3009,-11-1-1168,-9 28 32,-21-14-304,-9 23-520,-13-19-416,-9 17-1096,0-19-337,-7 17-2896,1-29 112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8.275"/>
    </inkml:context>
    <inkml:brush xml:id="br0">
      <inkml:brushProperty name="width" value="0.05" units="cm"/>
      <inkml:brushProperty name="height" value="0.05" units="cm"/>
      <inkml:brushProperty name="color" value="#FF0066"/>
    </inkml:brush>
  </inkml:definitions>
  <inkml:trace contextRef="#ctx0" brushRef="#br0">1 1 9282,'35'88'3641,"-24"-18"176,8 0-1681,-1-22-1600,-1 0-144,-6-13-400,0 4-872,-4-4 3313,-7 15-6554,-7-4 2704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8.614"/>
    </inkml:context>
    <inkml:brush xml:id="br0">
      <inkml:brushProperty name="width" value="0.05" units="cm"/>
      <inkml:brushProperty name="height" value="0.05" units="cm"/>
      <inkml:brushProperty name="color" value="#FF0066"/>
    </inkml:brush>
  </inkml:definitions>
  <inkml:trace contextRef="#ctx0" brushRef="#br0">1 0 8658,'26'54'4345,"-2"12"-288,-2-16-1601,0 7-1472,2-12-456,11 1-359,2-15-602,17 15-903,7 0 3041,16 21-6122,-5 5 2720</inkml:trace>
  <inkml:trace contextRef="#ctx0" brushRef="#br0" timeOffset="1">1050 1587 8994,'2'-1'171,"10"-4"1747,0 0 0,15-9 1,-23 11-1520,0 0-1,0 1 1,-1-2 0,1 1 0,-1 0 0,0-1-1,0 0 1,0 1 0,0-1 0,2-5 0,8-21 357,-1 1-1,-2-2 1,11-47 0,-22 73-1027,-5 14 65,-8 18-117,13-23 280,-180 358-3396,144-297 1720,-3-1-1,-3-2 1,-67 76-1,24-54-1712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09.734"/>
    </inkml:context>
    <inkml:brush xml:id="br0">
      <inkml:brushProperty name="width" value="0.05" units="cm"/>
      <inkml:brushProperty name="height" value="0.05" units="cm"/>
      <inkml:brushProperty name="color" value="#FF0066"/>
    </inkml:brush>
  </inkml:definitions>
  <inkml:trace contextRef="#ctx0" brushRef="#br0">0 313 7994,'13'-6'5490,"14"4"-4642,7-1-828,-16 0 60,-1-1-1,0-1 0,29-12 1,-40 14-65,0 0 0,0 0 1,0 0-1,0-1 0,-1 0 1,0 0-1,1-1 0,-2 1 0,1-1 1,0 0-1,-1 0 0,0-1 1,0 1-1,4-11 0,16-52 39,-20 53-35,1 1 1,0 0-1,0 0 0,2 0 0,0 1 0,16-25 0,-22 37-24,-1 1 1,1-1-1,0 1 0,-1-1 0,1 1 0,0-1 0,0 1 1,-1-1-1,1 1 0,0-1 0,0 1 0,0 0 0,-1-1 1,1 1-1,0 0 0,0 0 0,0 0 0,0 0 1,0 0-1,-1 0 0,1 0 0,0 0 0,0 0 0,0 0 1,0 0-1,0 1 0,-1-1 0,1 0 0,0 0 0,0 1 1,0-1-1,-1 1 0,1-1 0,0 1 0,0 0 1,2 1-7,-1 0 0,1 0 0,-1 0 0,0 1 1,0-1-1,0 0 0,0 1 0,0 0 1,1 3-1,3 6-3,-2 1 0,0-1 0,-1 1 0,0 0 0,0 0 0,-2 1-1,1 21 1,-2 3-50,-8 53-1,-6 18-659,-36 138-1,43-227-1074,-12 31 1,5-21-670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08.971"/>
    </inkml:context>
    <inkml:brush xml:id="br0">
      <inkml:brushProperty name="width" value="0.05" units="cm"/>
      <inkml:brushProperty name="height" value="0.05" units="cm"/>
      <inkml:brushProperty name="color" value="#FF0066"/>
    </inkml:brush>
  </inkml:definitions>
  <inkml:trace contextRef="#ctx0" brushRef="#br0">0 132 7274,'11'-14'753,"0"0"1,1 1 0,0 0 0,1 1 0,1 1-1,26-18 1,-33 25-529,0 0-1,0 1 1,0 0-1,0 1 0,1-1 1,-1 1-1,1 1 1,-1 0-1,1 0 1,0 0-1,0 1 0,-1 0 1,1 0-1,0 1 1,-1 0-1,1 0 0,-1 1 1,14 5-1,-5 0-7,1 1 0,-1 1-1,-1 0 1,1 2 0,-2-1 0,1 2-1,-2 0 1,1 1 0,-2 0-1,0 1 1,12 18 0,4 8-80,-2 1 0,-2 1 0,19 46 0,92 272-1299,-108-275 504,-2-5-792,3-1 0,53 106 1,-76-177 953,0 1 0,0-1 0,0 0 1,1 0-1,0 0 0,1-1 1,0 0-1,0 0 0,0 0 1,15 8-1,-18-13 194,1 1 1,0-2-1,0 1 0,1-1 1,-1 1-1,0-1 1,0-1-1,1 1 1,-1-1-1,0 0 0,1 0 1,-1 0-1,0-1 1,1 0-1,-1 0 0,0 0 1,0-1-1,0 0 1,0 0-1,0 0 0,0 0 1,6-5-1,18-11 1411,0-1-1,-2-2 1,29-26 0,74-83 3412,38-70-448,-49 54-2659,-89 109-1090,1 2-1,2 2 1,2 1-1,43-30 1,-64 52-258,0 2 0,1 0 0,0 0 0,0 2 0,1 0 0,22-6-1,-25 10-68,-1 0 0,1 0-1,0 1 1,-1 1 0,1 0-1,0 1 1,-1 0 0,1 1-1,18 5 1,-6 2-417,0 1-1,-1 2 0,0 0 1,42 29-1,-25-17-2549,-2-11 32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10.215"/>
    </inkml:context>
    <inkml:brush xml:id="br0">
      <inkml:brushProperty name="width" value="0.05" units="cm"/>
      <inkml:brushProperty name="height" value="0.05" units="cm"/>
      <inkml:brushProperty name="color" value="#FF0066"/>
    </inkml:brush>
  </inkml:definitions>
  <inkml:trace contextRef="#ctx0" brushRef="#br0">1 1186 10898,'258'-91'6445,"121"-55"-4400,6-1-1296,24-10-283,452-165-290,-163 109-196,-627 195-36,333-69-767,-374 83 239,-26 4-30,-7-1-149,-45 5-2811,11-1 2005,-70 5-1589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10.569"/>
    </inkml:context>
    <inkml:brush xml:id="br0">
      <inkml:brushProperty name="width" value="0.05" units="cm"/>
      <inkml:brushProperty name="height" value="0.05" units="cm"/>
      <inkml:brushProperty name="color" value="#FF0066"/>
    </inkml:brush>
  </inkml:definitions>
  <inkml:trace contextRef="#ctx0" brushRef="#br0">311 0 9754,'-42'91'7107,"28"-62"-5738,0 0-1,-19 60 0,15 2-1178,-12 180 0,29-254-183,-28 618-23,7 118-617,-49 3-2815,67-727 3163,0 1-1211,-1-1 1,-10 35-1,15-64 1446,0 0-1,0 0 1,0 1-1,1-1 1,-1 0-1,0 0 1,0 0 0,0 1-1,0-1 1,0 0-1,-1 0 1,1 1-1,0-1 1,0 0 0,0 0-1,0 0 1,0 1-1,0-1 1,0 0-1,0 0 1,0 0-1,0 1 1,-1-1 0,1 0-1,0 0 1,0 0-1,0 0 1,0 1-1,-1-1 1,1 0 0,0 0-1,0 0 1,0 0-1,-1 0 1,1 0-1,0 0 1,0 0 0,0 0-1,-1 1 1,1-1-1,0 0 1,0 0-1,-1 0 1,1 0 0,0 0-1,0 0 1,0 0-1,-1 0 1,1-1-1,0 1 1,0 0-1,0 0 1,-1 0 0,1 0-1,0 0 1,0 0-1,0 0 1,-1 0-1,1-1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10.941"/>
    </inkml:context>
    <inkml:brush xml:id="br0">
      <inkml:brushProperty name="width" value="0.05" units="cm"/>
      <inkml:brushProperty name="height" value="0.05" units="cm"/>
      <inkml:brushProperty name="color" value="#FF0066"/>
    </inkml:brush>
  </inkml:definitions>
  <inkml:trace contextRef="#ctx0" brushRef="#br0">302 1 10162,'-5'6'952,"0"1"-1,0 0 0,1 0 1,0 1-1,1-1 1,-1 1-1,2 0 1,-4 13-1,1 1-93,-4 43 1,7-22-575,2-1 1,2 0-1,8 45 1,-2-18-74,49 375 56,-2 103-354,-33 15-810,-32-315-630,9-244 1497,-7 55-717,7-54 656,1-1-1,-1 1 0,0-1 0,-1 1 1,1-1-1,-1 0 0,1 1 0,-1-1 1,0 0-1,-5 5 0,7-7 59,-1 0 1,0-1-1,0 1 1,0-1-1,0 1 0,0-1 1,0 1-1,0-1 0,0 0 1,0 0-1,0 1 0,0-1 1,0 0-1,0 0 0,0 0 1,0 0-1,0 0 0,0 0 1,0 0-1,0-1 0,0 1 1,0 0-1,0-1 0,0 1 1,0 0-1,0-1 0,0 1 1,-2-2-1,-24-20-547,26 21 548,-16-16-258,0-2 0,1 0 0,-19-30 0,-35-71-846,67 114 1040,-68-133-2516,-4-13 176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11.280"/>
    </inkml:context>
    <inkml:brush xml:id="br0">
      <inkml:brushProperty name="width" value="0.05" units="cm"/>
      <inkml:brushProperty name="height" value="0.05" units="cm"/>
      <inkml:brushProperty name="color" value="#FF0066"/>
    </inkml:brush>
  </inkml:definitions>
  <inkml:trace contextRef="#ctx0" brushRef="#br0">914 486 7586,'3'-49'1596,"3"0"0,1 1 0,18-59 0,-20 91-1105,1 1-1,1-1 1,0 1 0,1 0 0,15-21 0,-16 27-293,1 0 1,0 1-1,0 0 0,1 0 0,-1 1 0,2 0 1,-1 0-1,1 1 0,11-5 0,-1 3 109,-1 1 0,2 0 0,-1 2-1,0 1 1,1 0 0,0 2-1,37-1 1,-16 4-74,-1 1-1,1 3 0,-1 1 0,0 2 1,53 17-1,-10 4-1,111 55 1,-89-29-178,-3 4 1,153 117 0,-156-101-60,91 89 0,-81-55-3,144 185-1,-201-221 26,44 80-1,-89-138 2,0-1-1,-1 1 0,-1 0 0,-1 1 0,8 28 0,-12-36-1,-1 0 0,1-1 0,-1 1 0,0 0 0,-1-1 0,1 1 0,-2-1 0,1 1-1,-1-1 1,0 1 0,0-1 0,-1 0 0,0 0 0,-7 12 0,-3-1 30,0 0 0,0-1 0,-24 23 0,-64 51 126,-169 109 54,-23-21-136,68-57-134,-387 151 0,-331 45-1100,698-252 385,50-28-452,174-34 794,-1-2 0,1 0 0,-30-2 0,46 0 181,0-1 1,0 0-1,0 1 1,0-2 0,1 1-1,-1 0 1,1-1-1,-1 0 1,1 0 0,-1 0-1,1-1 1,0 1 0,0-1-1,0 0 1,1 0-1,-1-1 1,-5-6 0,6 5-177,0-1 1,0 0-1,0 0 1,1 0-1,0 0 1,0 0 0,1-1-1,0 1 1,-1-10-1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12.076"/>
    </inkml:context>
    <inkml:brush xml:id="br0">
      <inkml:brushProperty name="width" value="0.05" units="cm"/>
      <inkml:brushProperty name="height" value="0.05" units="cm"/>
      <inkml:brushProperty name="color" value="#FF0066"/>
    </inkml:brush>
  </inkml:definitions>
  <inkml:trace contextRef="#ctx0" brushRef="#br0">331 544 9986,'0'-1'196,"-1"0"0,1 0 0,0 0 0,-1 0 0,0 0 0,1 1-1,-1-1 1,0 0 0,1 0 0,-1 1 0,0-1 0,0 0 0,1 1 0,-1-1 0,0 1 0,0-1 0,0 1-1,0-1 1,0 1 0,0 0 0,0-1 0,0 1 0,0 0 0,0 0 0,0 0 0,-2 0 0,2 0-58,0 1 1,-1 0-1,1 0 1,0 0-1,0 0 1,-1 0-1,1 0 1,0 0-1,0 0 1,0 0-1,0 0 1,1 0 0,-1 1-1,0-1 1,0 0-1,0 2 1,-4 10 283,0 0 0,1 0 0,-4 18 0,-26 208 1625,18 8-1622,11-147-293,-35 477-118,5-253-718,19-225-378,-35 124-1,26-148 148,24-72 887,0 0 1,-1 0-1,1-1 0,-1 1 0,1 0 1,-1-1-1,0 1 0,0-1 0,-3 4 1,5-6 44,0 0 1,-1 0-1,1 0 1,0 0 0,0 1-1,-1-1 1,1 0 0,0 0-1,-1 0 1,1 0 0,0 0-1,-1 0 1,1 0 0,0 0-1,0 0 1,-1 0 0,1 0-1,0 0 1,-1 0 0,1 0-1,0 0 1,-1 0-1,1 0 1,0 0 0,0-1-1,-1 1 1,1 0 0,0 0-1,0 0 1,-1-1 0,-7-15 107,4-1 107,2 0-1,0 0 1,1-1 0,1 1 0,2-25-1,0 2 144,58-728 3306,21 108-3025,-73 613-640,9-64-9,46-166 1,-43 225-21,-19 50 27,1-1 0,-1 1 0,1 0 0,-1-1 1,1 1-1,0 0 0,0 0 0,-1 0 0,2 0 1,-1 0-1,0 1 0,0-1 0,4-2 0,-5 4 4,0 0 1,0 0-1,1-1 0,-1 1 0,0 0 0,0 0 0,0 0 0,0 0 1,0 0-1,0 0 0,1 0 0,-1 1 0,0-1 0,0 0 0,0 1 0,0-1 1,0 0-1,0 1 0,0-1 0,0 1 0,0 0 0,0-1 0,0 1 1,-1 0-1,1 0 0,0-1 0,1 3 0,18 26-48,-9-4 16,0 0 1,-2 0 0,9 36-1,12 85-143,-19-90 34,-1-5-50,-7-27-127,1 0 0,2 0 1,0 0-1,2-1 0,0 0 1,15 27-1,-21-47 237,-1 0 0,1-1-1,-1 1 1,1-1 0,0 1 0,0-1 0,0 0-1,0 0 1,0 0 0,1 0 0,-1 0 0,0 0-1,1-1 1,0 1 0,-1-1 0,1 1 0,0-1-1,0 0 1,-1 0 0,1-1 0,5 2 0,-3-2 10,-1-1 0,1 0 1,-1 1-1,1-1 1,-1 0-1,0-1 1,1 1-1,-1-1 1,0 0-1,0 0 1,0 0-1,0-1 1,6-5-1,12-11 68,-2-1-1,0 0 0,24-33 1,-16 18 142,226-303 1842,-145 173-981,112-155 391,-216 313-1362,0 0 1,1 1-1,-1-1 1,1 1-1,1 0 1,-1 1-1,1 0 0,13-9 1,-19 14-27,0 0 1,0-1-1,0 1 0,-1 0 1,1-1-1,0 1 1,0 0-1,0 0 1,0 0-1,0 0 0,-1 0 1,1 0-1,0 0 1,0 0-1,0 0 1,0 1-1,0-1 0,-1 0 1,1 0-1,0 1 1,0-1-1,-1 0 1,1 1-1,0-1 0,0 1 1,-1-1-1,1 1 1,0-1-1,-1 1 0,1 0 1,-1-1-1,1 1 1,0 1-1,11 28-7,-11-27 6,4 20-12,-1 0 0,-1 0-1,-2 0 1,-1 45 0,0-53 5,-49 585 9,23-368 15,-42 676 78,19 52 49,36-753-184,12-193-60,-2 7-88,0-24-186,-3-15-380,-54-207-6324,6 28 2141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4.005"/>
    </inkml:context>
    <inkml:brush xml:id="br0">
      <inkml:brushProperty name="width" value="0.05" units="cm"/>
      <inkml:brushProperty name="height" value="0.05" units="cm"/>
      <inkml:brushProperty name="color" value="#FF0066"/>
    </inkml:brush>
  </inkml:definitions>
  <inkml:trace contextRef="#ctx0" brushRef="#br0">0 240 9418,'27'-13'5673,"16"1"-3968,-12 3-1289,13-3-39,40-15 45,-7-2-382,1 4 0,1 3 1,100-15-1,252-4-137,29 44 312,-422-2-162,390 20 658,-312-15-496,438 30 538,-37 13-620,-27-37-160,-341-22-1035,288-56 0,-420 62 755,-6 3-56,0-2 0,0 0 1,0 0-1,0-1 0,0 0 1,10-6-1,-18 8 14,-1 1 1,0-1-1,0 1 0,1-1 1,-1 0-1,0 0 0,-1 0 1,4-3-1,-5 5 217,0-1 0,0 1 0,0-1 0,1 0-1,-1 1 1,0-1 0,0 0 0,0 1 0,0-1 0,0 1 0,0-1 0,0 0 0,0 1 0,0-1 0,0 1-1,0-1 1,-1 0 0,1 1 0,0-1 0,0 1 0,-1-2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4.515"/>
    </inkml:context>
    <inkml:brush xml:id="br0">
      <inkml:brushProperty name="width" value="0.05" units="cm"/>
      <inkml:brushProperty name="height" value="0.05" units="cm"/>
      <inkml:brushProperty name="color" value="#FF0066"/>
    </inkml:brush>
  </inkml:definitions>
  <inkml:trace contextRef="#ctx0" brushRef="#br0">158 138 8266,'0'0'413,"0"-1"-1,-1 0 1,1 0 0,0 0 0,0 0-1,0 1 1,0-1 0,0 0 0,0 0-1,0 0 1,0 0 0,1 1-1,-1-1 1,0 0 0,1-1 0,9-11 1719,16-6-1750,-25 17-72,5-1-221,0 0 0,-1-1 0,0 0 0,0-1 0,0 1 0,-1-1 0,9-10 0,-9 9-30,0 1 0,1 0 1,-1 1-1,1-1 1,0 1-1,0 0 0,1 0 1,6-4-1,-12 8-57,0 0 0,0 0 1,0 0-1,0 0 0,0 0 0,0 0 0,0-1 1,1 1-1,-1 0 0,0 0 0,0 0 0,0 0 1,0 0-1,0 0 0,0 0 0,0 0 0,1 0 1,-1 0-1,0 0 0,0 0 0,0 0 0,0 0 1,0 0-1,0 0 0,1 0 0,-1 0 0,0 0 1,0 0-1,0 0 0,0 0 0,0 0 0,1 0 1,-1 0-1,0 0 0,0 0 0,0 0 0,0 0 1,0 0-1,0 0 0,0 1 0,1-1 0,-1 0 1,0 0-1,0 0 0,0 0 0,1 11-68,-1 10 71,12 188 322,-17 249 0,-59 155-293,28-407-400,-10-1 0,-74 206 1,117-402 268,-1 0 0,1 0 0,-7 10 0,10-19 71,-1 1 1,1-1 0,0 1 0,-1-1-1,1 1 1,0-1 0,-1 0 0,1 1-1,0-1 1,-1 1 0,1-1 0,-1 0-1,1 1 1,-1-1 0,1 0 0,-1 0-1,1 1 1,-1-1 0,0 0 0,0 0-1,-4-7-322,1-24-642,3-45-2063,0-20-214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4.946"/>
    </inkml:context>
    <inkml:brush xml:id="br0">
      <inkml:brushProperty name="width" value="0.05" units="cm"/>
      <inkml:brushProperty name="height" value="0.05" units="cm"/>
      <inkml:brushProperty name="color" value="#FF0066"/>
    </inkml:brush>
  </inkml:definitions>
  <inkml:trace contextRef="#ctx0" brushRef="#br0">0 379 10098,'10'7'4994,"9"1"-2554,2 2-1979,-13-5-402,0 1-1,0 1 0,-1-1 1,1 1-1,-2 1 0,1-1 1,-1 1-1,0 0 1,-1 1-1,0-1 0,0 1 1,6 16-1,1 10-89,-2 0-1,8 41 1,-14-54 46,35 204-32,-13-69 340,-21-196 1350,-6-138-207,6-110-1592,-1 252 2,0 0-1,3 1 0,0 0 0,3 0 1,0 1-1,17-34 0,-18 49 74,1 1-1,0 0 0,1 1 1,1 0-1,1 1 1,0 1-1,1 0 1,0 0-1,1 2 0,32-22 1,-19 18-95,1 0 0,0 2 0,1 2 0,1 0 0,52-11 0,-65 18-124,1 2-1,-1 1 0,1 0 0,-1 1 1,32 3-1,-40-1-166,0 0-1,0 1 1,0 1 0,0-1-1,-1 1 1,1 1 0,-1 0-1,0 0 1,0 1 0,-1 0-1,16 12 1,-12-6-1192,20 25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5.874"/>
    </inkml:context>
    <inkml:brush xml:id="br0">
      <inkml:brushProperty name="width" value="0.05" units="cm"/>
      <inkml:brushProperty name="height" value="0.05" units="cm"/>
      <inkml:brushProperty name="color" value="#FF0066"/>
    </inkml:brush>
  </inkml:definitions>
  <inkml:trace contextRef="#ctx0" brushRef="#br0">599 229 9706,'1'0'214,"-1"0"0,1 1 1,0-1-1,-1 0 0,1 0 0,0 0 0,0 0 0,-1-1 0,1 1 1,0 0-1,-1 0 0,1 0 0,0 0 0,-1-1 0,1 1 1,0 0-1,-1-1 0,1 1 0,0-1 0,-1 1 0,1 0 0,-1-1 1,1 1-1,-1-1 0,1 0 0,-1 1 0,1-1 0,-1 1 1,0-1-1,1 0 0,-1 1 0,0-1 0,0 0 0,1 1 0,-1-1 1,0 0-1,0 0 0,1-2-84,0 1 1,-1 0 0,1-1-1,-1 1 1,0 0-1,1-1 1,-1 1 0,0 0-1,0-1 1,-1 1-1,0-5 1,-5-6 4,-1 0 0,-1 1 0,0 0 1,0 0-1,-2 1 0,1 0 0,-14-12 0,19 19-119,0 1-1,0 0 0,0 1 0,0-1 1,0 1-1,-1-1 0,-7-2 1,-7-3-124,4 0-21,0 1-1,-1 1 1,0 0 0,-32-6-1,41 11 80,1 0 0,0 1-1,-1 0 1,1 0-1,-1 0 1,1 1 0,0 0-1,0 0 1,-1 1-1,1 0 1,0 0 0,0 0-1,1 1 1,-1 0-1,0 0 1,1 0 0,0 1-1,-7 6 1,-5 5-98,1 2 0,2 0-1,-1 1 1,-18 31 0,10-11-203,-28 66 0,34-62 195,2 0 0,2 1 0,2 0 0,2 1 1,-5 59-1,12-86 93,1 0 0,1 0 0,1 1-1,5 30 1,-5-43 63,0-1-1,0 1 1,0-1 0,1 1-1,0-1 1,0 0-1,0 1 1,0-1-1,1 0 1,-1-1 0,1 1-1,0 0 1,0-1-1,0 1 1,1-1-1,-1 0 1,1 0 0,0 0-1,0-1 1,0 0-1,0 1 1,7 2-1,-2-3 52,-1-1-1,1 1 0,-1-1 1,1-1-1,0 1 0,-1-2 1,1 1-1,0-1 0,-1 0 1,1-1-1,-1 0 0,1 0 0,-1-1 1,0 0-1,0-1 0,0 1 1,11-9-1,7-5 105,-2-1-1,0 0 1,39-41 0,-42 37-143,-1-1 1,-1 0 0,-1-2-1,-1 0 1,23-47 0,-23 34-5,-2 0 0,-2-1 1,16-70-1,-25 83-9,-4 20-1,1 0-1,0 0 1,0 1-1,0-1 0,1 0 1,0 1-1,4-9 1,-6 14 0,0 0 0,0 0 0,0-1 0,0 1 0,0 0 0,0 0 0,0 0 1,1 0-1,-1 0 0,0 0 0,0-1 0,0 1 0,0 0 0,0 0 0,1 0 0,-1 0 0,0 0 0,0 0 1,0 0-1,0 0 0,0 0 0,1 0 0,-1 0 0,0 0 0,0 0 0,0 0 0,0 0 0,1 0 1,-1 0-1,0 0 0,0 0 0,0 0 0,0 0 0,0 0 0,1 0 0,-1 0 0,0 0 0,0 0 0,0 0 1,1 0-1,5 8-37,4 12 3,-10-18 26,33 90-108,4 11-149,-31-91 165,0 0-1,1 0 1,0 0 0,0-1-1,17 19 1,-23-29 113,0 0 0,0 0 1,0 1-1,0-1 0,0 0 0,0 0 0,1 0 0,-1 0 0,0 0 0,1-1 0,-1 1 0,0 0 1,1-1-1,-1 1 0,1-1 0,-1 1 0,1-1 0,0 0 0,-1 0 0,1 1 0,-1-1 0,1 0 1,-1 0-1,1-1 0,0 1 0,-1 0 0,1 0 0,-1-1 0,1 1 0,-1-1 0,1 1 0,-1-1 1,0 0-1,1 0 0,-1 1 0,0-1 0,1 0 0,-1 0 0,0 0 0,0-1 0,0 1 0,0 0 0,0 0 1,0-1-1,1-1 0,4-6 243,0-1 0,0 0 0,-1 0 1,6-20-1,3-9 58,-8 18-212,2 0 1,18-35-1,-25 54-99,0 0 0,0 1 0,0-1-1,0 1 1,0-1 0,0 1 0,0-1-1,1 1 1,-1 0 0,0-1-1,1 1 1,-1 0 0,1 0 0,-1 0-1,1 0 1,0 1 0,-1-1 0,1 0-1,0 1 1,3-2 0,-3 3-2,0-1 1,0 0 0,0 0 0,0 1 0,0-1-1,-1 1 1,1 0 0,0-1 0,0 1 0,0 0-1,-1 0 1,1 0 0,0 0 0,-1 0 0,1 1-1,1 1 1,6 6-5,0 2 0,-1-1-1,-1 1 1,11 18 0,-18-28 5,74 145-41,-45-86-557,48 76 0,-71-126 416,1 0 0,0-1 0,1 1 0,10 8 0,-16-16 134,1 0-1,-1 0 0,0-1 0,1 1 0,-1-1 0,1 1 0,0-1 0,-1 0 1,1 0-1,0 0 0,0 0 0,-1-1 0,1 1 0,0-1 0,0 0 0,0 0 1,0 0-1,0 0 0,0 0 0,4-1 0,-5 0 41,0 1-1,-1-1 1,1 1 0,-1-1-1,1 0 1,-1 1-1,1-1 1,-1 0 0,1 0-1,-1 0 1,0 0 0,1 0-1,-1-1 1,0 1-1,0 0 1,0-1 0,0 1-1,0 0 1,0-1 0,0 1-1,-1-1 1,1 0-1,0 1 1,-1-1 0,1-3-1,6-11 51,90-184 830,-56 128-400,-28 51-269,0-1-1,-1-1 1,-2 0 0,10-28 0,-8-14 243,-9 47-270,1 0-1,5-18 0,-9 35-165,1 0 0,-1 0 0,0 0 0,1 0-1,-1 0 1,0 0 0,1 1 0,-1-1 0,1 0 0,-1 0 0,1 0 0,0 1-1,-1-1 1,1 0 0,0 1 0,0-2 0,0 2-7,-1 0 1,0 0-1,1 0 1,-1 0-1,1 0 1,-1 0-1,0 0 1,1 1-1,-1-1 1,0 0-1,1 0 1,-1 0-1,0 0 1,1 0-1,-1 1 1,0-1-1,0 0 1,1 0-1,-1 1 1,0-1-1,0 0 1,1 0-1,-1 1 1,0-1-1,0 0 1,0 1-1,1-1 1,-1 1-1,13 36 11,10 63-175,-11-45-467,1 0 1,3-1 0,31 69 0,-42-114 434,0 1 0,0-1 0,1-1 1,0 1-1,1-1 0,-1 0 0,11 8 0,-14-13 109,0-1 1,0 1-1,0-1 0,1 0 0,-1 0 0,1 0 0,0 0 0,0-1 1,-1 0-1,1 1 0,0-1 0,0-1 0,0 1 0,0-1 0,0 1 1,0-1-1,0 0 0,0 0 0,0-1 0,0 1 0,7-3 0,35-17-2315,-3-5 251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1.072"/>
    </inkml:context>
    <inkml:brush xml:id="br0">
      <inkml:brushProperty name="width" value="0.05" units="cm"/>
      <inkml:brushProperty name="height" value="0.05" units="cm"/>
      <inkml:brushProperty name="color" value="#FF0066"/>
    </inkml:brush>
  </inkml:definitions>
  <inkml:trace contextRef="#ctx0" brushRef="#br0">22 745 8210,'-1'-1'27,"0"0"0,0 1-1,0-1 1,0 1 0,0-1 0,0 1 0,0-1 0,0 1 0,0-1 0,0 1 0,0 0 0,0 0 0,-1 0 0,1 0 29,1-1-1,0 1 1,0 0 0,-1 1 0,1-1 0,0 0 0,0 0 0,-1 0 0,1 0 0,0 0 0,0 0 0,0 0 0,-1 0 0,1 0 0,0 0 0,0 0 0,0 1 0,-1-1 0,1 0 0,0 0 0,0 0 0,0 0 0,0 1 0,-1-1 0,1 0 0,0 0-1,0 0 1,0 1 0,0-1 0,0 0 0,0 0 0,0 0 0,0 1 0,0-1 0,0 0 0,0 0 0,0 1 0,0-1 0,0 0 0,0 0 0,0 1 0,0-1 0,0 0 0,0 0 0,0 0 0,0 1 0,0-1 0,0 0 0,0 0 0,0 0 0,0 1-1,0-1 1,1 0 0,-1 0 0,0 0 0,0 1 0,0-1 0,0 0 0,1 0 0,-1 0 0,0 0 0,0 0 0,0 1 0,1-1 0,-1 0-47,0 0 0,0 0 0,0 0 0,0 1 0,0-1 0,1 0 0,-1 0 0,0 0 0,0 0 0,0 1 0,0-1 0,1 0 0,-1 0 0,0 0 0,0 0 0,0 0 0,0 0 0,1 0 0,-1 0 0,0 0 0,0 0 0,0 1 0,1-1 0,-1 0 0,0 0 0,0 0 0,0 0 0,1 0 0,-1 0 0,0 0 0,0-1 0,0 1 0,1 0 0,-1 0 0,0 0 0,0 0 0,0 0 0,1 0 0,-1 0 0,0 0 0,0 0 0,0-1 0,0 1 0,1 0 0,-1 0 0,0 0 0,0 0 0,0 0 1,0-1-1,0 1 0,0 0 0,8-13 449,-7 11-426,11-24 186,5-9 107,15-45 0,-21 48-326,-2 0 1,-1 0-1,-1-1 1,-2 0-1,-2-1 1,0-49-1,-5 46 1,0 12 5,1-1 1,2 1 0,0 0-1,8-42 1,-6 66-19,1-1-1,0 1 1,0 0-1,0 0 1,0 0-1,0 0 1,0 1 0,7 0-1,-5-1 14,45-5 2,-33 3-4,-1 1-1,32 1 0,661 12 253,-467-11 109,367-45 1,-567 38-341,46-15 1,-32 7-7,-40 12-16,-1 0 1,1 1 0,0 1 0,0 0-1,0 2 1,0 0 0,33 6 0,-26-2-1,0 2 0,0 0 0,-1 2 0,42 22 1,-61-31-482,-10-8-721,-20-13-1901,-14-7 342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6.317"/>
    </inkml:context>
    <inkml:brush xml:id="br0">
      <inkml:brushProperty name="width" value="0.05" units="cm"/>
      <inkml:brushProperty name="height" value="0.05" units="cm"/>
      <inkml:brushProperty name="color" value="#FF0066"/>
    </inkml:brush>
  </inkml:definitions>
  <inkml:trace contextRef="#ctx0" brushRef="#br0">529 47 5393,'-1'-2'548,"1"-1"-1,-1 1 1,0 0 0,0 0-1,0 0 1,0-1 0,0 1-1,0 0 1,0 0-1,-1 0 1,1 0 0,-1 1-1,1-1 1,-1 0-1,0 1 1,-3-3 0,2 2-195,0 1 0,0 0 0,0-1 0,0 1 1,0 0-1,0 1 0,-1-1 0,1 0 0,0 1 1,-6 0-1,-2 1-242,0 0 0,0 0-1,1 2 1,-1-1 0,1 1 0,-13 6 0,-4 4-179,0 1 0,0 1 0,2 2 0,0 1 0,1 0 0,-31 32 0,41-35-130,0-1-1,1 2 0,1 0 1,0 0-1,1 1 1,-14 29-1,23-40 121,-1-1 1,1 1-1,1 0 0,-1 0 0,1 0 0,0 0 0,0 0 0,0 0 0,1 0 0,0 0 0,0 1 0,1-1 0,0 0 0,0 0 0,0 0 0,1 0 0,0 0 0,0-1 0,0 1 1,1-1-1,0 1 0,0-1 0,0 0 0,0 0 0,1 0 0,6 6 0,1-2 54,0-1 1,1 0-1,0 0 0,0-2 1,0 0-1,1 0 1,0-1-1,0 0 0,15 2 1,20 3 164,61 5 1,-22-4 79,-67-8-115,0 1 1,0 1-1,31 13 0,-45-16-80,0 0 0,-1 1 0,1 0 0,-1 0 0,0 1 0,1-1 0,-2 1-1,1 0 1,0 0 0,-1 1 0,0 0 0,0-1 0,0 1 0,-1 1 0,1-1 0,3 10 0,-4-8-9,-2 0 0,1 0 0,-1 0 0,0 0 0,0 0 0,-1 0 0,0 0 0,0 0 0,-1 0 0,0 0 0,-3 12 0,0-6-1,0 0 1,-1 0 0,-1 0-1,0-1 1,-12 18 0,-3-1-19,-1 0 0,-2-2 1,-45 41-1,42-43-146,0-2 1,-2 0-1,-1-2 0,-1-1 1,0-2-1,-53 23 0,74-37-131,0 0 0,0 0 0,0-1 0,-1 0 0,1-1 0,-1 0 0,1-1 0,-1 0 0,0-1 0,0 0 0,1 0 0,-1-1 0,-13-3 0,7-2-615,1-1-1,-25-13 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6.986"/>
    </inkml:context>
    <inkml:brush xml:id="br0">
      <inkml:brushProperty name="width" value="0.05" units="cm"/>
      <inkml:brushProperty name="height" value="0.05" units="cm"/>
      <inkml:brushProperty name="color" value="#FF0066"/>
    </inkml:brush>
  </inkml:definitions>
  <inkml:trace contextRef="#ctx0" brushRef="#br0">1 242 10082,'41'60'6682,"16"36"-4442,-3-5-1807,-24-40-529,-3 1 0,35 94 0,-47-114-65,-15-32 159,0 0 1,0 0-1,0 0 1,0 0-1,0 0 1,0 0-1,1 1 0,-1-1 1,0 0-1,0 0 1,0 0-1,0 0 0,0 0 1,0 0-1,1 0 1,-1 0-1,0 0 0,0 0 1,0 0-1,0 0 1,0 0-1,1 0 1,-1 0-1,0 0 0,0 0 1,0-1-1,0 1 1,0 0-1,0 0 0,0 0 1,1 0-1,-1 0 1,0 0-1,0 0 0,0 0 1,0 0-1,0 0 1,0-1-1,0 1 1,0 0-1,0 0 0,1 0 1,-1 0-1,0 0 1,0 0-1,0-1 0,0 1 1,0 0-1,0 0 1,0 0-1,0 0 0,0 0 1,0 0-1,0-1 1,0 1-1,0 0 1,0 0-1,0 0 0,0 0 1,0 0-1,0 0 1,0-1-1,-1 1 0,1 0 1,0 0-1,0 0 1,2-19-50,8-67 16,1-33 26,-9 47 39,-2 7 68,14-95 0,-13 155-73,0-1-1,0 1 0,1 0 0,-1 0 1,5-8-1,-6 12-21,1 1 1,-1-1 0,0 0-1,1 1 1,-1-1-1,1 1 1,-1-1 0,0 1-1,1-1 1,-1 1-1,1 0 1,0-1 0,-1 1-1,1 0 1,-1-1-1,1 1 1,-1 0 0,1 0-1,0-1 1,-1 1-1,1 0 1,1 0 0,-1 0-3,0 0 1,0 1-1,0-1 1,0 1-1,0-1 1,0 1-1,0-1 1,0 1 0,0 0-1,0-1 1,0 1-1,0 0 1,0 0-1,0 0 1,-1 0-1,1 0 1,1 1-1,5 10-15,0-1-1,0 1 0,-1 0 1,6 18-1,15 58-97,-20-65 85,1 6-24,14 42-206,-20-63 147,1-1 0,1 1 0,0-1 1,0 0-1,0 0 0,10 11 0,-13-17 82,0 0 0,0 0 0,0 0 0,0 0 0,0 0 0,0 0 0,0 0 0,1-1 0,-1 1 0,0 0 0,0-1 1,1 1-1,-1 0 0,0-1 0,1 0 0,-1 1 0,1-1 0,-1 0 0,0 0 0,1 0 0,-1 0 0,1 0 0,1 0 0,-1-1 16,0 0 0,0 0 0,0 0 0,0 0-1,0 0 1,-1 0 0,1 0 0,0-1 0,-1 1 0,1-1 0,-1 1-1,0-1 1,3-3 0,2-6 72,0 0 0,-1 0 0,0 0 1,4-16-1,8-40 649,15-112 1,-4 15-91,-25 152-565,0 1 0,1 0 1,7-17-1,-11 27-52,0 1 0,0 0-1,0-1 1,1 1 0,-1 0 0,0-1 0,0 1 0,0-1 0,0 1-1,1 0 1,-1-1 0,0 1 0,0 0 0,0 0 0,1-1 0,-1 1-1,0 0 1,1 0 0,-1-1 0,0 1 0,1 0 0,-1 0 0,0 0-1,1-1 1,-1 1 0,0 0 0,1 0 0,-1 0 0,1 0 0,-1 0-1,0 0 1,1 0 0,-1 0 0,0 0 0,1 0 0,-1 0 0,1 0-1,-1 0 1,0 0 0,1 0 0,-1 0 0,0 0 0,1 1 0,-1-1-1,0 0 1,1 0 0,-1 0 0,0 1 0,1-1 0,-1 0 0,0 0-1,1 1 1,-1-1 0,0 1 0,14 22-32,-12-20 18,18 45-211,-3 0 1,-1 2-1,14 76 0,-14-53-294,6 42-560,-14-68-1117,16 53-1,1-35-884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7.372"/>
    </inkml:context>
    <inkml:brush xml:id="br0">
      <inkml:brushProperty name="width" value="0.05" units="cm"/>
      <inkml:brushProperty name="height" value="0.05" units="cm"/>
      <inkml:brushProperty name="color" value="#FF0066"/>
    </inkml:brush>
  </inkml:definitions>
  <inkml:trace contextRef="#ctx0" brushRef="#br0">1 0 12083,'11'59'3752,"-4"-16"513,4 7-2952,2-6-1353,0 4-337,-7-11-479,-5 12-496,-6-10-272,-16 9-2601,-3-4 600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7.743"/>
    </inkml:context>
    <inkml:brush xml:id="br0">
      <inkml:brushProperty name="width" value="0.05" units="cm"/>
      <inkml:brushProperty name="height" value="0.05" units="cm"/>
      <inkml:brushProperty name="color" value="#FF0066"/>
    </inkml:brush>
  </inkml:definitions>
  <inkml:trace contextRef="#ctx0" brushRef="#br0">0 41 11923,'15'-20'3256,"3"5"769,1 9-3345,3 21-592,0 7-272,-1 6-600,-7 2-272,1 6-2897,-9-4 288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8.083"/>
    </inkml:context>
    <inkml:brush xml:id="br0">
      <inkml:brushProperty name="width" value="0.05" units="cm"/>
      <inkml:brushProperty name="height" value="0.05" units="cm"/>
      <inkml:brushProperty name="color" value="#FF0066"/>
    </inkml:brush>
  </inkml:definitions>
  <inkml:trace contextRef="#ctx0" brushRef="#br0">581 3 9738,'12'-2'5430,"-40"6"-3430,8-2-1998,-16 0 5,0 2 0,0 2 1,1 1-1,0 1 0,-39 16 0,18 1-66,1 3 1,-88 59-1,139-85 21,0 1-1,1 0 1,-1 0-1,1 0 1,-1 0-1,1 1 1,0-1-1,-4 8 1,7-10 23,-1 0 0,1 1 0,-1-1 0,1 1 0,-1-1 0,1 1 0,0-1 0,0 1 0,-1-1 0,1 1 0,0-1 0,1 1 0,-1-1 0,0 1 0,0-1 0,1 1 0,-1-1 0,1 0 0,-1 1 1,1-1-1,-1 1 0,1-1 0,0 0 0,0 0 0,0 1 0,0-1 0,0 0 0,1 1 0,12 11-15,1-1 1,0-1 0,1 0 0,0-1-1,0-1 1,34 14 0,9 6 18,-29-13-2,0 2 0,41 33 0,-60-43 6,-1 1 0,0 1-1,-1 0 1,0 0 0,0 1 0,-1 0 0,-1 0-1,0 1 1,8 17 0,-12-23-18,-1 0 0,-1 0 0,1 1 0,-1-1 0,0 1 0,-1-1 0,1 0 0,-1 1 0,-1-1 0,1 1 0,-3 11 0,0-9-27,0 0 0,0 1 0,-1-1 0,0 0 0,0-1 0,-1 1 0,-7 8 0,0-1-143,0-2 1,-2 0 0,0 0 0,0-1 0,-1-1 0,-1 0-1,-19 11 1,24-17-415,0 0 1,-1-1-1,-18 6 0,-41 4-1710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8.438"/>
    </inkml:context>
    <inkml:brush xml:id="br0">
      <inkml:brushProperty name="width" value="0.05" units="cm"/>
      <inkml:brushProperty name="height" value="0.05" units="cm"/>
      <inkml:brushProperty name="color" value="#FF0066"/>
    </inkml:brush>
  </inkml:definitions>
  <inkml:trace contextRef="#ctx0" brushRef="#br0">441 0 9298,'3'0'480,"-1"1"-1,0-1 1,0 1 0,0-1-1,0 1 1,0 0-1,0 0 1,0 0 0,-1 0-1,1 0 1,3 2 0,-5-2-380,1 0 1,-1-1-1,0 1 0,1 0 1,-1 0-1,1-1 1,-1 1-1,0 0 1,0 0-1,1-1 0,-1 1 1,0 0-1,0 0 1,0 0-1,0-1 1,0 1-1,0 0 0,0 0 1,0 0-1,0 0 1,-1-1-1,1 1 1,0 0-1,0 0 0,-1-1 1,1 1-1,0 0 1,-1 0-1,1-1 1,-1 1-1,1 0 1,-2 0-1,-10 13-18,-1 0 0,-1-1 1,0-1-1,0 0 0,-1-1 1,-18 10-1,12-7-46,-89 57-82,39-27-797,-67 56 0,127-88 425,11-12 410,0 0-1,0 0 0,0 0 1,0 0-1,0 1 0,0-1 1,0 0-1,0 0 0,0 0 1,0 0-1,0 0 0,0 1 1,0-1-1,0 0 0,0 0 1,0 0-1,0 0 0,1 0 1,-1 0-1,0 1 0,0-1 1,0 0-1,0 0 0,0 0 1,0 0-1,0 0 0,0 0 1,0 0-1,1 1 0,-1-1 1,0 0-1,0 0 0,0 0 1,0 0-1,0 0 0,0 0 1,1 0-1,-1 0 0,0 0 1,0 0-1,0 0 0,0 0 1,0 0-1,1 0 0,-1 0 1,28-3-475,-16 1 491,21-2-62,1 0 1,-1 3-1,1 0 1,0 3 0,-1 0-1,63 14 1,-81-13 58,-1 1 0,-1 1-1,1 0 1,-1 1 0,0 0 0,0 1 0,0 1 0,-1 0 0,0 0-1,-1 1 1,0 1 0,0 0 0,-1 0 0,0 1 0,-1 0 0,-1 1 0,1 0-1,8 19 1,-12-21 1,-1-1 0,-1 1 0,0 0 0,0 0 0,-1 0-1,0 1 1,0-1 0,-2 0 0,1 1 0,-1-1 0,-1 1-1,-1 12 1,-1-9-6,0-1 1,-1 1-1,-1-1 0,0 0 0,-1 0 0,0 0 1,-1-1-1,-12 17 0,7-13-98,0 0-1,-2-1 0,0-1 1,-1 0-1,0-1 0,-1-1 1,-1 0-1,1-1 1,-2-1-1,0 0 0,0-1 1,-31 10-1,37-16-312,1 0-1,0-1 1,-1 0-1,1-1 1,-1 0-1,1-1 1,-1 0-1,1-1 1,-1 0-1,-15-4 1,16 2-349,0-1 0,1-1 0,-12-6 0,22 11 752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8.797"/>
    </inkml:context>
    <inkml:brush xml:id="br0">
      <inkml:brushProperty name="width" value="0.05" units="cm"/>
      <inkml:brushProperty name="height" value="0.05" units="cm"/>
      <inkml:brushProperty name="color" value="#FF0066"/>
    </inkml:brush>
  </inkml:definitions>
  <inkml:trace contextRef="#ctx0" brushRef="#br0">1 203 11266,'13'71'3665,"7"1"416,-7-2-2977,-4 13-784,-3-13-488,-4 7-640,-4-12-280,-4-3-312,1-12-2721,1-13 704</inkml:trace>
  <inkml:trace contextRef="#ctx0" brushRef="#br0" timeOffset="1">265 1 2961,'15'25'-657,"-2"-10"914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0:59.466"/>
    </inkml:context>
    <inkml:brush xml:id="br0">
      <inkml:brushProperty name="width" value="0.05" units="cm"/>
      <inkml:brushProperty name="height" value="0.05" units="cm"/>
      <inkml:brushProperty name="color" value="#FF0066"/>
    </inkml:brush>
  </inkml:definitions>
  <inkml:trace contextRef="#ctx0" brushRef="#br0">332 54 9354,'-44'33'5753,"-1"-3"-3777,24-17-1955,0 0 0,2 2 1,0 0-1,-19 20 0,23-18-92,1 1-1,1 0 1,1 1-1,0 1 1,2 0 0,0 0-1,1 1 1,1 0-1,1 1 1,-6 35 0,12-52 42,0 1 0,1 0 0,0-1 1,1 1-1,-1 0 0,1-1 1,0 1-1,0 0 0,1-1 1,-1 0-1,5 10 0,-4-13 16,-1 0 0,0 1 0,1-1-1,0 0 1,0 0 0,-1 1 0,1-1 0,0-1-1,1 1 1,-1 0 0,0 0 0,0-1-1,1 0 1,-1 1 0,1-1 0,-1 0 0,1 0-1,0 0 1,-1-1 0,1 1 0,0 0-1,0-1 1,-1 0 0,6 0 0,2-1 7,-1 0 0,0 0 0,1-1 0,-1-1 0,0 0 0,0 0 0,0-1 0,-1 0 0,1 0 0,-1-1 0,0 0 0,0 0 0,9-9 0,2-4 39,0 0 0,-2-1 1,26-35-1,-29 33 57,0 0-1,-2 0 1,0-1 0,-2-1-1,15-44 1,-21 52 42,-1 1-1,0-1 1,0 1 0,-2-1 0,0 0 0,0 1-1,-2-1 1,0 0 0,0 0 0,-1 1-1,-6-18 1,-8 0 254,10 25-278,13 16-150,0 1-28,0 0 0,0-1 0,1 0 1,1-1-1,-1 0 0,20 14 0,-12-12-42,1-1 0,0 0 0,32 11 0,8 0-47,-1-1 74,61 30 1,-108-44 105,0 1 0,-1-1 0,0 1 1,0 0-1,12 13 0,-16-16-1,-1 1-1,0-1 1,0 1 0,-1 0-1,1 0 1,-1 0 0,0 0-1,0 0 1,0 0-1,0 1 1,-1-1 0,0 1-1,0-1 1,0 1-1,0 4 1,0-19 166,0 0 0,1 1 0,0-1 0,1 0 0,0 1 0,6-15 0,-1 3-98,-3 5-7,2-1 0,0 1-1,0 0 1,2 0-1,12-17 1,-15 25-30,0 0 1,0 1-1,1-1 0,0 1 1,1 1-1,-1 0 0,1 0 1,0 0-1,1 1 0,9-5 1,-12 8-26,1-1 0,-1 1 0,1 0-1,0 1 1,-1-1 0,1 1 0,0 1 0,0-1 0,0 1 0,0 0 0,0 1 0,0 0 0,0 0 0,-1 0 0,9 3 0,3 3-2,-1 1 1,0 0-1,0 1 0,30 23 1,53 50-400,-61-45-147,-29-27-221,-1 0 1,2-1 0,-1 0-1,1-1 1,0 0-1,20 10 1,-29-17 357,1 0-1,-1 0 1,1 0 0,0-1 0,-1 1-1,1-1 1,0 0 0,0 0-1,-1 0 1,6 0 0,19-9-4615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0.241"/>
    </inkml:context>
    <inkml:brush xml:id="br0">
      <inkml:brushProperty name="width" value="0.05" units="cm"/>
      <inkml:brushProperty name="height" value="0.05" units="cm"/>
      <inkml:brushProperty name="color" value="#FF0066"/>
    </inkml:brush>
  </inkml:definitions>
  <inkml:trace contextRef="#ctx0" brushRef="#br0">1051 725 8874,'2'-5'690,"0"1"-1,-1-1 1,1 0 0,-1 0 0,0-1-1,-1 1 1,1-10 0,-1 12-455,-1 0-1,1 0 1,-1 0 0,0 0 0,0 0 0,0 0 0,0 0-1,-1 0 1,1 1 0,-1-1 0,0 0 0,1 1 0,-1 0 0,0-1-1,-4-2 1,1 0-183,-1 1-1,0 0 0,1 0 1,-2 0-1,1 1 0,0-1 0,-1 2 1,0-1-1,1 1 0,-1 0 1,0 0-1,0 1 0,0 0 1,0 0-1,0 0 0,-1 1 1,1 0-1,-13 2 0,1 2-112,-1 0-1,1 1 1,0 1-1,0 0 0,-27 15 1,18-7-166,0 2 0,2 2 1,0 0-1,0 1 0,2 2 0,1 0 1,0 2-1,2 0 0,0 2 1,2 0-1,1 1 0,1 1 0,1 0 1,2 2-1,-18 44 0,27-57 68,0 1 0,1-1-1,1 1 1,0 0-1,0 18 1,3-26 85,0 0 1,0 1-1,1-1 1,1-1-1,-1 1 1,1 0-1,1 0 0,0-1 1,0 1-1,1-1 1,6 11-1,-4-9 35,1-2 0,0 1-1,1-1 1,0 0 0,0-1 0,0 1-1,1-2 1,0 1 0,16 7 0,10 4 121,50 18 1,-75-33-49,88 34 321,102 42 535,-171-65-710,-1 1-1,-1 2 0,0 1 0,41 34 1,-59-44-125,0 1 0,0 1 0,0 0 0,-1 0 1,-1 0-1,9 16 0,-13-21-38,-1 1-1,1 0 1,-1-1 0,0 1-1,-1 0 1,1 0 0,-1 0 0,-1 0-1,1 0 1,-1 0 0,0 0-1,0 0 1,-1 0 0,1 0-1,-4 10 1,1-7-10,0 0-1,-1 0 1,0 0 0,-1-1 0,0 0-1,0 0 1,-8 9 0,-2 1 3,-32 27 1,6-12-17,-2-2 0,0-3 0,-64 32 0,47-29-30,-1-3 0,-103 33 0,127-51 13,-1-1-1,0-1 1,-1-2 0,0-2 0,-68-2 0,92-3 29,-1 0 0,0-1 0,1-1 0,0 0 0,-1-2 0,2 1 0,-23-11 0,29 11 30,1-1-1,-1 1 1,1-1-1,0-1 1,1 1 0,-1-1-1,1 0 1,0 0-1,1-1 1,-1 0 0,2 0-1,-1 0 1,0-1-1,1 1 1,-3-9-1,3 1 65,0 0-1,0 1 0,2-1 0,-1 0 1,2-1-1,0 1 0,1 0 0,1 0 0,0 0 1,6-30-1,5-5 343,36-94 1,-8 49-246,4 1 1,3 3-1,5 2 1,4 2-1,69-83 0,-32 58 15,5 5-1,5 5 0,118-92 1,-189 168-138,325-283 1009,-351 303-1050,-1 2-4,0-1 1,-1 1-1,1-1 1,-1 0-1,0 0 1,0-1-1,0 1 1,-1-1-1,0 0 1,0 0-1,0 0 1,2-10-1,-5 14-21,0-1 0,0 1 0,0-1 0,0 1 0,0-1 0,-1 1 0,1 0 0,-1-1-1,0 1 1,1-1 0,-1 1 0,-1 0 0,1 0 0,0 0 0,0-1 0,-1 1 0,1 0 0,-1 1 0,1-1-1,-1 0 1,0 0 0,-4-2 0,-3-3 2,0 1 0,-1 0 0,-18-7 0,19 9-1,-33-15-9,-2 1 1,0 3-1,0 1 0,-2 3 1,0 1-1,0 2 1,0 3-1,-1 1 0,-74 4 1,90 3-8,-1 1 0,1 2-1,0 1 1,0 1 0,1 2 0,-39 17 0,44-15-3,2 1-1,0 1 0,0 1 0,1 1 0,1 1 1,1 1-1,1 1 0,-20 23 0,18-14-7,0 0-1,2 2 0,2 0 0,-26 59 0,25-43-2,3 0 0,-19 93 0,26-87-27,2-1 0,2 1 0,3 0-1,2 0 1,2 0 0,3 0 0,1-1 0,23 78 0,-12-68-234,3 0 0,37 74 1,-37-93-78,2-1-1,2 0 1,52 64 0,-53-79 110,0-1 1,2-1 0,0-1-1,1-1 1,2-2-1,0-1 1,1-1 0,1-1-1,1-2 1,0-1-1,67 19 1,-32-17-504,0-3 0,1-3 0,0-2 0,1-4 0,84-5 0,-9-13-1796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1.412"/>
    </inkml:context>
    <inkml:brush xml:id="br0">
      <inkml:brushProperty name="width" value="0.05" units="cm"/>
      <inkml:brushProperty name="height" value="0.05" units="cm"/>
      <inkml:brushProperty name="color" value="#FF0066"/>
    </inkml:brush>
  </inkml:definitions>
  <inkml:trace contextRef="#ctx0" brushRef="#br0">89 178 10890,'16'33'5013,"-7"2"-3511,-4 43-2110,-5-57 973,-12 408-353,8-339-49,-36 547-1485,12-315-283,-2 17-617,28-313 2317,1-18 160,0-1-1,0 0 0,1 1 1,0-1-1,0 0 0,1 1 1,0-1-1,0 0 0,3 8 1,-4-15-32,0 1 1,0-1-1,0 0 1,1 0 0,-1 0-1,0 1 1,0-1-1,0 0 1,0 0 0,0 1-1,1-1 1,-1 0-1,0 0 1,0 0-1,0 0 1,0 1 0,1-1-1,-1 0 1,0 0-1,0 0 1,1 0 0,-1 0-1,0 0 1,0 0-1,1 0 1,-1 0 0,0 1-1,0-1 1,1 0-1,-1 0 1,0 0 0,0 0-1,1 0 1,-1-1-1,0 1 1,0 0 0,0 0-1,1 0 1,-1 0-1,0 0 1,0 0 0,1 0-1,-1 0 1,0 0-1,0-1 1,0 1 0,1 0-1,-1 0 1,0 0-1,0 0 1,0-1 0,0 1-1,1 0 1,-1 0-1,0-1 1,0 1 0,0 0-1,0-1 1,5-7 419,0 0 0,-1-1 0,0 0 1,-1 0-1,0 0 0,0-1 0,1-12 0,-2 14-229,18-87 1704,11-140 0,-14-100-1258,-9 133-491,26-346-270,20 10-487,-53 525 569,-1 7 1,1 0-1,0 0 1,0 0 0,0 0 0,0 0 0,1 1 0,0-1 0,0 0-1,1 1 1,5-11 0,-7 15 13,-1 1-1,0 0 1,1-1 0,-1 1-1,0-1 1,1 1-1,-1 0 1,1-1 0,-1 1-1,1 0 1,-1-1 0,1 1-1,-1 0 1,1 0-1,-1 0 1,1-1 0,-1 1-1,1 0 1,-1 0-1,1 0 1,-1 0 0,1 0-1,-1 0 1,1 0 0,-1 0-1,1 0 1,-1 0-1,1 0 1,0 0 0,-1 1-1,1-1 1,-1 0-1,1 1 1,13 11-107,-12-10 99,8 11-25,-1 0 0,0 1 0,-1 0-1,-1 0 1,0 1 0,6 19 0,4 9-6,-10-28 34,83 176-280,-75-163 199,2 0 0,1 0 0,1-2 0,30 34 0,-44-55 77,0-1-1,0 1 0,1-1 0,-1 0 1,1 0-1,0 0 0,0-1 0,0 0 1,0 0-1,0 0 0,9 1 0,-10-3 15,0 0 0,0-1-1,0 1 1,0-1-1,0 0 1,-1-1-1,1 1 1,0-1-1,0 0 1,0-1 0,-1 1-1,1-1 1,0 1-1,-1-1 1,7-5-1,6-4 23,-2-1 0,1-1 0,-1 0-1,-1-1 1,-1 0 0,0-1-1,16-26 1,-17 26 4,125-192 254,-112 164-186,-3-2-1,-2-1 0,15-48 1,5-37-27,-37 140-110,-1 13 31,-16 175-53,3-84 45,-46 516-1177,32-390 159,-12 146-1338,32-331 1802,3-1 0,7 85-1,-5-136 561,10 47-342,-9-47 350,-1 0 1,1 0 0,-1 0-1,1 0 1,0 0 0,0-1-1,0 1 1,0 0 0,0-1-1,1 1 1,-1-1 0,0 1-1,1-1 1,-1 1 0,1-1-1,0 0 1,-1 0-1,1 0 1,0 0 0,2 1-1,-1-1 12,0-1 0,-1 0 0,1 0 0,-1-1 0,1 1 0,0 0 0,-1-1-1,1 1 1,-1-1 0,1 0 0,-1 0 0,1 0 0,-1 0 0,0-1 0,1 1-1,-1-1 1,0 1 0,0-1 0,0 0 0,3-3 0,6-6-151,-1 0 0,11-17 0,-17 24 4,34-55-1970,11-29 39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1.623"/>
    </inkml:context>
    <inkml:brush xml:id="br0">
      <inkml:brushProperty name="width" value="0.05" units="cm"/>
      <inkml:brushProperty name="height" value="0.05" units="cm"/>
      <inkml:brushProperty name="color" value="#FF0066"/>
    </inkml:brush>
  </inkml:definitions>
  <inkml:trace contextRef="#ctx0" brushRef="#br0">56 93 8426,'-26'50'3777,"18"-33"-4002,1 0 1,-7 24-1,46-93 1487,-15 25-1020,-9 15-149,0 0 0,1 1 0,1 0 0,0 0 0,0 1 0,1 0 0,1 0 0,22-13 0,-27 19-78,0 0-1,0 0 1,0 1 0,1 0-1,-1 1 1,1-1-1,0 2 1,0-1-1,0 1 1,0 0 0,0 1-1,0-1 1,0 2-1,0-1 1,0 1-1,-1 0 1,1 1-1,8 2 1,-13-3-21,1 0 0,-1 1-1,1-1 1,-1 1 0,0 0-1,1 0 1,-1 0 0,0 0 0,0 0-1,-1 1 1,1-1 0,0 1 0,-1 0-1,1 0 1,-1-1 0,0 2 0,0-1-1,0 0 1,-1 0 0,1 1 0,-1-1-1,0 1 1,0-1 0,0 1-1,0-1 1,0 1 0,-1 0 0,0 0-1,0-1 1,0 1 0,0 0 0,-1 4-1,-1 2-10,0 0 0,-1 0-1,0 0 1,0-1 0,-1 1-1,-1-1 1,1 0 0,-2 0-1,1-1 1,-12 14 0,-132 128 139,38-42-39,106-103-74,-26 32-7,29-35 0,0 1 1,1-1-1,-1 1 1,1-1-1,0 1 0,-1 0 1,1 0-1,1 0 0,-1 0 1,0-1-1,1 1 0,-1 0 1,1 4-1,0-5-2,1-1 1,-1 0-1,0 0 0,1 1 1,-1-1-1,1 0 1,0 0-1,-1 0 0,1 0 1,0 0-1,0 0 0,0 0 1,0 0-1,0 0 0,0 0 1,0 0-1,0 0 1,0 0-1,0-1 0,0 1 1,0-1-1,0 1 0,1-1 1,-1 1-1,0-1 0,1 1 1,1-1-1,6 2 1,-1-1 0,0 0 0,11-1-1,19-2-445,0-1-1,0-2 0,0-1 0,-1-2 0,0-2 0,35-15 1,23-11-1797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2.142"/>
    </inkml:context>
    <inkml:brush xml:id="br0">
      <inkml:brushProperty name="width" value="0.05" units="cm"/>
      <inkml:brushProperty name="height" value="0.05" units="cm"/>
      <inkml:brushProperty name="color" value="#FF0066"/>
    </inkml:brush>
  </inkml:definitions>
  <inkml:trace contextRef="#ctx0" brushRef="#br0">0 1016 9842,'6'16'985,"-1"-1"0,-1 1 0,-1 0 0,0 1-1,1 17 1,-3 86-1387,-2-68 836,-1 59-299,2 180 5,2-251-141,-2 5-59,2 0 0,3 0 1,1-1-1,18 67 0,-22-106 38,-1 0 0,1 1 0,0-1 0,0 0 0,1 0 0,0-1-1,-1 1 1,2 0 0,-1-1 0,7 8 0,-8-11 12,1 1-1,-1-1 1,0 0-1,1 0 1,-1 0-1,1 0 1,-1 0 0,1 0-1,0-1 1,-1 1-1,1-1 1,-1 0-1,1 1 1,0-1 0,0-1-1,-1 1 1,1 0-1,0-1 1,-1 1-1,1-1 1,-1 0-1,1 0 1,2-1 0,7-3 6,-1-1 0,1 0 0,-1-1-1,0 0 1,-1-1 0,0 0 0,0-1 0,0 0 0,7-10 0,71-95 150,-84 108-135,20-30 100,-1-2 0,-2-1 0,-2 0 1,23-68-1,-32 73-35,-1-1 1,-2 0-1,-1 0 1,-2 0-1,-1-1 1,-2 0-1,-2 0 0,-9-69 1,7 93-86,1 16-2,1 26-9,0-19 15,-3 145-403,19 205 1,-13-345 340,1 25-278,12 49 0,-13-79 255,1 0 0,0-1 1,0 0-1,1 0 0,1 0 1,0 0-1,0-1 0,1 1 1,11 13-1,-14-20 68,0 0-1,0 0 1,0-1-1,0 1 1,1-1-1,-1 0 1,1 0-1,-1 0 1,1-1 0,0 1-1,-1-1 1,1 0-1,0 0 1,0 0-1,4 0 1,0 0 27,-1-1 1,0 0-1,0-1 0,0 0 0,0 0 1,0-1-1,13-4 0,1-3 139,1-1 0,-1 0 0,37-28 0,-7 1 519,88-84 1,27-56 453,-96 96-827,-3-3-1,-4-2 0,-3-4 1,-5-2-1,51-115 1,-78 142-339,-3-1 1,-2-1-1,-4-1 1,-2-1-1,-4 0 1,-2-1-1,-4 0 1,-2-122 0,-7 158-44,-2 1-1,-1-1 1,-1 1 0,-13-39 0,17 65 61,-1-1 1,0 1-1,-1 0 0,1 0 0,-1 1 0,-1-1 0,1 1 0,-11-12 0,12 15 14,0 1-1,0 0 1,0 0 0,0 0 0,0 0-1,0 0 1,0 1 0,-1-1-1,1 1 1,-1 0 0,1 0 0,-1 0-1,1 1 1,-1-1 0,0 1-1,1 0 1,-1 0 0,0 0 0,1 0-1,-5 1 1,-2 1-13,2 1 0,-1 0 1,0 0-1,0 1 0,1 0 1,0 0-1,0 1 0,0 0 0,0 1 1,1 0-1,-7 6 0,-6 8-43,2 0 1,-26 36-1,7-1 36,2 2 1,3 2-1,-34 85 0,-52 189-15,81-215 61,4 1 0,6 2-1,-13 135 1,35-199 8,2 1 0,3-1-1,11 81 1,-8-111-14,2 0-1,1 0 1,2-1 0,0 0-1,1 0 1,2-1 0,1-1-1,1 1 1,23 33 0,-19-38-129,1 0 1,1 0-1,1-2 1,0 0-1,1-2 1,1 0-1,1-1 1,0-2-1,1 0 1,0-1-1,1-2 1,35 11-1,-28-13-1254,54 6 0,39-1-1402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2.485"/>
    </inkml:context>
    <inkml:brush xml:id="br0">
      <inkml:brushProperty name="width" value="0.05" units="cm"/>
      <inkml:brushProperty name="height" value="0.05" units="cm"/>
      <inkml:brushProperty name="color" value="#FF0066"/>
    </inkml:brush>
  </inkml:definitions>
  <inkml:trace contextRef="#ctx0" brushRef="#br0">224 1 9450,'-2'64'2689,"-7"8"703,-8 44-2319,2 19-673,-9 46-64,0 5 0,-3 54-168,3-10-248,0 38-392,1-29-120,3 25-361,13-46-7,3-10-2513,0-55 857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2.841"/>
    </inkml:context>
    <inkml:brush xml:id="br0">
      <inkml:brushProperty name="width" value="0.05" units="cm"/>
      <inkml:brushProperty name="height" value="0.05" units="cm"/>
      <inkml:brushProperty name="color" value="#FF0066"/>
    </inkml:brush>
  </inkml:definitions>
  <inkml:trace contextRef="#ctx0" brushRef="#br0">776 0 7802,'-87'52'2472,"0"-8"393,-18 17-1873,11-4-728,-4 11-88,11-18-24,4-4-376,20-20 3825,15-13-6586,24-17 3201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3.181"/>
    </inkml:context>
    <inkml:brush xml:id="br0">
      <inkml:brushProperty name="width" value="0.05" units="cm"/>
      <inkml:brushProperty name="height" value="0.05" units="cm"/>
      <inkml:brushProperty name="color" value="#FF0066"/>
    </inkml:brush>
  </inkml:definitions>
  <inkml:trace contextRef="#ctx0" brushRef="#br0">207 1015 12675,'-46'74'2696,"27"11"1209,1-4-3689,-8 0-576,2-17-360,-4-14 3369,4-15-6546,2-3 2904</inkml:trace>
  <inkml:trace contextRef="#ctx0" brushRef="#br0" timeOffset="1">347 2 11923,'6'-2'2832,"5"4"993,-4 6-3385,-5-6-864,0 1-568,0 5-2841,4 16 456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3.602"/>
    </inkml:context>
    <inkml:brush xml:id="br0">
      <inkml:brushProperty name="width" value="0.05" units="cm"/>
      <inkml:brushProperty name="height" value="0.05" units="cm"/>
      <inkml:brushProperty name="color" value="#FF0066"/>
    </inkml:brush>
  </inkml:definitions>
  <inkml:trace contextRef="#ctx0" brushRef="#br0">115 554 7906,'7'34'2328,"-2"0"-1,-1 1 1,-1 50 0,-2-42-1582,0 398 311,-45 190-1432,-17-47-1706,34-342 323,23-191 863,4-51 885,0 0 0,0 0 0,1 0 0,-1 0-1,0 0 1,0 0 0,0 0 0,0-1-1,0 1 1,0 0 0,0 0 0,0 0 0,0 0-1,0 0 1,0 0 0,0 0 0,0 0-1,0 0 1,0 0 0,0 0 0,0 0 0,0 0-1,0 0 1,1 0 0,-1 0 0,0 0 0,0 0-1,0 0 1,0 0 0,0 0 0,0 0-1,0 0 1,0 0 0,0 0 0,0 0 0,0 0-1,0 1 1,0-1 0,0 0 0,0 0 0,0 0-1,0 0 1,0 0 0,0 0 0,0 0-1,0 0 1,4-12-437,17-94-194,30-407 985,-52 184-97,-22-3-118,15 239-106,-30-458 177,37 451 71,16-145 0,-11 212-104,1 0-1,2 0 1,1 0-1,18-45 1,-19 63-15,0 0 1,1 0-1,0 1 1,1 0-1,1 1 1,0 0-1,1 0 1,1 1-1,-1 1 1,21-16-1,-16 17 19,1 0 0,0 0-1,1 2 1,0 0 0,0 1-1,0 1 1,1 1 0,0 0 0,0 2-1,30-3 1,4 4 108,0 1 0,86 12 0,-112-8-249,1 1 0,-1 1 0,0 2 0,39 14 0,-57-17-50,0 0 1,0 0-1,0 1 1,-1 0-1,1 1 1,-1 0-1,-1 0 1,1 1 0,-1 0-1,0 0 1,-1 1-1,0 0 1,0 0-1,0 0 1,-1 1-1,6 12 1,-6-8-48,-1 1 0,0 0 1,-1 0-1,-1 0 0,0 0 0,0 0 1,-2 0-1,0 20 0,-3-9-74,0 0-1,-2-1 1,0 0-1,-12 30 1,-2-4-208,-3-1 0,-2-1 0,-52 77-1,29-60 1036,-108 114-1,45-75-2277,-7-17 1206,115-86 389</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3.971"/>
    </inkml:context>
    <inkml:brush xml:id="br0">
      <inkml:brushProperty name="width" value="0.05" units="cm"/>
      <inkml:brushProperty name="height" value="0.05" units="cm"/>
      <inkml:brushProperty name="color" value="#FF0066"/>
    </inkml:brush>
  </inkml:definitions>
  <inkml:trace contextRef="#ctx0" brushRef="#br0">1 6 8626,'85'-6'2872,"-4"54"953,-16 37-2128,-4 52-425,-17 16-224,-18 50-160,-19-1-576,-14 42-320,-12-21-248,-10 24-808,-4-40-192,-3 7-2881,5-54 224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4.490"/>
    </inkml:context>
    <inkml:brush xml:id="br0">
      <inkml:brushProperty name="width" value="0.05" units="cm"/>
      <inkml:brushProperty name="height" value="0.05" units="cm"/>
      <inkml:brushProperty name="color" value="#FF0066"/>
    </inkml:brush>
  </inkml:definitions>
  <inkml:trace contextRef="#ctx0" brushRef="#br0">96 112 9018,'81'53'2798,"97"85"0,-88-69-2343,-78-61-488,0-1 0,0 0 1,1-1-1,-1-1 0,24 8 1,-31-12-4,0 0 0,0 0 0,0-1 0,0 1 1,0-1-1,0 0 0,1-1 0,-1 1 1,0-1-1,0 0 0,0 0 0,-1 0 1,1-1-1,0 0 0,0 0 0,-1 0 1,1 0-1,-1-1 0,0 0 0,0 0 1,0 0-1,0 0 0,0-1 0,-1 1 1,1-1-1,-1 0 0,0 0 0,4-8 1,-2 4 50,-1 0 0,0 0 1,-1 0-1,0-1 1,0 0-1,-1 1 0,0-1 1,0 0-1,-1 0 0,-1 0 1,1 0-1,-1 0 1,-1-1-1,0 1 0,-2-12 1,-1 9 72,0 0 0,-1 0 0,0 1 0,-1 0 0,0 0 0,0 0 0,-1 1 0,-1 0 0,0 0 0,0 1 1,-1 0-1,0 1 0,-1 0 0,0 0 0,0 1 0,-14-8 0,16 10-26,-1 0 1,0 1-1,0 0 1,-1 1-1,1 0 1,-1 0 0,0 1-1,1 0 1,-1 0-1,0 1 1,0 1-1,0 0 1,0 0-1,0 1 1,0 0-1,0 1 1,0 0-1,0 0 1,1 1-1,-16 7 1,10-1-31,1 0 0,0 0 0,1 2 0,0-1 0,0 2 0,1 0 0,1 0 0,0 1 0,-14 22 0,3-1-16,2 2 1,-26 64-1,22-43-96,3 1 0,2 0 0,3 1 0,-15 109 0,29-147 16,1 1 1,0-1-1,2 0 1,0 0-1,6 27 1,-5-39 37,0-1-1,1 1 1,0-1 0,0 0 0,1 0 0,0 0 0,0 0 0,1-1 0,0 1 0,0-1 0,1-1-1,0 1 1,0-1 0,0 0 0,10 7 0,-6-7 14,0 0 0,0-1 0,0 0-1,1 0 1,-1-1 0,1-1 0,18 4 0,-4-3 5,0-1-1,32-1 1,-12-4 36,-1-1 0,0-3-1,0-1 1,0-2-1,43-16 1,202-86 225,165-104 557,-390 180-394,-2-3-1,-2-2 1,-1-2 0,103-99 0,-120 94-118,-17 20-119,0 1-1,1 0 0,36-25 0,-60 50-176,1-1-1,-1 0 1,1 1-1,-1-1 1,1 1-1,0 0 1,0 0-1,-1 0 1,1 0-1,0 1 1,0-1-1,0 1 0,0-1 1,0 1-1,0 0 1,0 0-1,4 1 1,-3 1-31,1-1-1,-1 1 1,1 0 0,-1 1 0,0-1 0,0 1 0,0-1-1,0 1 1,-1 0 0,7 7 0,12 13-140,-2 1 0,-1 1 0,-1 1 0,17 33 0,53 118-629,-57-110 495,-5-14-42,1-1 1,3-2 0,56 72-1,-67-99 240,1-1 0,1 0 0,1-2 0,1-1 0,1 0 0,0-2 0,2-1 0,47 23 0,-41-25 58,1-2 0,1-1-1,0-2 1,1-1 0,63 6 0,-79-12 14,0-1-1,0-1 1,0-1 0,0-1-1,0 0 1,0-2 0,-1 0-1,1-1 1,-1 0 0,0-2-1,-1 0 1,24-13 0,-33 15-166,-1-1 0,1 0 0,-1 0 0,-1 0 0,1-1 0,-1 0 0,0 0 0,-1-1 0,1 0 0,-1 0 0,-1 0 0,0 0 0,0-1 0,-1 0 0,0 1 0,3-15 0,-1-1-1061,1-45 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4.843"/>
    </inkml:context>
    <inkml:brush xml:id="br0">
      <inkml:brushProperty name="width" value="0.05" units="cm"/>
      <inkml:brushProperty name="height" value="0.05" units="cm"/>
      <inkml:brushProperty name="color" value="#FF0066"/>
    </inkml:brush>
  </inkml:definitions>
  <inkml:trace contextRef="#ctx0" brushRef="#br0">575 1 12291,'67'299'3096,"-54"-196"1041,-19 45-3465,-20-8-464,-18 26-32,-15-19-112,-30 21-632,-2-26-328,-19 6-528,4-26-2713,-18 1 408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5.203"/>
    </inkml:context>
    <inkml:brush xml:id="br0">
      <inkml:brushProperty name="width" value="0.05" units="cm"/>
      <inkml:brushProperty name="height" value="0.05" units="cm"/>
      <inkml:brushProperty name="color" value="#FF0066"/>
    </inkml:brush>
  </inkml:definitions>
  <inkml:trace contextRef="#ctx0" brushRef="#br0">317 421 13075,'3'122'2832,"-14"38"1409,-15 4-3841,-14 30-80,-5-28 33,-6 2-570,6-39-567,1-9-696,13-45-2793,5-36 264</inkml:trace>
  <inkml:trace contextRef="#ctx0" brushRef="#br0" timeOffset="1">450 0 10890,'20'15'2241,"8"2"1128,3-4-3201,10 3-424,-6 1-201,-2 9-2855,-9 18 431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5.559"/>
    </inkml:context>
    <inkml:brush xml:id="br0">
      <inkml:brushProperty name="width" value="0.05" units="cm"/>
      <inkml:brushProperty name="height" value="0.05" units="cm"/>
      <inkml:brushProperty name="color" value="#FF0066"/>
    </inkml:brush>
  </inkml:definitions>
  <inkml:trace contextRef="#ctx0" brushRef="#br0">1 878 13443,'1'1'32,"6"4"710,0 1 1,0-1-1,1-1 0,0 1 0,0-2 0,0 1 1,1-1-1,15 4 0,-22-7-689,-1 0 0,1 0 0,-1 0 0,1 0 0,0-1 0,-1 1 0,1 0 0,-1-1 0,1 1 0,-1-1 0,0 0 0,1 1 0,-1-1 0,0 0 0,1 0 0,-1 0 0,0 0 0,0 0 0,0 0 0,0 0 0,0-1 0,0 1 0,0 0 0,0-1 0,0 1 0,0 0 0,0-3 0,3-5-4,-1 0 1,0 0-1,2-16 0,-2 11 118,22-101 83,46-168-252,-58 245-27,1 0 1,2 1-1,1 1 1,2 1-1,29-41 0,-38 62 19,2 0 0,0 1-1,0 0 1,2 0 0,-1 2 0,1 0-1,1 0 1,0 1 0,1 1-1,-1 1 1,2 0 0,-1 1-1,1 0 1,0 2 0,1 0 0,-1 1-1,1 0 1,0 2 0,-1 0-1,1 1 1,0 1 0,0 1-1,0 0 1,0 1 0,0 1 0,0 1-1,-1 0 1,31 13 0,-36-13-27,-1 1 0,1 0 1,-1 1-1,0 0 0,-1 1 0,1 0 1,-2 1-1,1 0 0,-1 0 1,0 1-1,0 1 0,-1-1 0,-1 1 1,1 0-1,-2 1 0,1 0 1,-2 0-1,1 0 0,-2 1 1,6 18-1,-6-9-135,-1 0 0,-1 1 0,-1-1 0,0 0 0,-2 0 0,-1 1 0,0-1 0,-2 0 0,0-1 0,-1 1 0,-15 36 0,4-20-183,-2 0 0,-2-1 1,-1 0-1,-1-2 1,-38 43-1,-30 26-556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3.005"/>
    </inkml:context>
    <inkml:brush xml:id="br0">
      <inkml:brushProperty name="width" value="0.05" units="cm"/>
      <inkml:brushProperty name="height" value="0.05" units="cm"/>
      <inkml:brushProperty name="color" value="#FF0066"/>
    </inkml:brush>
  </inkml:definitions>
  <inkml:trace contextRef="#ctx0" brushRef="#br0">0 496 7890,'3'1'2479,"-3"-1"-2417,0 0-1,0 0 1,0 0-1,0 0 1,0 0-1,0 0 1,1 0-1,-1 0 1,0 0-1,0 0 1,1 1 1107,-1-1-1108,1-14 63,30-122 295,-22 98-185,7-64 0,-11 64-126,-3 29-83,0 1 1,0-1 0,1 1-1,0-1 1,0 1-1,8-13 1,-5 9-8,-1 0 81,0 2 163,13 8-213,-2 4-7,-1-1 0,1 2 1,29 9-1,10 2 47,40 1 31,156 7-1,98-20 264,-82-3-240,68 2-77,-2-24 20,-223 9-15,194-22 287,-208 29-265,113 6 1,-55 14-82,-78-5-106,1-4 0,93-5 0,-167 0 48,0 1 0,0 0 0,-1 0-1,1-1 1,0 0 0,-1 1 0,1-1 0,0 0-1,-1 0 1,1-1 0,-1 1 0,0 0-1,3-3 1,-4 3-63,-1 0-1,1 0 0,-1 0 1,1 0-1,-1 0 0,1 0 0,-1 0 1,0 0-1,1 0 0,-1 0 1,0-1-1,0 1 0,0 0 1,0 0-1,0 0 0,0 0 1,0-1-1,0 1 0,-1 0 1,1 0-1,0 0 0,-1 0 1,1 0-1,-1 0 0,1 0 1,-1 0-1,1 0 0,-1 0 0,0 0 1,1 0-1,-3-2 0,-18-22-2454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5.994"/>
    </inkml:context>
    <inkml:brush xml:id="br0">
      <inkml:brushProperty name="width" value="0.05" units="cm"/>
      <inkml:brushProperty name="height" value="0.05" units="cm"/>
      <inkml:brushProperty name="color" value="#FF0066"/>
    </inkml:brush>
  </inkml:definitions>
  <inkml:trace contextRef="#ctx0" brushRef="#br0">1730 0 12363,'0'1'318,"0"0"0,0 0 0,0 0 1,-1 0-1,1 0 0,0-1 1,-1 1-1,1 0 0,0 0 0,-1 0 1,1 0-1,-1-1 0,0 1 1,0 1-1,-22 16 1206,16-13-1453,-51 36 1,10-8-1,-71 64 1,93-71-256,0 2-1,2 1 1,2 1 0,0 1 0,2 1 0,2 1 0,0 0-1,3 1 1,-22 67 0,35-92 70,-1 1 0,1 0 0,1 0 0,0 0-1,0 0 1,2 14 0,-1-22 90,0 0 0,1 1 0,-1-1-1,1 0 1,-1 0 0,1 1 0,0-1 0,0 0 0,0 0-1,0 0 1,0 0 0,1 0 0,-1 0 0,0 0 0,1-1-1,0 1 1,-1 0 0,1-1 0,0 1 0,0-1 0,0 0-1,0 1 1,0-1 0,0 0 0,0 0 0,0 0 0,0-1-1,0 1 1,1 0 0,-1-1 0,3 1 0,2-1-12,1 1 1,0-1 0,-1-1 0,1 1-1,-1-1 1,1-1 0,11-3 0,51-22-27,-32 11 118,-1-2 0,0-2 0,50-37 1,-70 44 105,0-1 1,-1-1-1,-1 0 1,0-1 0,-1 0-1,-1-1 1,-1-1-1,18-33 1,22-77 836,-42 98-787,1 0 0,2 1 1,1 0-1,30-47 0,-41 72-181,1 0 1,-1 0-1,0 0 0,1 1 0,5-5 0,-8 7-25,0 1 0,0-1 0,-1 1 0,1-1 0,0 1 0,0-1 0,0 1 0,0 0-1,0-1 1,0 1 0,0 0 0,0 0 0,0 0 0,0 0 0,0 0 0,0 0 0,-1 0 0,1 0 0,0 0 0,0 0 0,0 0 0,0 1 0,0-1 0,0 0 0,0 1 0,0-1 0,0 1 0,0-1 0,-1 1-1,1-1 1,0 1 0,0-1 0,-1 1 0,1 0 0,0-1 0,0 2 0,3 3 9,-1 1 0,1-1 0,-1 1 0,-1 0 0,1 0 0,-1 0 0,0 0 0,2 10 0,9 66 51,-12-78-64,13 272 59,-24 4-50,-5-94-255,-9-1 0,-50 195 0,-12-62-807,61-243 591,-3 0 0,-41 76 0,59-131 349,-1-1 0,-1 0 0,-1 0 0,-1-1 0,0-1 1,-28 26-1,31-35 103,1 0 1,-2 0 0,1-1-1,-1-1 1,0 0 0,0 0 0,-1-1-1,0-1 1,0 0 0,0 0-1,0-2 1,-15 2 0,-6-2 66,-1-1 1,1-2 0,-1-1 0,1-2-1,-66-15 1,14-6 57,-93-39 0,-75-49-644,-51-52-2015,-7-21 52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1:07.407"/>
    </inkml:context>
    <inkml:brush xml:id="br0">
      <inkml:brushProperty name="width" value="0.05" units="cm"/>
      <inkml:brushProperty name="height" value="0.05" units="cm"/>
      <inkml:brushProperty name="color" value="#FF0066"/>
    </inkml:brush>
  </inkml:definitions>
  <inkml:trace contextRef="#ctx0" brushRef="#br0">1253 226 10506,'-87'8'2646,"-1"-4"0,-165-15 0,252 11-2642,-41-7 198,40 7-188,1-1-1,-1 1 1,1-1-1,-1 1 0,1-1 1,-1 0-1,1 0 1,-1 0-1,1 1 1,0-1-1,-1 0 0,1-1 1,0 1-1,0 0 1,0 0-1,0 0 1,0-1-1,-1-1 0,2 2-7,-1 0 0,1 1 1,0-1-1,0 0 0,0 0 0,0 1 0,0-1 0,0 0 0,0 0 0,1 0 0,-1 1 0,0-1 0,0 0 0,0 1 0,1-1 0,-1 0 0,0 0 1,1 1-1,-1-1 0,1 1 0,-1-1 0,1 0 0,-1 1 0,1-1 0,-1 1 0,1-1 0,0 1 0,-1-1 0,1 1 0,1-1 0,13-9 17,0 1 0,0 1 0,1 0 0,1 2 0,-1-1-1,1 2 1,24-5 0,128-25 8,61 3 7,877-18 480,-652 57-215,1130 71 616,-1025-36-707,1233 80-112,-176-11-1179,-1130-80 483,729 14-713,-877-42 1175,-116-2 154,329 7 474,-440-6-335,12-1 272,155 23 1,-276-24-435,-1 1 0,1-1 1,-1 0-1,0 1 0,0 0 0,1-1 1,-1 1-1,0 0 0,3 2 0,-5-3 2,0 0-1,0 1 0,0-1 0,0 0 0,0 1 0,0-1 0,0 0 1,0 0-1,0 1 0,0-1 0,0 0 0,0 0 0,0 1 0,0-1 1,0 0-1,-1 0 0,1 1 0,0-1 0,0 0 0,0 0 0,0 0 0,-1 1 1,1-1-1,0 0 0,0 0 0,0 0 0,-1 1 0,1-1 0,0 0 1,0 0-1,0 0 0,-1 0 0,1 0 0,0 0 0,-1 0 0,1 0 1,0 0-1,0 1 0,-1-1 0,1 0 0,0 0 0,-1-1 0,-51 14-134,47-13 135,-658 77-556,563-68 508,-227 17-100,-1006 69-129,815-70 268,-1254 11-29,1170-49 56,-1328-90 15,84-55 12,1282 100 135,-366-39 393,-86-8 556,972 101-1073,32 4-35,1-1 0,0 0 0,0-1 0,0 0 0,-16-6 0,27 8-19,0 0-1,0 0 1,0 0 0,0 0-1,0 0 1,0 0 0,1 0-1,-1 0 1,0 0 0,0 0-1,0 0 1,0 0 0,0 0-1,0 0 1,0 0 0,0 0-1,0 0 1,0 0 0,0 0 0,0 0-1,0-1 1,0 1 0,0 0-1,0 0 1,0 0 0,0 0-1,0 0 1,0 0 0,0 0-1,0 0 1,0 0 0,0 0-1,0 0 1,0 0 0,0 0-1,0 0 1,0-1 0,0 1-1,0 0 1,0 0 0,0 0-1,0 0 1,0 0 0,0 0-1,0 0 1,0 0 0,0 0-1,0 0 1,0 0 0,0 0-1,0 0 1,0 0 0,0 0-1,0 0 1,0 0 0,-1 0-1,1-1 1,0 1 0,0 0-1,0 0 1,15-2 38,196 0 129,4 2-55,71 4-4,1000 14 240,-762-13-194,1298 1 449,-1191 2-455,38 7-32,1271 71-41,-1292-42-73,1089 116-219,-1215-101-155,346 43-1492,-526-67-38,-54-19-1918,-80-21-167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11.557"/>
    </inkml:context>
    <inkml:brush xml:id="br0">
      <inkml:brushProperty name="width" value="0.05" units="cm"/>
      <inkml:brushProperty name="height" value="0.05" units="cm"/>
      <inkml:brushProperty name="color" value="#FF0066"/>
    </inkml:brush>
  </inkml:definitions>
  <inkml:trace contextRef="#ctx0" brushRef="#br0">8460 106 7586,'36'6'1333,"204"28"-276,-204-32-2386,0 0 1,0-3-1,0-1 0,54-9 1,-74 7 1275,1 0-1,29-14 1,-23 7 1841,-1-1-1,-1-1 0,0-2 1,0 0-1,25-25 1,-46 40-1782,0 0 0,0 0 0,0 0 1,0 0-1,0 0 0,0 0 0,0 0 1,1 0-1,-1 0 0,0 0 0,0 0 1,0 0-1,0 0 0,0 0 0,0 0 1,0 0-1,0 0 0,0 0 0,0-1 1,0 1-1,0 0 0,0 0 0,0 0 1,0 0-1,0 0 0,0 0 1,0 0-1,0 0 0,0 0 0,0 0 1,0-1-1,0 1 0,0 0 0,0 0 1,0 0-1,0 0 0,0 0 0,0 0 1,0 0-1,0 0 0,0 0 0,0 0 1,0 0-1,0-1 0,0 1 0,0 0 1,0 0-1,0 0 0,0 0 0,0 0 1,0 0-1,0 0 0,0 0 0,0 0 1,-1 0-1,1 0 0,0 0 0,0 0 1,0 0-1,0 0 0,0 0 0,0 0 1,0 0-1,0 0 0,0 0 0,0 0 1,-1 0-1,-10 0 95,-27 5-221,31-3 135,-205 33-103,-356 85 466,450-94-267,-194 41 138,-922 174 277,744-162-438,-1258 182 116,-123 3-126,1287-181-45,86-10 74,62-7 89,107-11 31,-76 26 138,312-55-322,69-14-71,24-11 27,0-1-1,0 0 1,0 0 0,-1 0 0,1 1 0,0-1 0,0 0 0,0 0 0,0 0-1,-1 1 1,1-1 0,0 0 0,0 0 0,0 1 0,0-1 0,0 0 0,0 0 0,0 1-1,0-1 1,0 0 0,0 0 0,0 1 0,0-1 0,0 0 0,0 1 0,0-1-1,0 0 1,0 0 0,0 1 0,0-1 0,0 0 0,0 0 0,0 1 0,1-1-1,-1 0 1,0 0 0,0 0 0,0 1 0,0-1 0,1 0 0,2 2-10,1 0 1,-1-1-1,0 1 1,1-1-1,0 0 1,-1 0-1,1-1 1,0 1-1,5 0 1,27 1-46,42-3 0,127-11-41,81-15 81,719-98 135,-744 90-86,3 1 9,885-122 121,-686 88-63,43-8 43,171-25 66,-364 61-100,-73 11 19,-222 27-111,242-23 410,-224 23-64,-88 11 25,-110 14 55,-94 14-3,-130 18-38,-106 14-58,394-55-299,-1808 267 498,539-40-151,826-131-171,120-12-15,161-27-120,170-42-183,64-20-162,22-8-94,8-2-215,165-64-1273,124-56-1987,137-80-211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12.298"/>
    </inkml:context>
    <inkml:brush xml:id="br0">
      <inkml:brushProperty name="width" value="0.05" units="cm"/>
      <inkml:brushProperty name="height" value="0.05" units="cm"/>
      <inkml:brushProperty name="color" value="#FF0066"/>
    </inkml:brush>
  </inkml:definitions>
  <inkml:trace contextRef="#ctx0" brushRef="#br0">398 361 8050,'0'55'7813,"-1"0"-4687,3 166-6710,0-207 3172,-2-33 328,-9-46 425,-2 0 0,-32-99 1,30 121-216,-3 1 1,-1 1 0,-2 0 0,-2 1-1,-29-41 1,40 67-158,-1 0 1,-19-18 0,24 26-34,0 1 0,0 0 0,0 0 0,0 1 0,-1 0 0,0 0 0,-11-5 0,18 9 48,-1 0 0,0-1 1,0 1-1,1 0 0,-1-1 0,0 1 0,0 0 0,0 0 1,0 0-1,1 0 0,-1 0 0,0-1 0,0 2 0,0-1 1,0 0-1,1 0 0,-1 0 0,0 0 0,0 0 1,0 1-1,1-1 0,-1 0 0,0 1 0,0-1 0,1 1 1,-1-1-1,0 1 0,0 0 0,0 0 0,1 0 0,-1 1 1,1-1-1,-1 0 0,1 1 0,0-1 0,-1 0 0,1 1 1,0-1-1,0 1 0,0-1 0,0 0 0,0 1 0,1 2 1,1 4-37,0 1 0,0-1 1,8 16-1,-7-17 56,1 0-1,0 0 0,0-1 1,0 0-1,9 9 0,-14-15 16,1 0 0,-1 0 0,0 0 0,0-1-1,1 1 1,-1 0 0,0 0 0,0 0 0,1 0 0,-1 0 0,0 0-1,0 1 1,1-1 0,-1 0 0,0 0 0,0 0 0,1 1-1,-1-1 1,0 0 0,-1 1 0,1 0-41,0 0 1,0-1-1,0 1 1,-1-1-1,1 0 1,0 1-1,0-1 0,-1 0 1,1 0-1,0 0 1,-1 0-1,1 0 1,0 0-1,-1 0 0,-1 0 1,-14-13-2178,-37-33 382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13.855"/>
    </inkml:context>
    <inkml:brush xml:id="br0">
      <inkml:brushProperty name="width" value="0.05" units="cm"/>
      <inkml:brushProperty name="height" value="0.05" units="cm"/>
      <inkml:brushProperty name="color" value="#FF0066"/>
    </inkml:brush>
  </inkml:definitions>
  <inkml:trace contextRef="#ctx0" brushRef="#br0">5731 109 8954,'-22'-6'683,"-158"-34"4271,153 36-4531,-1 1 1,0 1-1,0 2 0,-42 4 1,18 4-292,-90 26 0,-43 29-200,-85 40-55,-219 73-58,-550 67 170,-136-85 50,828-129-29,67-16 5,65-16-20,181 2-1,-64-12 1,95 13 1,0-1 1,0 1-1,0-1 0,-1 0 1,1 0-1,0 0 0,0-1 0,0 1 1,1-1-1,-1 1 0,0-1 1,0 0-1,1 0 0,-1 0 1,1 0-1,-3-3 0,5 4 3,0 0-1,0 0 0,0 0 0,-1 1 0,1-1 0,0 0 0,0 0 0,0 0 1,0 1-1,1-1 0,-1 0 0,0 0 0,0 0 0,0 0 0,1 1 0,-1-1 1,0 0-1,1 0 0,-1 1 0,1-1 0,-1 0 0,0 1 0,1-1 1,0 0-1,3-3-6,0 1 1,0-1 0,0 1 0,0 0-1,0 0 1,6-2 0,35-17-36,60-19-1,145-38-31,123-14 18,88-2 60,671-86 35,-514 119-20,506 16 15,-677 63-16,-91 24-17,-299-31-4,-1 2-1,57 20 0,-94-25 5,33 17 0,-47-21 1,-1 0 1,1 0-1,0 0 0,-1 1 1,0-1-1,0 1 0,5 6 0,-8-9 1,0 0-1,0 0 0,-1 1 0,1-1 0,0 0 0,-1 1 0,1-1 0,-1 0 0,1 1 0,-1-1 0,0 1 0,0-1 0,1 0 0,-1 1 0,0-1 0,0 1 0,0-1 1,-1 1-1,1-1 0,0 1 0,0-1 0,-1 2 0,-1 0 3,0 1 1,0-1 0,-1 0-1,1 0 1,0 0-1,-1 0 1,0 0-1,0 0 1,0-1 0,-4 4-1,-20 10 37,0 0 0,-1-2 0,0-1-1,-37 11 1,-248 66 250,-162 25 14,-125 18-29,73-21-113,-1283 288-27,1059-215-108,87-15 196,182-36 135,163-32 25,292-93-278,0 1-1,-33 17 1,60-27-105,0 0 0,0 0 0,0 0 0,0 0 1,0 0-1,0 0 0,0 0 0,0 0 1,0 0-1,-1 0 0,1 0 0,0 0 0,0 0 1,0 0-1,0 1 0,0-1 0,0 0 0,0 0 1,0 0-1,0 0 0,0 0 0,0 0 0,0 0 1,0 0-1,0 0 0,0 0 0,0 0 0,0 0 1,0 1-1,0-1 0,0 0 0,0 0 0,0 0 1,0 0-1,0 0 0,0 0 0,0 0 0,0 0 1,0 0-1,0 0 0,0 0 0,0 0 0,0 1 1,0-1-1,0 0 0,0 0 0,0 0 1,0 0-1,0 0 0,0 0 0,0 0 0,0 0 1,0 0-1,1 0 0,-1 0 0,0 0 0,0 0 1,0 0-1,0 0 0,0 0 0,0 0 0,0 0 1,0 0-1,0 0 0,0 0 0,0 0 0,0 0 1,1 0-1,-1 0 0,14 0 84,61-15 81,206-56-35,196-63-131,140-47-98,184-61-248,68-14-182,62-4-126,759-198-613,-1062 295 983,-171 42 378,-211 46 395,-197 58-176,-42 14-151,-13 4 2,-155 41 495,-227 70-27,-170 51-222,-197 72-364,-94 43-182,-65 34 2,72-9-15,73-10 73,180-57 107,159-53 50,190-73-53,164-72-82,166-78-144,170-93-418,133-79-748,159-98-1884,51-46-145,-601 355 3384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2.657"/>
    </inkml:context>
    <inkml:brush xml:id="br0">
      <inkml:brushProperty name="width" value="0.05" units="cm"/>
      <inkml:brushProperty name="height" value="0.05" units="cm"/>
      <inkml:brushProperty name="color" value="#FF0066"/>
    </inkml:brush>
  </inkml:definitions>
  <inkml:trace contextRef="#ctx0" brushRef="#br0">15740 2560 8954,'6'-31'1950,"-2"0"-1,2-63 1,-6 81-1876,-1 0-1,-1 0 1,0 0 0,0 1-1,-2-1 1,1 0-1,-1 1 1,-1 0 0,-12-22-1,-1 7 18,-1 0 0,-1 2 0,-36-36 0,-79-59 276,23 33-99,-4 6 1,-4 5-1,-2 4 0,-140-57 1,-535-177-96,-111 8-150,-87 8-73,-49 17 76,-101 26-28,747 184 64,-408-11 0,-498 85-63,407 106-27,507-38 24,-577 195 0,-334 243-31,918-332 39,-371 244-1,-225 273-14,838-583 10,6 6-1,5 5 0,-195 256 1,235-265-5,6 5 0,-85 168 0,106-162 7,7 3 0,-54 191 0,1 176 11,38 7-37,-26 589-61,28-5-184,66-1037 257,-13 359-109,29 0 53,3-266 123,5 0 0,8-2 0,60 186 0,68 67 197,37-12 13,295 454 194,-217-431-355,26-20-55,-155-227-48,7-6-1,224 184 1,-252-250 22,246 139 0,-245-164 99,3-6 0,3-5 1,2-6-1,166 41 0,-171-60 49,1-6 0,246 17 0,-215-38-43,0-7 0,240-36 0,-194 2-47,371-118 0,91-96-34,-7-38-140,-196 72-44,-329 155 80,710-342-447,-350 150 122,896-468-342,-937 489 653,5 3 87,332-171 54,369-228-32,-463 190-8,-538 326-25,-4-7 0,-6-6-1,259-288 1,-298 288-5,-6-5-1,127-213 1,-166 233 34,-6-3-1,-5-2 1,54-169 0,-79 184 54,-4-1-1,-5 0 1,-4-2 0,-5 0 0,-4 0 0,-13-171 0,-6 171 83,-6 0 1,-4 1 0,-40-110 0,25 105 58,-79-154 1,-83-81-12,113 212-356,-6 4 0,-190-200 1,209 253-50,-3 4 0,-3 4 0,-3 3 0,-115-66 0,88 68-59,-3 6-1,-219-76 1,115 66-297,-294-49 0,481 109 378,-1 1 0,1 2-1,-1 1 1,-46 4-1,65-1 82,-1 0 0,0 0 0,1 2 0,0-1 0,0 1 0,0 1 0,0 0 0,1 1 0,-1 0 0,1 1 0,1 0 0,0 1 0,-16 14 0,17-13-3,1-1 0,0 1-1,1 1 1,0-1 0,1 1-1,0 0 1,0 1-1,1-1 1,1 1 0,0 0-1,0 0 1,1 1 0,0-1-1,1 1 1,0 0 0,1-1-1,1 1 1,0 0 0,0 0-1,1-1 1,0 1 0,1 0-1,1-1 1,0 1 0,6 16-1,16 22-2268,2-9 58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4.179"/>
    </inkml:context>
    <inkml:brush xml:id="br0">
      <inkml:brushProperty name="width" value="0.05" units="cm"/>
      <inkml:brushProperty name="height" value="0.05" units="cm"/>
      <inkml:brushProperty name="color" value="#FF0066"/>
    </inkml:brush>
  </inkml:definitions>
  <inkml:trace contextRef="#ctx0" brushRef="#br0">13245 1394 8554,'-72'-19'1108,"-389"-99"2740,286 80-3872,-466-109-229,-296-126 486,517 136 140,-244-76 292,-480-82 128,767 232-725,-419-16 1,427 68-31,-499 49 0,-434 159 26,709-40-47,22 63 18,347-111-11,6 10 0,-361 261 0,269-126 3,42-6 13,-388 462 1,376-340-18,42-16-45,-276 550 1,243-292-46,200-413 34,-52 239 0,50-44-18,58-279 46,6 0 0,4 1-1,5 0 1,6-1 0,4 0 0,6 0 0,34 131 0,-20-134 7,4-1 0,4-1 0,100 193 0,-70-182 8,5-2 0,6-4 1,119 134-1,-79-123 54,230 188 1,172 66 115,-129-139 8,932 436 505,-635-377-191,20-42 42,-213-109-131,-187-68-66,4-13 1,499 43-1,131-83 163,-676-44-299,406-76-1,-446 43-13,-2-9 0,265-108 0,-233 58 110,440-257 0,-402 177-109,358-296 0,-192 77-176,-181 128-125,243-318 0,-330 347-79,237-407 1,12-221-49,-155 62 182,-114 65 79,-88 64-56,-76 527-46,-22-289 0,2 353 21,-3 0-1,-28-98 1,24 134 9,-3 0 0,-2 1 1,-3 1-1,-35-57 1,25 57-35,-2 2 1,-3 2 0,-2 1 0,-3 3 0,-1 1-1,-3 3 1,-1 1 0,-74-47 0,63 55-75,-1 2 0,-1 4 1,-1 2-1,-2 3 1,-1 3-1,-1 3 1,-129-20-1,92 28-403,0 5 0,0 4 0,-1 4 0,-168 25 0,275-26 544,-1 0 1,1 0-1,-1 0 1,1 0 0,-1 1-1,1-1 1,-1 0-1,1 0 1,-1 0-1,1 0 1,-1 0 0,1 1-1,0-1 1,-1 0-1,1 0 1,-1 1-1,1-1 1,0 0 0,-1 1-1,1-1 1,0 0-1,-1 1 1,1-1-1,0 1 1,-1-1 0,1 1-1,0-1 1,0 0-1,0 1 1,-1-1-1,1 1 1,0-1-1,0 1 1,0-1 0,0 1-1,0-1 1,0 1-1,0-1 1,0 1-1,0-1 1,0 1 0,0-1-1,0 1 1,1-1-1,-1 1 1,0-1-1,0 1 1,0-1 0,1 0-1,-1 1 1,0 0-1,18 21-145,5 0 147,30 21 0,-40-33 7,-2-2-2,0-1-1,0 0 1,13 5-1,-18-9-3,-1-1 1,0 1-1,0 0 0,0 0 0,0 0 0,-1 1 0,1-1 0,4 6 1,-4 2 40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4.985"/>
    </inkml:context>
    <inkml:brush xml:id="br0">
      <inkml:brushProperty name="width" value="0.05" units="cm"/>
      <inkml:brushProperty name="height" value="0.05" units="cm"/>
      <inkml:brushProperty name="color" value="#FF0066"/>
    </inkml:brush>
  </inkml:definitions>
  <inkml:trace contextRef="#ctx0" brushRef="#br0">0 335 4657,'70'-28'6133,"136"-36"-1,77 14-2258,292 21-8303,-136 13 2813,-384 11 1595,0-2 0,66-17 0,-89 14-707,0 0 0,0-3 0,-1 0 0,50-30 0,-45 21-1638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5.310"/>
    </inkml:context>
    <inkml:brush xml:id="br0">
      <inkml:brushProperty name="width" value="0.05" units="cm"/>
      <inkml:brushProperty name="height" value="0.05" units="cm"/>
      <inkml:brushProperty name="color" value="#FF0066"/>
    </inkml:brush>
  </inkml:definitions>
  <inkml:trace contextRef="#ctx0" brushRef="#br0">1 466 8666,'59'-8'3329,"-15"-14"183,24-9-2191,6-6-857,24 0-496,-9 2-224,20 6-64,-15 5 7,12 7 25,-16 4 248,12 0 16,-14 6 80,20-8-120,-1 0-80,15-11-344,-8-7-96,23-18-2665,-21-1 633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5.886"/>
    </inkml:context>
    <inkml:brush xml:id="br0">
      <inkml:brushProperty name="width" value="0.05" units="cm"/>
      <inkml:brushProperty name="height" value="0.05" units="cm"/>
      <inkml:brushProperty name="color" value="#FF0066"/>
    </inkml:brush>
  </inkml:definitions>
  <inkml:trace contextRef="#ctx0" brushRef="#br0">1 208 7338,'394'-31'5723,"118"-8"-5929,-420 33 282,150-5 812,601 25 283,-652-10-1045,306-10-137,-3-51-506,190-14-1118,-608 71 1555,-47 1-1372,39-4 1,-44 0-525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3.778"/>
    </inkml:context>
    <inkml:brush xml:id="br0">
      <inkml:brushProperty name="width" value="0.05" units="cm"/>
      <inkml:brushProperty name="height" value="0.05" units="cm"/>
      <inkml:brushProperty name="color" value="#FF0066"/>
    </inkml:brush>
  </inkml:definitions>
  <inkml:trace contextRef="#ctx0" brushRef="#br0">0 27 8802,'2'-3'415,"0"1"1,1-1-1,-1 1 1,0 0-1,1 0 1,0 0-1,-1 0 1,1 0-1,0 1 1,0-1-1,4-1 1,-4 3-359,0 0 1,0 0 0,0 0 0,0 0 0,0 0-1,0 0 1,-1 1 0,1-1 0,0 1-1,0 0 1,0 0 0,-1 0 0,5 2-1,68 36-273,-52-25 241,2-2 1,-1 0 0,28 8 0,-43-17-13,0-1-1,0 0 1,0-1-1,0 0 1,0 0-1,1-1 1,-1 0 0,0-1-1,0 0 1,0 0-1,0-1 1,0 0 0,11-4-1,62-34 564,-82 40-575,0 1-1,0-1 1,0 0-1,0 0 1,0 0-1,0 0 0,0 0 1,0 0-1,0 0 1,0 0-1,0 0 1,0 1-1,0-1 1,0 0-1,0 0 1,0 0-1,0 0 1,0 0-1,0 0 1,0 0-1,0 0 0,0 0 1,0 1-1,0-1 1,0 0-1,1 0 1,-1 0-1,0 0 1,0 0-1,0 0 1,0 0-1,0 0 1,0 0-1,0 0 0,0 0 1,0 0-1,0 1 1,0-1-1,0 0 1,1 0-1,-1 0 1,0 0-1,0 0 1,0 0-1,0 0 1,0 0-1,0 0 0,0 0 1,0 0-1,1 0 1,-1 0-1,0 0 1,0 0-1,0 0 1,0 0-1,0 0 1,0 0-1,0 0 1,0 0-1,0 0 0,1-1 1,-1 1-1,-8 14-47,-14 15-75,-104 130-309,126-158 432,0-1 0,0 0 0,-1 0 0,1 0 0,0 0 0,0 0 0,0 0-1,0 1 1,0-1 0,0 0 0,0 0 0,0 0 0,0 0 0,0 1 0,-1-1 0,1 0-1,0 0 1,0 0 0,0 0 0,0 1 0,0-1 0,0 0 0,0 0 0,0 0-1,0 0 1,0 1 0,1-1 0,-1 0 0,0 0 0,0 0 0,0 0 0,0 1-1,0-1 1,0 0 0,0 0 0,0 0 0,0 0 0,1 0 0,-1 0 0,0 1 0,9 2 49,-2 0-50,17 5 6,-1 2-1,-1 1 1,39 24 0,44 33-22,-91-57-10,0 0-1,0 1 1,-1 0 0,-1 1 0,12 16-1,-24-28 23,1 0-1,0-1 0,-1 1 0,1 0 0,-1 0 0,0 0 1,1 0-1,-1 0 0,0 0 0,1 0 0,-1 0 1,0 0-1,0 0 0,0 0 0,0 0 0,0 0 0,0 0 1,0 0-1,0 0 0,-1 0 0,1 2 0,-1-1-2,0 0 0,-1 0 1,1 0-1,0 0 0,-1 0 0,1-1 0,-1 1 0,1 0 0,-4 2 0,-5 3-18,0-1 0,-1 1 0,-12 4 0,15-7 4,-32 14-175,-1-1-1,-71 18 0,-91 9-1703,196-42 1788,-42 7-2141,17-7 62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6.226"/>
    </inkml:context>
    <inkml:brush xml:id="br0">
      <inkml:brushProperty name="width" value="0.05" units="cm"/>
      <inkml:brushProperty name="height" value="0.05" units="cm"/>
      <inkml:brushProperty name="color" value="#FF0066"/>
    </inkml:brush>
  </inkml:definitions>
  <inkml:trace contextRef="#ctx0" brushRef="#br0">0 0 5713,'96'8'2533,"-93"-8"-2241,1 0 1,-1 1-1,0 0 1,0-1-1,0 1 0,0 0 1,0 1-1,0-1 1,3 2-1,-6-3-251,1 1 0,-1-1-1,0 0 1,1 0 0,-1 0 0,0 1 0,1-1-1,-1 0 1,0 0 0,0 1 0,1-1-1,-1 0 1,0 1 0,0-1 0,1 1 0,-1-1-1,0 0 1,0 1 0,0-1 0,0 0-1,1 1 1,-1-1 0,0 1 0,0-1 0,0 0-1,0 1 1,0-1 0,0 1 0,0-1-1,0 0 1,0 1 0,-1-1 0,1 1 0,0 0-1,0-1-3,-1 0 0,1 1-1,0-1 1,0 0-1,-1 1 1,1-1 0,0 0-1,-1 0 1,1 1-1,0-1 1,-1 0 0,1 0-1,0 0 1,-1 0-1,1 0 1,-1 1 0,1-1-1,0 0 1,-1 0-1,1 0 1,-1 0 0,1 0-1,0 0 1,-1 0-1,1 0 1,-1 0 0,1-1-1,0 1 1,-1 0-1,1 0 1,0 0 0,-1 0-1,1 0 1,0-1-1,-1 1 1,1 0 0,0 0-1,-1-1 1,1 1-1,-1-1 1,-8-11-199,5 4-3002,2 5 914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7.331"/>
    </inkml:context>
    <inkml:brush xml:id="br0">
      <inkml:brushProperty name="width" value="0.05" units="cm"/>
      <inkml:brushProperty name="height" value="0.05" units="cm"/>
      <inkml:brushProperty name="color" value="#FF0066"/>
    </inkml:brush>
  </inkml:definitions>
  <inkml:trace contextRef="#ctx0" brushRef="#br0">2177 855 8970,'3'-5'425,"0"0"-1,0 1 1,0-1 0,0 0 0,-1-1-1,0 1 1,2-9 0,-4 10-125,1 0 1,-1 0-1,-1-1 0,1 1 0,-1 0 1,1 0-1,-1 0 0,-1 0 1,1 0-1,0 0 0,-4-6 0,-77-213 2235,59 151-2786,-3 1 0,-42-80 0,59 135 340,-1 0 0,-1 0 1,0 1-1,-1 0 0,-1 1 0,0 1 0,-1 0 0,0 1 0,-1 0 0,-26-15 0,21 16 17,1 2-1,-1 0 1,-1 2-1,1 0 0,-1 1 1,-1 1-1,1 1 0,-42-3 1,20 7-66,-1 2 1,1 1 0,0 3 0,1 1-1,-1 2 1,-53 19 0,29-4-203,2 2 1,0 4 0,-66 41-1,69-32-58,2 2-1,2 2 0,2 3 0,-68 71 0,55-42 173,4 4-1,-95 148 1,120-162 90,4 1 0,2 2 0,3 2 0,-34 112 1,48-117-48,3 1 1,3 1-1,2 0 1,4 0-1,4 88 1,4-116-1,1 0 1,3 0-1,1-1 0,2 1 1,1-2-1,3 1 0,29 58 1,-31-73 32,2 0-1,0-1 1,2-1 0,0 0 0,2-1 0,0-1 0,1 0 0,1-2 0,0 0 0,2-1 0,0-1-1,25 12 1,-29-19 34,0-1 1,0 0-1,1-2 0,0 0 0,0-1 0,1-1 0,-1-1 0,1 0 0,-1-2 0,37-3 1,-19-1 67,0-3 1,-1 0 0,1-3 0,55-22 0,-31 5 12,-2-4 1,0-1-1,72-55 0,-73 45-98,-2-2-1,-2-3 0,-2-2 0,-2-2 0,-2-3 1,45-66-1,-55 65-100,-2-2 0,-3-1 0,-3-1 1,-2-2-1,38-123 0,-53 124-76,-1 0 0,-4-1 0,-2 0 0,-3 0 0,-10-120 0,-5 55-136,-57-235 1,64 341 275,0-4-74,-1 1 0,-2 0 0,0 0 1,-14-26-1,21 48 27,1-1 0,-1 1 1,0 0-1,0 0 0,0 0 0,0 0 1,0 0-1,0 0 0,0 0 1,0 0-1,0 0 0,0 0 1,-1 1-1,1-1 0,0 1 1,-1-1-1,1 0 0,0 1 0,-1 0 1,1-1-1,0 1 0,-1 0 1,1 0-1,-1 0 0,1 0 1,-1 0-1,1 0 0,0 0 0,-1 0 1,-1 1-1,-1 1-110,1-1 1,-1 1-1,1 0 0,-1 0 1,1 0-1,0 0 1,0 0-1,0 1 0,0-1 1,0 1-1,-2 3 0,-37 54-3047,-10 15 175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7.923"/>
    </inkml:context>
    <inkml:brush xml:id="br0">
      <inkml:brushProperty name="width" value="0.05" units="cm"/>
      <inkml:brushProperty name="height" value="0.05" units="cm"/>
      <inkml:brushProperty name="color" value="#FF0066"/>
    </inkml:brush>
  </inkml:definitions>
  <inkml:trace contextRef="#ctx0" brushRef="#br0">1623 456 8002,'-2'-11'561,"-2"1"1,1-1 0,-1 1-1,-1 0 1,0 0 0,-1 1-1,0-1 1,0 1 0,0 0-1,-2 1 1,-12-13 0,-9-6 31,-65-42 0,84 61-600,-37-23-211,0 2 1,-2 1 0,-1 3-1,-1 3 1,-1 1 0,-77-19-1,93 31 259,-1 2-1,1 2 0,-1 1 0,0 2 0,0 1 0,0 2 0,0 2 0,0 1 0,0 2 0,-62 18 1,77-16 64,0 0 1,1 2 0,0 1-1,1 0 1,0 1 0,1 1 0,1 1-1,-26 25 1,22-16-57,0 1 1,2 2-1,0 0 1,2 1-1,-27 53 1,20-23-88,1 1 0,-24 98 0,27-67-104,-11 108 0,21-94-96,5 1-1,5-1 0,4 0 0,18 117 1,24 20-216,-37-211 469,0-1 1,2 0-1,1 0 1,2-1-1,0-1 1,18 26-1,-25-43 62,0-1-1,0 0 1,1-1-1,0 0 1,0 0-1,1 0 1,0-1-1,0 0 1,1 0-1,-1-1 1,1 0-1,18 6 1,-17-8 55,0-1-1,0 0 1,0 0 0,0-1-1,1-1 1,-1 0-1,0 0 1,1-1 0,-1 0-1,0-1 1,0 0 0,16-6-1,3-2 187,-1-2-1,-1-1 1,0-1-1,-1-2 0,0 0 1,29-25-1,-11 3 178,-1-2 1,52-62-1,-32 24-224,-4-2 1,-3-3 0,-4-2-1,-4-2 1,47-119-1,47-183-147,-110 281-225,29-191 1,-59 287 93,3-27-33,1-47 0,-6 75 32,0 0 0,-1 0 0,0 0 0,-1 0 0,-1 0 0,1 0 0,-2 0 0,-7-18 0,9 27 4,1-1-1,-1 0 1,1 1-1,-1 0 1,0-1-1,0 1 0,0 0 1,0 0-1,0 0 1,-1 0-1,1 0 1,-1 1-1,1-1 1,-1 1-1,1-1 0,-5-1 1,2 2-29,1 0 1,0 1-1,-1-1 1,1 1-1,-1-1 1,1 2-1,-1-1 0,1 0 1,-9 3-1,-3 1-203,0 1-1,1 1 0,0 1 0,-26 15 0,-10 11-1510,1 2 0,-89 82 0,96-79 11,-74 65-1921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28.401"/>
    </inkml:context>
    <inkml:brush xml:id="br0">
      <inkml:brushProperty name="width" value="0.05" units="cm"/>
      <inkml:brushProperty name="height" value="0.05" units="cm"/>
      <inkml:brushProperty name="color" value="#FF0066"/>
    </inkml:brush>
  </inkml:definitions>
  <inkml:trace contextRef="#ctx0" brushRef="#br0">1200 618 9434,'0'-2'399,"0"0"0,0 0 1,0 1-1,0-1 0,-1 0 0,1 0 0,0 1 0,-1-1 1,0 0-1,1 0 0,-1 1 0,0-1 0,0 1 1,0-1-1,-1-2 0,-23-20 2293,11 11-2142,-32-32-8,-78-70-2142,101 96 1182,-7-7-278,-1 2 1,-1 0-1,-1 3 0,-48-24 0,72 40 661,-2 1-1,1 0 0,0 1 0,-1 0 0,1 1 0,-1 0 1,0 0-1,0 1 0,0 1 0,0 0 0,0 0 0,1 1 1,-1 0-1,0 1 0,0 1 0,1-1 0,-1 2 1,1-1-1,0 2 0,0-1 0,-12 8 0,1 3 198,-1 0-1,2 1 0,0 2 1,-31 34-1,23-17 39,1 0 0,-27 48-1,11-5-68,4 2 0,-32 94 0,45-100-383,4 2-1,3 0 1,3 0-1,4 2 1,-5 134-1,16-161-6,3-1 1,11 76-1,-9-102 251,1-1 0,1 0 1,1 0-1,1-1 1,1 0-1,0 0 0,19 28 1,-23-42 104,0-2 1,0 1-1,1 0 0,0-1 1,0 0-1,0-1 1,1 1-1,0-1 1,0 0-1,0-1 1,0 0-1,1 0 0,0 0 1,0-1-1,0 0 1,0-1-1,0 0 1,1 0-1,-1-1 0,0 0 1,1 0-1,0-1 1,15-1-1,0-3 258,0 0-1,0-2 1,0 0-1,-1-2 1,0-1-1,43-22 0,-14 2 170,-1-1 0,-2-3-1,63-54 1,118-142 590,-138 123-904,-5-4 0,-4-3 0,106-196 0,-160 253-246,-4-2 0,-2 0 0,-2-2 0,19-93 0,-35 129 8,-2-1-1,0 0 1,-2 1 0,0-1-1,-2 0 1,-5-33 0,4 47 11,-1-1 0,0 1 0,-1 0 0,0 0 0,0 0 1,-1 0-1,0 1 0,-1 0 0,-1 0 0,1 0 0,-2 1 1,1 0-1,-1 0 0,0 1 0,-10-7 0,4 5-24,0 1-1,0 0 1,-1 1 0,0 1-1,0 0 1,-1 1 0,-16-4-1,0 3-124,1 1-1,-1 1 0,-43 0 1,-4 4-632,-91 13 1,-77 22-2128,186-25 2210,-332 48-3086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31.296"/>
    </inkml:context>
    <inkml:brush xml:id="br0">
      <inkml:brushProperty name="width" value="0.05" units="cm"/>
      <inkml:brushProperty name="height" value="0.05" units="cm"/>
      <inkml:brushProperty name="color" value="#FF0066"/>
    </inkml:brush>
  </inkml:definitions>
  <inkml:trace contextRef="#ctx0" brushRef="#br0">6726 1406 4457,'3'-28'2296,"0"-42"1,-5 10-752,-2 1 1,-3 1-1,-19-80 0,-33-59-1021,43 151-755,-3 2 1,-29-53-1,32 72 202,-1 0 0,-1 1 0,-1 1 0,-1 1 0,-1 1 0,-1 1 0,-1 1 0,-30-20 0,1 6 366,-1 3 0,-106-44 0,68 39 343,-118-29 0,-107-2 575,-478-23 91,-131 90-1775,712 17 142,0 9-1,-272 71 1,330-54 223,2 6 0,3 7 0,-241 128 0,221-87-72,5 7 0,5 7 0,-147 133 1,188-135 1,4 4 1,6 6 0,4 4-1,-116 182 1,-19 117-90,184-302 151,-66 203-1,96-234 70,5 1 1,3 1-1,-8 140 0,23-174 8,3 1 1,3-1-1,12 75 0,-6-87 12,2 0 0,3-1 0,1 0 0,30 62 0,-19-59 13,2-1 0,3-1 0,1-2 0,2-1 1,2-1-1,1-2 0,3-2 0,61 47 1,-41-42 39,2-2 1,79 38-1,146 43 201,-110-65 21,316 60-1,-313-86-104,328 15 0,-346-48 59,-1-6 1,249-46 0,396-151 498,-782 198-735,65-19 28,-2-4 1,143-71 0,-51 18-45,573-200-74,-547 208 75,56-12-32,-103 52 30,-101 23 3,-30 6 0,0-1 1,-1-1-1,0-2 1,0-1-1,46-26 1,-57 28 9,9-3 50,-1-2 0,-1 0 1,0-2-1,25-23 0,-41 32 20,0 1 1,0-1-1,0 0 0,-1 0 1,0 0-1,0-1 0,-1 0 1,0 0-1,-1 0 1,0-1-1,0 1 0,0-1 1,-1 1-1,-1-1 0,1 0 1,-1-15-1,-2 0 66,-2 0 0,0 1-1,-1-1 1,-2 1 0,0 0-1,-17-37 1,5 19-102,-2 0-1,-39-58 1,38 69-72,-2 1 0,-1 1 0,-1 1 0,-1 1 0,-1 1 0,-2 1 0,0 2 0,-2 1 0,-64-33 0,88 49 1,-1 2 0,0-1 0,0 1 1,0 0-1,-1 0 0,1 1 0,0 0 0,-1 1 0,0 0 0,1 0 0,-1 1 1,-13 1-1,22-1 4,0 0 1,0 0 0,0 0 0,-1 0-1,1 0 1,0 0 0,0 0 0,0 0-1,-1 0 1,1 0 0,0 0-1,0 0 1,0 0 0,0 0 0,-1 0-1,1 0 1,0 0 0,0 0 0,0 1-1,0-1 1,-1 0 0,1 0-1,0 0 1,0 0 0,0 0 0,0 1-1,0-1 1,0 0 0,0 0 0,-1 0-1,1 0 1,0 1 0,0-1-1,0 0 1,0 0 0,0 0 0,0 1-1,0-1 1,0 0 0,0 0 0,0 0-1,0 1 1,0-1 0,0 0-1,0 0 1,0 1 0,9 7 232,8 0-2326,-10-8-3156</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32.300"/>
    </inkml:context>
    <inkml:brush xml:id="br0">
      <inkml:brushProperty name="width" value="0.05" units="cm"/>
      <inkml:brushProperty name="height" value="0.05" units="cm"/>
      <inkml:brushProperty name="color" value="#FF0066"/>
    </inkml:brush>
  </inkml:definitions>
  <inkml:trace contextRef="#ctx0" brushRef="#br0">15756 2037 9938,'7'-19'2021,"0"-1"-1,4-23 1,-9 33-1613,-1 1 0,-1-1-1,1 1 1,-1-1 0,-1 1 0,0-1 0,-3-13 0,-1 3-349,-2 0 1,0 0 0,-1 1-1,-1 0 1,-19-29 0,-1 4-521,-40-43 0,-11-3-729,-181-156 0,138 144 1066,-214-135 0,-83 14 404,158 107-163,-50-2-49,-458-108 1,330 138-77,-17 22-39,-592-10-1,539 81 2,-1161 130 258,1088-59 45,-1307 209 830,1265-181-851,-1357 257-100,1087-165-278,27 47 141,391-78 171,314-101 39,2 8 1,-236 143 0,324-167-101,1 3 1,2 3-1,-77 78 0,97-79-62,3 1 0,2 3 0,3 1 0,-45 82 0,48-67-41,2 2-1,4 1 1,4 2 0,-36 146-1,47-130-28,4 0 1,5 1-1,4 0 0,4 1 0,4-1 0,4 0 0,20 97 1,-12-123 2,3-2 1,3 1 0,3-2-1,2-1 1,70 119-1,-65-134 15,3-2 0,2-2-1,2-1 1,2-2 0,2-2-1,1-2 1,3-1 0,52 33-1,-41-34 7,1-3-1,124 52 1,-67-43 27,1-5 1,1-6-1,2-4 1,242 23 0,-134-41 83,0-9 0,430-55 1,665-208-49,-246-13-939,127-32-839,-414 125-90,30 14-1545,-35 27 202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4:32.644"/>
    </inkml:context>
    <inkml:brush xml:id="br0">
      <inkml:brushProperty name="width" value="0.05" units="cm"/>
      <inkml:brushProperty name="height" value="0.05" units="cm"/>
      <inkml:brushProperty name="color" value="#FF0066"/>
    </inkml:brush>
  </inkml:definitions>
  <inkml:trace contextRef="#ctx0" brushRef="#br0">1 3695 7066,'632'26'3508,"146"26"1116,7 1-1522,-348-42-1814,-310-13-990,-1-5 0,0-6-1,195-45 1,-268 44-325,0-2 0,-2-2-1,0-2 1,-1-3 0,88-55-1,-105 56-85,-2-2 0,-1-2 0,0 0 1,-2-2-1,-1-1 0,-2-1 0,-1-2 0,35-59 0,-38 53-61,-2-1 0,-2 0 0,-2-1 0,-2-1 0,-1 0 1,-2-1-1,-2 0 0,-2-1 0,-2 0 0,-1 1 0,-3-1 0,-6-58 0,-3 31-31,-4 2 0,-2-1-1,-4 2 1,-2 0-1,-3 2 1,-3 0 0,-3 2-1,-3 1 1,-43-62 0,11 32 18,-3 3 1,-100-100 0,58 81 48,-175-131 1,68 82-72,-7 9-1,-448-218 1,-67 55-2013,40 71 345,617 213 1675</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7:40.574"/>
    </inkml:context>
    <inkml:brush xml:id="br0">
      <inkml:brushProperty name="width" value="0.05" units="cm"/>
      <inkml:brushProperty name="height" value="0.05" units="cm"/>
    </inkml:brush>
  </inkml:definitions>
  <inkml:trace contextRef="#ctx0" brushRef="#br0">1 797 9098,'6'3'881,"0"-1"-1,1 1 1,-1-2-1,1 1 1,1-1-881,56 3 2187,-36-4-1946,693-8-940,16-41 556,42-33 1351,150-29 198,216-19-222,105-5-94,0 31-725,-150 29-367,-779 52-4,-125 9 23,487-42 21,-596 47-66,79-8-1051,-243 31-4774,-12-12 2572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7:38.944"/>
    </inkml:context>
    <inkml:brush xml:id="br0">
      <inkml:brushProperty name="width" value="0.05" units="cm"/>
      <inkml:brushProperty name="height" value="0.05" units="cm"/>
    </inkml:brush>
  </inkml:definitions>
  <inkml:trace contextRef="#ctx0" brushRef="#br0">1 1036 7618,'524'-42'5131,"-348"29"-4976,595-55 589,137-30 262,84-26-125,105-32-366,-963 137-463,809-101 355,38 63 190,-139 72-162,-105 35-306,-579-37-117,412 22-549,-552-35 418,134-1-433,-128-1-187,-1-1 1,1-1-1,-1-1 0,0 0 0,0-3 739,33-16-2722</inkml:trace>
  <inkml:trace contextRef="#ctx0" brushRef="#br0" timeOffset="2713.868">3441 37 6185,'-61'24'2094,"60"-24"-1995,-1 0 0,1 0 0,-1 0 0,1 0 0,-1 0 0,1 0-1,-1-1 1,1 1 0,0 0 0,-1-1 0,1 1 0,0-1 0,-1 1 0,1-1 0,0 0 0,-1 0-1,1 1 1,0-1 0,0 0 0,0 0 0,0 0 0,0 0 0,-1-1-99,1 0-49,-1 1 1,1-1-1,0 0 0,0 0 1,-1 1-1,1-1 1,1 0-1,-1 0 1,0 0-1,0 0 0,1 0 1,-1 0-1,1-1 49,0 3 60,0-1 0,1 0 0,-1 1 0,0-1 0,1 1 0,-1-1 0,0 1 1,1 0-1,-1-1 0,1 1 0,-1-1 0,1 1 0,-1 0 0,1-1 0,-1 1 0,1 0 0,-1-1 0,1 1 0,0 0 0,-1 0 0,1 0 0,-1 0 0,1 0-60,21-6 212,-12 4 294,-9 1-470,1 0 1,0 1-1,-1-1 0,1 1 0,0 0 0,-1-1 0,1 1 1,0 0-1,0 0 0,-1 0 0,1 0 0,0 0 0,-1 0 0,1 1 1,0-1-1,-1 0 0,1 1 0,0 0 0,-1-1 0,1 1 1,-1 0-1,1 0 0,-1 0 0,1 0 0,-1 0 0,0 0 1,1 0-1,-1 0 0,0 1 0,0-1 0,0 0 0,0 1 0,0-1 1,0 1-1,0-1 0,0 1 0,-1-1 0,1 1 0,-1 0 1,1-1-1,-1 1 0,0 0 0,1 0 0,-1 1-36,0-3 12,0 0 0,-1 1 0,1-1 0,0 1 0,0-1 0,0 0 0,-1 1 0,1-1 0,0 1 0,0-1 0,-1 0 0,1 1 0,0-1 0,-1 0 0,1 0 0,0 1 0,-1-1 0,1 0 0,-1 0 0,1 1 0,0-1 0,-1 0 0,1 0 0,-1 0 0,1 0-12,-6 1-533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7:57:39.418"/>
    </inkml:context>
    <inkml:brush xml:id="br0">
      <inkml:brushProperty name="width" value="0.05" units="cm"/>
      <inkml:brushProperty name="height" value="0.05" units="cm"/>
    </inkml:brush>
  </inkml:definitions>
  <inkml:trace contextRef="#ctx0" brushRef="#br0">0 1478 2673,'6'-25'1536,"2"-2"-768,6-7-920,-3 0-1432</inkml:trace>
  <inkml:trace contextRef="#ctx0" brushRef="#br0" timeOffset="456.772">45 1260 3617,'7'-135'1994,"-7"122"-1529,0 0 0,0 0 1,-1 1-1,-1-1 0,0 0 1,-1 1-1,0-1 0,-1 1 0,0 0 1,-1-1-466,-1-3 350,6 16-364,0-1 0,-1 0 0,1 1-1,0-1 1,0 1 0,0-1 0,0 1 0,-1-1 0,1 1-1,0 0 1,0-1 0,-1 1 0,1-1 0,0 1-1,-1-1 1,1 1 0,0 0 0,-1-1 0,1 1-1,-1 0 1,1-1 0,-1 1 0,1 0 0,-1 0-1,1-1 15,-6 10-378,2 21 741,4-29-332,0 0 1,1 0-1,-1 0 1,0 0-1,0 0 1,1 0-1,-1 0 1,0 0-1,1 0 1,-1 0-1,1 0 1,0-1-1,-1 1 1,1 0-1,0 0 1,-1 0-32,31 17 501,-17-11-390,1 0 1,-1-1-1,1 0 1,0-1-1,1-1 1,-1 0-1,1-1 0,0-1 1,-1-1-1,1 0 1,11-1-112,108-10 753,0-6 1,20-10-754,270-64 676,-300 62-524,770-147 385,122 39 155,-515 93 242,25 21-934,39 20 340,-72 1-179,625-44-59,80-84-321,-502 26 44,-240 33 106,625-60-191,-682 96-815,67 17 1075,-191 20-802,-185 3-1707,87 16 2509,-153-18-1401,0 2 0,16 6 1401,19 15-2960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4.947"/>
    </inkml:context>
    <inkml:brush xml:id="br0">
      <inkml:brushProperty name="width" value="0.05" units="cm"/>
      <inkml:brushProperty name="height" value="0.05" units="cm"/>
      <inkml:brushProperty name="color" value="#FF0066"/>
    </inkml:brush>
  </inkml:definitions>
  <inkml:trace contextRef="#ctx0" brushRef="#br0">13 642 4609,'10'-21'2488,"-9"18"-2632,0 0 1,0 1 0,0-1 0,1 0 0,-1 0-1,1 1 1,0-1 0,4-9 7218,-4-14-5777,-2 18-1261,1-6-8,-1-1 1,-1 1-1,0 0 0,-1-1 0,-1 1 1,0 0-1,-6-18 0,3 16 0,1-1 1,1 0-1,1-1 1,1 1-1,-1-28 0,3 32-30,0 1-1,1 0 1,1-1-1,0 1 1,1 0-1,0 0 1,1 0-1,8-19 1,-9 28-4,-1 0 0,0 0-1,1 1 1,0-1 0,-1 1 0,1 0 0,0 0 0,0 0 0,0 0-1,1 0 1,-1 1 0,6-2 0,16-10 24,3-13-5,-24 21-10,1 0 0,0 1 1,0-1-1,0 1 0,7-4 1,-9 6-13,0 1 1,0-1 0,1 1-1,-1 0 1,1-1-1,-1 2 1,1-1 0,-1 0-1,1 1 1,-1-1-1,1 1 1,-1 0 0,6 1-1,1 1-9,-1 0-1,0 1 0,17 7 0,-20-8 19,1 0 1,0 0-1,0-1 0,0 0 1,0 0-1,0 0 0,0-1 0,9-1 1,61-10 35,-53 6-12,29-2 1,-6 5-10,0 1-1,0 3 1,68 11 0,-34-1 0,1-3 0,107-2 0,392-20 59,-562 12-91,2 0-44,1-1 1,-1-1 0,29-7-1,-49 10 47,0 0 0,0 0 0,0-1 0,-1 1 0,1 0-1,0-1 1,0 1 0,0 0 0,0-1 0,0 1 0,-1-1 0,1 0 0,0 1 0,0-1-1,-1 1 1,1-1 0,-1 0 0,1 0 0,0 1 0,0-3 0,-1 3-18,0-1 0,0 0 0,0 1 0,0-1 0,0 0 0,0 1 0,-1-1 0,1 0 0,0 1 0,0-1 0,0 0 0,-1 1 0,1-1 0,0 1 0,-1-1 0,1 0 0,-1 1 0,1-1 0,-1 1 0,1-1 0,-1 0 0,-4-2-387,1-1 1,-1 1-1,1 0 1,-1 1-1,0-1 1,-8-2 0,-36-10-1869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1:48.315"/>
    </inkml:context>
    <inkml:brush xml:id="br0">
      <inkml:brushProperty name="width" value="0.05" units="cm"/>
      <inkml:brushProperty name="height" value="0.05" units="cm"/>
    </inkml:brush>
  </inkml:definitions>
  <inkml:trace contextRef="#ctx0" brushRef="#br0">1520 0 3089,'9'52'293,"2"0"1,1-1 0,4-1-1,1 0 1,4 2-294,-21-50 10,1-1 0,-1 1 0,1-1 0,0 0 0,-1 0 0,1 1 0,0-1 1,0 0-1,0 0 0,0 0 0,0 0 0,0 0 0,0 0 0,0 0 0,0 0 0,1 0 0,-1-1 0,1 2-10,-1-3 6,-1 1 0,1 0 0,0 0 1,-1-1-1,1 1 0,0 0 0,-1 0 0,1-1 0,-1 1 0,1-1 0,-1 1 0,1-1 0,-1 1 1,1-1-1,-1 1 0,1-1 0,-1 1 0,0-1 0,1 1 0,-1-1 0,0 0 0,1 1 0,-1-1-6,37-74 1285,-13 24 2399,-24 51-3650,0 0-1,0-1 0,0 1 0,0 0 0,0 0 1,0 0-1,0 0 0,0-1 0,0 1 1,0 0-1,1 0 0,-1 0 0,0 0 0,0 0 1,0-1-1,0 1 0,0 0 0,0 0 0,0 0 1,1 0-1,-1 0 0,0 0 0,0 0 0,0-1 1,0 1-1,0 0 0,1 0 0,-1 0 0,0 0 1,0 0-1,0 0 0,0 0 0,1 0 0,-1 0 1,0 0-1,0 0 0,0 0 0,0 0 1,1 0-1,-1 0 0,0 0 0,0 0 0,0 0 1,0 0-1,1 0 0,-1 1-33,5 8 579,0 15-250,-5-6-203,0 0-1,-2 0 1,1-1 0,-2 1 0,-1-1 0,0 1 0,-1-1 0,-2 4-126,-6 24 246,-54 196 1653,-86 202-1899,27-142 726,-37 43-726,56-133 617,-34 109-617,74-157 186,-36 56-186,79-177 18,-1-1 1,-2-1 0,-2-1 0,-1-2 0,-2-1 0,-2-1-1,-1-2 1,-6 2-19,25-20 8,1 1 1,0 1-1,1 0 0,1 0 0,1 1 0,-5 11-8,-20 28-27,18-31 29,2 1 0,1 0 0,-11 26-2,27-52 1,-1 1 0,0-1-1,1 1 1,-1-1-1,0 0 1,0 1-1,0-1 1,0 0 0,0 0-1,0 1 1,0-1-1,0 0 1,0 0 0,-1 0-1,1 0 1,0-1-1,-1 1 1,1 0 0,-1 0-1,1-1 1,-1 1-1,1-1 1,-1 0 0,1 1-1,-1-1 1,0 0-1,1 0 1,-1 0 0,1 0-1,-1 0 1,1 0-1,-2 0 0,1-1 1,0 0-1,0 0 0,0 1 1,0-1-1,0-1 1,0 1-1,0 0 0,0 0 1,1-1-1,-1 1 0,0-1 1,1 1-1,-1-1 1,1 0-1,0 1 0,0-1 1,-1 0-1,1 0 0,0 0 1,1 0-1,-1 0 1,0 0-1,1 0 0,-1-2 0,-3-19-13,1 1 0,1-1-1,1 0 1,1 1 0,3-14 13,2-18-147,11-38 147,14-47-224,-11 59 101,-3-1 1,3-69 122,-13 127 1,1 19-21,1 13-25,-5 11 10,-2-5 25,0 16 43,0 0-1,-2 0 0,-2-1 0,-1 1 1,-1-1-1,-7 24-32,-41 103 395,-10 38-46,34-89 208,-14 26-557,41-126 77,-5 12-2,7-14 103,4-8 231,30-39-332,2 1-1,1 3 1,32-26-77,-56 53 14,14-13 19,1 1 0,18-10-33,-38 28-2,0 1-1,0 0 1,0 1 0,1 0-1,0 0 1,0 1 0,0 0-1,0 0 1,0 1-1,1 1 1,-1-1 0,4 1 2,-10 1-7,0 1-1,0-1 1,-1 1 0,1-1 0,0 1 0,-1 0 0,1 0-1,0 0 1,-1 0 0,1 1 7,-2-2 0,0 1-1,0-1 1,0 1-1,0-1 1,0 1-1,-1-1 1,1 1-1,0 0 1,-1 0-1,1-1 1,0 1-1,-1 0 1,1 0-1,-1 0 1,1-1-1,-1 1 1,1 0-1,-1 0 1,0 0-1,1 0 1,-1 0-1,0 0 1,0 0-1,0 0 1,0 0-1,0 0 1,0 0-1,0 0 1,-5 1 101,5-2-100,0-1 0,0 1 0,0 0-1,-1 0 1,1 0 0,0 0 0,0 0 0,0 0 0,-1 0-1,1 0 1,0 0 0,0 0 0,-1 0 0,1 0-1,0 0 1,0 0 0,0 0 0,-1 0 0,1 0 0,0 1-1,0-1 1,0 0 0,-1 0 0,1 0 0,0 0 0,0 0-1,0 0 1,-1 1 0,1-1 0,0 0 0,0 0 0,0 0-1,0 0 1,0 1 0,0-1 0,-1 0 0,1 0 0,0 0-1,0 1 1,0-1 0,0 0-1,-2 36 1,2-30 11,0 0-1,0 0 1,-1-1-1,0 1 0,0 0 1,0 0-1,-1 0 1,1-1-1,-2 3-11,3-8 2,-1 1-1,1-1 1,0 0-1,0 1 1,0-1 0,-1 0-1,1 1 1,0-1-1,-1 0 1,1 0-1,0 1 1,0-1-1,-1 0 1,1 0 0,0 1-1,-1-1 1,1 0-1,-1 0 1,1 0-1,0 0 1,-1 0 0,1 0-1,-1 1 1,1-1-1,0 0 1,-1 0-1,1 0 1,-1 0 0,1-1-1,0 1 1,-1 0-1,1 0 1,0 0-1,-1 0 1,1 0 0,-1 0-1,1 0 1,0-1-1,-1 1 1,1 0-1,0 0 1,-1-1 0,1 1-1,0 0-1,-2-1-4,1 0-1,0 0 1,0 0 0,0 0-1,0-1 1,1 1 0,-1 0-1,0 0 1,0-1 0,1 1-1,-1 0 1,1-1-1,-1 1 1,0-2 4,0-7-4,0 0-1,1 0 1,0-1 0,1 1-1,0 0 1,1 0 0,-1 0-1,2 0 1,0 0-1,0 0 1,1 0 4,1-2-2,1 1-1,0 0 1,0 0 0,1 0-1,0 1 1,1 0 0,1 0-1,-1 1 1,1 0 0,1 1-1,0 0 1,1 0 2,13-9-24,2 1-1,-1 1 0,2 1 1,0 2-1,7-2 25,-25 12-47,-21 7-56,6-3 103,0 0 0,1 1 0,-1 0 1,1 0-1,0 0 0,-1 1 0,-86 67 49,-47 49-49,36-14 46,5-5 22,89-95-88,5-10 35,4 2-10,0 0-1,1 0 0,-1 0 1,0 0-1,1 0 1,0 0-1,-1 0 1,1 0-1,0 0 1,1-1-5,29-36 20,-11 16-9,3-3 9,0-2 1,7-12-21,-12 15 18,25-39 28,-43 58-89,-8 14-9,0 6 52,-1-1-1,-1 0 1,0-1-1,-1 0 1,-1-1 0,-2 2 0,-10 10 6,-23 25 14,-3-1-1,-1-3 1,-17 8-20,63-48 8,1-1 0,-1 0 1,1-1-1,-1 1 0,0-1 1,0 0-1,-1 0 0,1 0 1,0-1-1,0 1 0,-1-1 1,0-1-9,6 0 1,-1 0 0,1 0-1,-1 0 1,1 0 0,-1 0 0,1 0 0,-1 0 0,1 0 0,-1 0 0,1 0 0,-1-1 0,1 1 0,0 0 0,-1 0-1,1-1 1,-1 1 0,1 0 0,-1-1 0,1 1 0,0 0 0,-1-1 0,1 1 0,0-1 0,0 1 0,-1 0 0,1-1-1,0 1 1,0-1-1,-4-18-1,8-18-2,5 0-19,2 1 0,2 0 0,1 1 0,7-11 22,18-47-161,-39 92 156,1 1 1,-1-1 0,0 1-1,0 0 1,0-1-1,1 1 1,-1-1 0,0 1-1,0-1 1,0 1-1,0-1 1,0 1 0,0-1-1,0 1 1,0-1 0,0 1-1,0-1 1,-1 1-1,1-1 1,0 1 0,0-1-1,0 1 1,0-1-1,-1 1 1,1 0 0,0-1-1,-1 1 1,1-1-1,0 1 1,-1 0 0,1-1 4,-1 1-5,1 0 0,0 0 0,-1 0 0,1 0 0,0 0 0,-1 0 0,1 0 0,0 0 0,-1 0 1,1 0-1,0 0 0,-1 0 0,1 0 0,0 0 0,-1 1 0,1-1 0,0 0 0,-1 0 0,1 0 0,0 0 1,0 1-1,-1-1 0,1 0 0,0 0 0,0 1 0,-1-1 0,1 0 0,0 1 0,0-1 0,0 0 0,-1 0 1,1 1-1,0-1 0,0 0 0,0 1 0,0-1 0,0 0 0,0 1 0,0-1 0,0 0 0,0 1 5,-5 9 1,0 1-1,0-1 0,-1 0 0,0-1 1,-1 0-1,0 0 0,-1 0 0,-7 6 0,2 0 0,-2 2 9,-5 7 14,-2 0-1,-8 5-22,28-28-64,5-5-25,8-13 20,8-5 32,2 0 0,15-13 37,-3 4-26,-23 21 21,65-68-289,-3-4 294,-51 56-48,-1-1 0,-1-1-1,-2-1 1,-1 0-1,0-3 49,-45 84-25,-3 2 25,-41 70-11,-7 49 41,76-164-40,-1 0 0,0 0 0,0-1 0,-2 2 10,5-9 4,2-6-49,3-11-13,4-4 58,1 0 0,0 1 0,2 0 0,5-8 0,7-12 17,-8 14-6,-2 0-1,0-1 0,-2-1 0,-1 0 1,-1 0-1,0-9-10,-4 4-28,-4 28 16,-1 5 0,-5 16-8,-14 35-303,-1-1 1,-3-1-1,-20 29 323,24-42-531,-40 67-2378,-14 6-5</inkml:trace>
  <inkml:trace contextRef="#ctx0" brushRef="#br0" timeOffset="2198.249">5487 1081 5121,'18'-13'327,"18"-10"2713,-36 23-3011,0 0-1,0 0 1,0 0-1,0 0 1,0 0-1,0 0 1,-1 0-1,1 0 0,0 0 1,0 0-1,0 1 1,0-1-1,0 0 1,0 0-1,0 0 0,0 0 1,0 0-1,0 0 1,0 0-1,0 0 1,0 1-1,0-1 1,0 0-1,0 0 0,0 0 1,0 0-1,0 0 1,0 0-1,0 0 1,0 1-1,0-1 0,0 0 1,0 0-1,0 0 1,0 0-1,0 0 1,0 0-1,0 0 1,0 1-1,0-1 0,0 0 1,0 0-1,0 0 1,0 0-1,0 0 1,0 0-1,1 0 1,-1 0-1,0 0 0,0 0 1,0 0-1,0 1 1,0-1-1,0 0 1,0 0-1,0 0 0,1 0 1,-1 0-1,0 0 1,0 0-1,0 0 1,0 0-1,0 0 1,0 0-29,-18 25 1395,9-15-1336,0-1 0,-1 0 0,0-1 0,0 0 0,-1 0 0,0-1 0,-4 1-59,-26 14 771,-20 5-771,8-3 370,-58 33 655,-88 63-1025,4-2 215,-171 84-6,61-17 33,241-145-170,-305 176 246,24-45-92,3-9-129,-342 189-2,553-284-70,-2-6 0,-9-4-25,141-56-2,-1-1-1,0 1 0,1 0 0,-1 0 1,0-1-1,1 1 0,-1 0 0,1 0 1,0 1-1,-1-1 0,1 0 0,0 0 1,0 1-1,-1-1 0,1 2 3,-1-2-47,2-1 23,6 30 90,-5-29-59,-1 0 0,0 1 0,0-1 0,1 0 0,-1 0 0,0 1 0,0-1 0,0 0 0,-1 0 0,1 0 0,0 1 0,0-1 0,-1 0 0,1 0 0,0 0 0,-1 0 0,1 1 0,-1-1 0,0 0 0,1 0-7,-22 16 100,1-3-124,-2 4 25,-2 2 5,-1 0-1,-23 11-5,-8-2 38,27-14-43,1 0 0,-12 11 5,23-13 23,10-7-16,1 0 0,-1-1 0,0 0 0,-1 0 1,-3 1-8,9-5 13,1 0 0,-1 0 1,1-1-1,-1 1 1,1-1-1,-1 1 0,1-1 1,-1 0-1,0 0 1,1 0-1,-1 0 0,1-1 1,-1 1-1,1-1 0,-1 0 1,1 1-1,-1-1 1,1 0-1,0 0 0,-1-1 1,1 1-1,-1-1-13,2 2 6,0-1 0,0 0 1,0 0-1,0 0 0,0 0 0,0 0 0,1 0 0,-1 0 0,0 0 1,1 0-1,-1 0 0,0 0 0,1 0 0,-1-1 0,1 1 0,0 0 1,-1 0-1,1-1 0,0 1 0,0-1-6,0-2 3,0 1 0,0 0 0,0 0 0,1 0 0,0-1 1,-1 1-1,1 0 0,2-3-3,3-6-18,0-1 0,1 1 0,8-10 18,-11 15-2,12-15 6,0 1 0,1 0 0,1 1-1,1 1 1,1 0 0,0 2 0,1 0-1,1 1 1,1 2 0,0 0 0,1 1 0,19-6-4,44-17 9,-87 36-6,0 0 1,0 0-1,0 0 0,0 0 1,0 0-1,0 0 0,0 0 1,0 0-1,0 0 0,0 0 1,0 1-1,0-1 0,0 0 1,0 0-1,0 0 0,0 0 1,0 0-1,0 0 0,0 0 1,0 0-1,0 0 0,0 0 1,1 0-1,-1 0 0,0 0 1,0 0-1,0 0 0,0 0 1,0 0-1,0 0 1,0 0-1,0 0 0,0 0 1,0 0-1,0 0 0,0 0 1,0 0-1,1 0 0,-1 0 1,0 0-1,0 0 0,0 0 1,0 0-1,0 0 0,0 0-3,-10 11 79,-10 9-41,13-12-26,-34 38 197,1 2-1,-10 18-208,-13 27 861,-23 21-861,61-84 315,0-2 0,-3 0 0,0-2 0,-1-1 1,-21 12-316,38-28 207,9-6-124,1-1 0,-1 0 0,0 0 0,0 0 0,0 0 1,0-1-1,0 1 0,0-1 0,0 0 0,0 1 0,-4-1-83,7-1 71,0 0-17,0 0-70,-1-1-37,6-4 57,20-5 9,1 1 0,-1 2 1,1 0-1,27-3-13,-51 9 2,41-7 16,-5-1 18,0 3-1,35-2-35,-66 8-3,1 1 1,-1 0-1,0 0 0,1 0 1,-1 1-1,0 0 0,0 0 1,0 1-1,0 0 0,-1 1 1,1-1-1,-1 1 0,1 0 1,-1 1-1,-1-1 0,6 6 3,-11-10-28,0 0 0,0-1 0,-1 1-1,1 0 1,0 0 0,0 0-1,0 0 1,1 0 0,-1 0-1,0 0 1,0 0 0,0 0-1,0 0 1,0-1 0,0 1-1,0 0 1,0 0 0,0 0-1,0 0 1,0 0 0,0 0-1,0 0 1,0 0 0,0 0 0,0 0-1,0 0 1,0 0 0,0 0-1,0 0 1,0 0 0,1 0-1,-1-1 1,0 1 0,0 0-1,0 0 1,0 0 0,0 0-1,0 0 1,0 0 0,0 0-1,0 0 1,0 0 0,0 0 0,1 0 28,-6-9-2557,3 8 958</inkml:trace>
  <inkml:trace contextRef="#ctx0" brushRef="#br0" timeOffset="3808.205">6768 2679 7602,'-5'9'1074,"0"0"0,-1 0 1,0-1-1,-1 1-1074,-4 4 533,-2 0-1,0 0 1,-10 6-533,-5 3 111,-2-2 1,-25 13-112,-78 34 2766,-107 36-2766,185-81 124,-618 225 667,332-127-450,-37 0-123,338-109-198,-292 80 43,-90 27-11,290-78-44,-354 115 50,98-27-20,217-73-13,54-23 36,-1-6 1,-73 6-62,47-8-34,-50 18 34,147-27 7,0 3 0,1 1 1,-26 17-8,14-8 128,-44 15-128,75-33-6,-4 3 19,-1-2 0,0-2 0,0-1 1,-1-1-1,0-1 0,-11-2-13,25-3-6,8 0 0,0 0 1,0-2-1,0 1 0,0-1 1,0-1-1,-10-2 6,20 4-5,1 0 1,0 0-1,-1 0 1,1 0-1,0 0 1,-1 0 0,1 0-1,0 0 1,-1 0-1,1 0 1,0 0-1,0 0 1,-1 0-1,1 0 1,0 0-1,-1 0 1,1-1-1,0 1 1,0 0-1,-1 0 1,1 0-1,0-1 1,0 1-1,-1 0 1,1 0-1,0-1 1,0 1-1,0 0 1,-1 0-1,1-1 1,0 1-1,0 0 1,0-1-1,0 1 1,0 0-1,0-1 1,0 1-1,0 0 1,0-1-1,0 1 1,0 0-1,0-1 1,0 1-1,0 0 1,0 0-1,0-1 1,0 1 4,16-11-100,41-20 111,39-30-11,-76 48 4,197-117 65,10-7-70,-221 131 68,-9 5 88,-16 5-8,-26 13-58,1 1 0,0 3 0,2 1 0,-8 7-89,-167 113 474,111-63 42,-17 23-516,87-72 68,4-9 21,24-15-54,41-19-44,-33 13 9,52-21 39,0 2 0,49-9-39,-71 22 1,0 1-1,1 2 0,-1 1 0,1 2 0,0 1 0,-1 1 1,1 1-1,-1 2 0,0 1 0,0 2 0,-1 0 0,0 2 1,0 2-1,-1 0 0,1 2 0,-12-4 16,0-1 1,1-1-1,1-1-16,-19-6-11,0-1-1,0 0 1,0 0-1,0 0 1,1 0-1,-1 0 1,0 0 0,0 0-1,0 0 1,0 0-1,0 1 1,0-1-1,1 0 1,-1 0-1,0 0 1,0 0-1,0 0 1,0 0-1,0 0 1,1 0-1,-1 0 1,0 0-1,0 0 1,0 0-1,0 0 1,0 0-1,1 0 1,-1 0 0,0 0-1,0-1 1,0 1-1,0 0 1,0 0-1,1 0 1,-1 0-1,0 0 1,0 0-1,0 0 1,0 0-1,0 0 1,0 0-1,0-1 1,0 1-1,1 0 1,-1 0-1,0 0 1,0 0-1,0 0 1,0-1 0,0 1-1,0 0 1,0 0-1,0 0 1,0 0-1,0 0 12,-4-12-2726,0 3 525,-10-34-1543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1:41.883"/>
    </inkml:context>
    <inkml:brush xml:id="br0">
      <inkml:brushProperty name="width" value="0.05" units="cm"/>
      <inkml:brushProperty name="height" value="0.05" units="cm"/>
    </inkml:brush>
  </inkml:definitions>
  <inkml:trace contextRef="#ctx0" brushRef="#br0">7136 2584 12267,'-7'-418'-48,"-3"256"92,-7 2 1,-25-98-45,21 139 39,5 21 90,-22-66-129,36 157 12,0 0 0,-1 0 0,0 1 0,0-1 0,0 1 0,-1 0 0,-5-6-12,6 8 16,-1 1 1,0-1-1,0 1 1,0 0 0,0 0-1,-5-2-16,8 4 4,-277-158 793,197 118-589,-2 3 0,-53-14-208,41 22 41,-1 4-1,-1 5 0,-1 4 1,0 4-1,-1 4 1,-1 5-1,-78 7-40,-14 12 67,-160 34-67,192-18 52,2 7 1,-91 36-53,71-5 19,3 7 1,-35 27-20,44-13 24,3 8 0,-54 48-24,37-10 79,6 9 0,-11 23-79,56-44 106,6 6-1,-103 141-105,105-98 205,8 5 0,-12 40-205,20-13 396,-49 143-396,82-155 401,-40 173-401,75-224 303,6 1 0,-5 95-303,24-102 244,6 0 0,9 75-244,1-137 34,4 0 1,2-1 0,4 0-1,19 56-34,-11-61 8,2 0-1,4-1 0,3-2 0,2-1 1,3-1-1,5 0-7,-8-16 11,3 0 0,2-3 0,1-1 0,3-2 1,1-2-1,2-2 0,37 24-11,19 2 81,2-4-1,95 37-80,228 78 129,-283-118-117,44 14 99,12-6-111,-129-45 126,2-3 0,0-3 0,1-3 0,58-1-126,-20-8 332,-1-4 0,1-6 0,40-10-332,29-10 290,-1-9-1,8-9-289,83-35 143,28-24-143,232-119 129,-353 138 7,-5-9 0,5-12-136,-48 23 36,-4-5 0,-4-6 0,15-21-36,-10-1 26,-5-5 0,-5-5 0,-5-7-26,30-60 20,-9-5 0,-7-10-20,46-102 56,-13-8-56,-94 179 10,-6-3-1,-7-3 1,-1-19-10,0-44 40,17-181-40,-51 267-1,-6-1-1,-5-1 1,-9-83 1,-1 136-3,-4 1 0,-2 1-1,-4 0 1,-3 1 0,-3 0-1,-10-19 4,11 41-11,-3 0-1,-1 1 1,-2 2-1,-3 0 0,-1 2 1,-2 1-1,-2 2 1,-2 1-1,-10-7 12,-12-4-31,-2 3 0,-2 2 0,-2 3 0,-2 2 1,-1 4-1,-6 1 31,-19-4-60,0 5 0,-3 3 0,0 5 0,-93-13 60,-456-46-220,-46 28-281,406 48 112,-167 20 389,233 6-159,1 10 1,-96 29 158,88 0-182,2 9 0,-89 46 182,146-45-148,4 7 1,2 7 0,-86 61 147,136-71-34,3 5 0,4 4-1,-23 28 35,23-7-5,4 4-1,-12 25 6,-16 32-9,-21 47 9,17-3-14,-3 26 14,-98 226-7,42-37 18,-22 116-11,72-123-4,91-238-3,-6 68 7,32-105-11,0 45 11,17-96-3,3 1 0,7 58 3,1-77-9,4 0 1,2-1-1,3 0 1,4-1 0,2-1-1,17 35 9,-10-38-7,4 0-1,1-2 1,4-2 0,2-1-1,2-2 1,22 20 7,-6-15 13,2-3 1,3-3-1,2-2 0,3-3 1,37 20-14,22 5 96,3-5 0,3-6 0,3-6-96,-35-19 86,2-5 1,1-4-1,1-5 0,105 12-86,-89-25 60,0-4 0,0-6-1,0-5 1,115-18-60,-91-1 66,107-32-66,138-64 47,-88 6 40,256-139-87,-232 85 49,212-151-49,-241 120-144,234-208 144,-253 160-434,204-239 434,236-353-995,-549 607 547,46-95 448,-113 162-61,11-43 61,-57 93 8,-6-2 1,10-44-9,-19 33 10,-5-1 1,-6-1 0,-6-2-1,4-99-10,-22 106-39,-5-1 0,-17-111 39,6 145-47,-5 1 0,-3 1 0,-4 1 0,-8-13 47,8 34-32,-2 2 0,-3 1 0,-3 1 0,-3 1 0,-2 2 0,-3 2 0,-2 2-1,-41-41 33,31 43-17,-2 2 0,-3 3 0,-58-38 17,31 32-28,-1 2 1,-65-26 27,54 35-44,-1 4 0,-88-21 44,36 22-135,-100-10 135,-26 13-172,-2 12 0,-50 11 172,-46 12-565,-169 29 565,66 24-747,-42 28 747,220-20-211,3 12 0,-141 60 211,222-57-39,4 8 0,-31 27 39,28 0 4,-42 39-4,107-54 14,3 7 0,2 9-14,22-6 40,5 6 1,4 4-1,-40 62-40,31-21 83,8 5 1,-71 137-84,92-133 66,8 4 0,-1 23-66,3 27 117,-25 116-117,44-96 78,10 2 0,3 57-78,4 88 67,28-167-32,10 1 0,9 0 0,15 56-35,-3-132 4,7 0 1,6-2-1,6-1 0,9 7-4,-22-89 0,3-1-1,2-1 1,3-1-1,2-1 1,3-1-1,2-2 1,2-2-1,42 47 1,-31-47 12,3-2 0,1-2 0,2-2 0,59 37-12,8-8 80,3-5 0,3-5-1,101 33-79,-31-24 203,2-9 0,88 12-203,-90-34 300,1-9 1,154 5-301,-220-32 157,0-6 0,-1-5 0,1-6 0,-1-6 1,6-8-158,65-22 288,-3-8 1,-3-10-1,78-41-288,-54 9 246,23-24-246,201-134 98,159-136-50,230-249-153,-186 55-259,-388 327 188,-6-18 176,-191 206-13,9-11-42,4-11 55,-72 89 1,1-1 0,-1 1-1,1-1 1,-1 0 0,0 0 0,-1 0 0,1 0 0,0-1-1,-2 4 2,0 1 1,0-1-1,0 0 1,0 1-1,0-1 1,0 1-1,0-1 1,0 0-1,0 1 1,0-1-1,0 0 0,-1 1 1,1-1-1,0 1 1,0-1-1,-1 0 1,1 1-1,0-1 1,-1 1-1,1-1 1,-1 0-3,0 1 4,0-1 1,0 0 0,0 0-1,0 1 1,0-1-1,-1 1 1,1-1 0,0 1-1,0 0 1,-1-1-1,1 1 1,0 0 0,0 0-1,-1 0 1,1 0-5,-15 0 26,1 1 0,-1 1 1,0 1-1,1 0 0,0 1 0,-10 4-26,6-3 25,-53 16 75,-4 2 445,-11-2-545,86-21 42,0 0 0,0 0 0,-1 1 0,1-1 0,0 0 0,-1 0 0,1 0 0,0-1 0,-1 1 0,1 0 0,0 0 1,0-1-1,-1 1 0,1-1 0,0 1 0,0-1 0,0 1 0,0-1 0,-1 0 0,1 1 0,0-1 0,0 0 0,0 0-42,-1-1 32,1-1-1,-1 1 0,1 0 0,0 0 0,0-1 0,-1 1 0,1-1 1,1 1-1,-1-1 0,0 1 0,0-2-31,0-6-27,0 0 1,0 0-1,1 0 1,1 0-1,-1 0 1,2-1 26,11-25-1806,1-19-2594,-6-31 1382</inkml:trace>
  <inkml:trace contextRef="#ctx0" brushRef="#br0" timeOffset="2537.201">3773 165 6585,'1'0'244,"-1"0"-1,1-1 0,0 1 0,0 0 1,-1 0-1,1 0 0,0 0 0,0 0 1,-1 0-1,1 0 0,0 0 0,0 0 1,-1 0-1,1 1 0,0-1 0,-1 0 1,1 0-1,0 1-243,20 12 1280,7 17-1023,-13-11-241,-1 1-1,-1 0 0,5 11-15,-11-18 27,0 0 1,-1 1-1,-1 0 1,-1 1-1,0-1 0,0 1 1,-1 4-28,1 41 724,-3 0 1,-2 0-1,-6 31-724,4-49 7,-18 167 484,-19 53-491,-51 205 1023,1-88-443,64-283-437,-17 56 347,8 2 0,1 30-490,11-27 923,-12 17-923,15-94 128,-3-1 1,-4 0-1,-4-1-128,7-22 96,3 0 0,2 1 0,2 1 0,-6 47-96,22-97 19,-3 21-23,5-21 12,3-14 39,4-12-26,-7 14-17,1 0 1,0 1-1,0-1 0,0 1 0,0-1 0,0 1 0,1 0 0,0 0 0,-1 0 0,3-2-4,7-7 4,4-4 11,-2 0 0,1-1-1,-2 0 1,4-8-15,-3 0 17,-1-2 0,0-4-17,-1 2 15,2 1 0,2-2-15,1 2 1,1 1 1,1 1-1,1 1 0,1 1 1,2 1-1,0 1 0,1 1 1,1 0-2,49-31-19,-74 51 17,1 1 1,-1 0-1,1-1 0,-1 1 1,1-1-1,-1 1 0,1 0 1,0-1-1,-1 1 1,1 0-1,0 0 0,-1 0 1,1-1-1,0 1 0,-1 0 1,1 0-1,0 0 0,-1 0 1,1 0-1,0 0 1,-1 0-1,1 0 0,0 1 1,-1-1-1,1 0 0,0 0 1,-1 1-1,1-1 0,0 0 1,-1 0-1,1 1 1,-1-1-1,1 1 0,-1-1 1,1 1-1,-1-1 0,1 1 1,-1-1-1,1 1 0,-1-1 1,0 1-1,1-1 0,-1 1 1,0 0-1,1-1 1,-1 1-1,0 0 0,0-1 1,0 1-1,0 0 0,1-1 2,0 5-7,0-1 0,0 1 1,-1-1-1,1 1 0,-1 0 0,0 4 7,-2 11-2,-1-1 0,-1 1 1,-1-1-1,0 0 1,-5 10 1,-13 27 114,-6 7-114,7-16 34,-13 39-34,22-46-5,1 0 27,-2-2 1,-1 0-1,-16 26-22,29-61 10,0 1 0,0-1 0,0 0 0,0 0-1,-1-1 1,1 1 0,-3 1-10,4-3 8,1-1-1,-1 1 0,0-1 1,1 1-1,-1-1 0,0 0 1,1 1-1,-1-1 1,0 0-1,0 1 0,1-1 1,-1 0-1,0 0 1,0 0-1,1 0 0,-1 0 1,0 0-1,0 0 0,0 0 1,1 0-1,-1 0 1,0 0-1,0-1 0,1 1 1,-1 0-1,0 0 1,0-1-1,1 1 0,-1 0 1,0-1-1,1 1 0,-1-1 1,1 1-1,-1-1 1,0 1-1,1-1-7,-2-6 13,2 7-12,-1-5 2,-1 1 0,1 0 0,0 0 1,-1 0-1,0 0 0,0 0 0,-1-2-3,-21-31 19,5 7 26,-16-32-45,16 26-18,-1 0 0,-2 2 0,-2 0 0,-1 1 0,-1 2 0,-2 0 1,-1 2-1,-1 2 0,-11-8 18,18 21-102,18 12 86,1-1 1,0 1-1,0-1 1,1 1-1,-1-1 0,0 0 1,1 0-1,0-1 1,-1 1-1,2-1 0,-2 0 16,13 46-330,39 174 223,-25-116 108,3-2-1,10 14 0,-15-67 10,-16-88 732,-4-40-686,0-24-64,8-32 8,-5 106-20,1 0 0,2 0 1,1 0-1,1 1 0,2 0 1,7-12 19,-11 29 1,1 1 0,0 0 0,1 0 0,1 1-1,-8 9-5,1 0-1,0 1 1,0-1 0,0 1 0,1 0 0,-1 0 0,1 0 0,-1 0 0,1 1 0,0-1 0,0 1 0,1 0 0,-1 0-1,0 1 1,1-1 0,-1 1 5,-2 1-8,0 0 0,0 0 0,-1 0-1,1 1 1,0-1 0,0 0 0,-1 1-1,1-1 1,0 1 0,-1 0 0,1 0-1,-1-1 1,1 1 0,-1 0 0,1 0-1,-1 0 1,1 1 0,-1-1 0,0 0-1,0 0 1,0 1 0,1-1 0,-1 1-1,-1-1 1,1 1 0,0-1 0,0 1-1,0 0 1,-1-1 0,1 1 8,3 9-32,-1 0 0,1 1-1,-2-1 1,1 4 32,-2-8-6,4 22 1,-2 1 1,-2 0 0,0 0 0,-2 0 0,-1 0-1,-2 0 1,-6 28 4,-16 16 138,36-128-144,3 13-52,3 1 0,1 1 0,2 1 0,16-26 58,-11 28-42,2-5-33,4-13 75,-49 105-291,2-1 238,-35 56 72,-6 14 11,49-98-19,1 1 1,1 0-1,1 0 0,-2 13-11,4-21-6,7-26-17,2-7 30,1 0 1,1 1-1,0 0 1,4-5-8,18-37 6,0-8 7,-3 0-1,11-50-12,-34 113-32,0 10-5,0 14-34,-10 76-26,-13 54 97,2-8 0,17-135-77,0 1 0,0 0 0,0-1 0,-1 1 0,0-1 0,-1 0 0,0 1 0,-2 3 77,5-10-38,0-1 1,0 0-1,-1 1 1,1-1-1,0 1 0,0-1 1,0 0-1,-1 1 0,1-1 1,0 0-1,0 0 1,-1 1-1,1-1 0,0 0 1,0 1-1,-1-1 1,1 0-1,0 0 0,-1 0 1,1 1-1,-1-1 1,1 0-1,0 0 0,-1 0 1,1 0-1,0 0 0,-1 0 1,1 0-1,-1 0 1,1 0-1,0 0 0,-1 0 1,1 0-1,-1 0 1,1 0-1,0 0 0,-1 0 1,1 0-1,0 0 0,-1 0 1,1-1-1,-1 1 1,1 0-1,0 0 0,-1 0 1,1-1-1,0 1 1,0 0-1,-1 0 0,1-1 38,-13-20-2194,12 19 1895,-21-48-2989</inkml:trace>
  <inkml:trace contextRef="#ctx0" brushRef="#br0" timeOffset="197843.985">6175 2237 8538,'-8'-4'5873,"-39"-17"-6257,21 11 416,-11-4 301,-29-7-333,-4 4 337,-1 4 0,0 2-1,-1 4 1,0 3 0,-39 3-337,-115 13 208,-24 13-208,213-21 53,-53 6 54,1 5 1,0 3-1,2 4 1,0 4-1,-28 16-107,-222 106 178,-15 22-121,303-145-51,-252 136 33,196-93-14,3 4-1,3 5 1,4 4-1,3 4 1,-19 28-25,77-75 30,2 2-1,1 1 1,2 2 0,2 1 0,-16 36-30,4 6 29,4 0 0,-17 67-29,27-66 155,4 2 1,3 0 0,4 2-1,5-1 1,3 1-1,4 26-155,6-55 157,3 0-1,3-1 1,2 0-1,2 0 1,4-2 0,1 0-1,16 28-156,37 67 348,6-2-1,14 6-347,57 76 301,-80-130-136,12 16 181,9 2-346,-63-89 85,2-1-1,1-2 1,1-1-1,1-1 0,2-2 1,1-1-1,1-2 1,1-2-1,0-1 0,3-1-84,20 6 140,2-2-1,0-3 1,1-2-1,1-4 0,1-2 1,17-1-140,201 10 296,-131-18-83,101-14-213,-151 1 88,-2-5-1,98-27-87,80-36 60,-93 19-20,-3-8 0,-3-8 0,102-62-40,-182 83 27,-3-5 1,67-54-28,-122 81 12,0-2 0,-3-2 0,-1-1 0,-2-2 1,-1-2-1,-2-1 0,-2-1 0,16-33-12,19-52 84,26-76-84,-71 158 19,30-83 28,-5-1 0,-7-2 0,-5-2 0,-6-1 0,-6-2 0,1-91-47,-19 179 16,11-132 8,-9-2-1,-9-35-23,-4 123 20,-9-34-20,9 85 24,-2 0 0,-2 0 0,-17-37-24,-9-4-81,-5 1-1,-3 2 0,-4 3 1,-3 1-1,-14-10 82,43 56-57,-2 0 0,-2 2 0,0 1 0,-16-11 57,32 31-70,0 0 1,0 0-1,-1 1 1,-1 1-1,1 0 1,-1 1-1,0 1 1,-1 0-1,1 0 0,-1 2 1,0 0-1,0 1 1,-13-1 69,-55 4-1606,1 3 1,-46 10 1605,-51 3-2302,-19-10-1400,-1-10 162</inkml:trace>
  <inkml:trace contextRef="#ctx0" brushRef="#br0" timeOffset="199096.699">5288 2481 7274,'76'-6'2301,"-74"6"-2119,1-1 0,0 0-1,-1 1 1,1-1-1,-1 0 1,1 0-1,-1 0 1,0-1-1,1 1 1,-1-1 0,0 1-1,0-1 1,0 0-1,0 0 1,0 0-182,9-8 304,3 1-400,-7 5 168,0-1 0,-1 1 0,1-1 0,-1 0 0,0-1 0,4-5-72,-8 9 100,-1-1-1,1 1 1,-1-1 0,0 0-1,0 1 1,0-1 0,0 0-1,0 0 1,0 0 0,-1 0-1,0 0 1,1 0 0,-1 0-1,0 0 1,0 0 0,-1 0-1,1 1 1,-1-1 0,1 0 0,-2-3-100,1 3 42,0-1 0,-1 1 1,1-1-1,-1 1 0,0 0 1,0 0-1,0 0 0,-1 0 1,1 0-1,0 0 0,-1 0 1,0 1-1,0 0 0,0-1 1,0 1-1,0 0 0,0 0 1,-1 1-1,1-1 0,0 1 0,-1 0 1,0-1-1,1 2 0,-1-1 1,0 0-1,-2 0-42,-11 0-7,-1-1-1,1 2 1,-1 0-1,1 2 0,-4 0 8,-72 12-20,1 5 0,-62 21 20,84-21 15,-11 2 36,2 4 0,-7 6-51,59-20 0,1 2 0,0 0-1,1 2 1,0 1 0,1 1-1,1 1 1,-17 17 0,15-10-7,1 1 0,1 1-1,-2 5 8,17-20-1,0 0 0,0 1-1,2-1 1,-1 2 0,2-1 0,-1 1-1,2-1 1,0 1 0,0 4 1,2-3 3,0 1-1,1 0 1,0 0 0,1 0 0,1 0 0,1-1 0,0 1-1,1 0 1,1-1 0,0 0 0,1 0 0,1 0 0,0 0-1,1-1 1,0 0 0,1 0 0,1-1 0,0 0 0,1-1-1,1 0 1,0 0 0,0-1 0,1-1 0,0 1-3,11 6 34,1-1 0,1-2 0,0 0 0,1-1 0,0-1 0,1-2 0,1-1 0,-1-1 0,5 0-34,34 5 99,1-2-1,1-4 0,22-1-98,-30-4 64,0-3-1,0-3 1,1-2-1,-2-2 1,1-4-1,-2-1 1,0-4-1,6-4-63,-50 16 17,1-1 0,-1 0 0,0-2 0,-1 1 0,0-2 0,0 1 0,-1-2 0,0 0 0,0 0 0,-1-1 0,-1-1 0,0 1 0,0-2 0,-1 1 0,-1-1 0,0-1 0,-1 0 0,0 0 0,-1 0 0,0-4-17,4-16 69,-1-1 0,-2-1-1,-2 0 1,-1 1-1,-2-2 1,-1 1-1,-2 0 1,-1 0-1,-2 0 1,-1 0-1,-3 1 1,0 0 0,-2 0-1,-2 1 1,-3-5-69,9 25 6,-1 1 1,0-1-1,-1 1 1,0 1 0,-1-1-1,-5-4-6,8 11-11,0 0-1,-1 0 1,1 0-1,-1 1 1,0 0-1,0 1 1,-1 0-1,1 0 1,-1 0-1,0 1 0,0 0 1,-5-1 11,-11-1-145,0 2 1,-1 0-1,1 2 1,0 0-1,0 2 1,-1 0-1,-12 4 145,-41 8-1499,-47 15 1499,-96 32-3953,107-29 1271</inkml:trace>
  <inkml:trace contextRef="#ctx0" brushRef="#br0" timeOffset="200048.515">6212 2933 8498,'-34'-38'5404,"-3"-10"-5404,20 25 273,0 2 1,-1-1 0,-1 2 0,-2 1 0,0 0 0,0 1-274,16 16 43,1-1 1,-1 1-1,0 0 1,1 0-1,-1 1 1,0-1-1,0 1 0,0 0 1,0 1-1,-1-1 1,1 1-1,0 0 1,0 0-1,0 0 1,0 1-1,0 0 1,-5 1-44,-10 3-5,0 2 0,1 0 1,-15 8 4,21-10 19,-24 13-25,1 2-1,1 1 1,1 1 0,-31 27 6,-5 10 43,-38 46-43,83-80-3,1 1 0,2 1-1,0 1 1,2 1 0,1 1-1,-3 9 4,15-25-4,1-1 0,0 1 0,1 1 0,1-1 0,0 1 0,1 0 0,0 0 0,2 0 0,-1 0 0,2 0-1,0 0 1,1 1 0,0-1 0,2 0 0,2 10 4,0-8 10,0 0-1,2-1 1,0 1-1,0-2 0,2 1 1,0-1-1,1 0 1,0-1-1,1 0 1,11 10-10,-6-8 31,1-1 1,0-1-1,1-1 1,1 0-1,0-2 1,1 0-1,0-1 1,12 4-32,12 3 94,0-2 0,1-2-1,0-2 1,1-2 0,5-1-94,-15-5 68,-1-1 0,0-1 0,0-3 0,1 0 0,-1-2 0,0-2 0,3-2-68,10-4 74,-1-2 0,-1-1-1,0-3 1,-1-2 0,-1-2 0,-1-1-1,-1-3 1,-1-1 0,-1-2-1,-2-2 1,-1-1 0,27-32-74,-33 29 97,-1 0 0,-3-2 0,20-33-97,-36 50 34,0 0 1,-1-1 0,-1 0-1,-1-1 1,-1 0-1,-1 0 1,-1 0 0,1-16-35,-2-1 44,-2 0 1,-2 0-1,-2 0 0,-1 0 1,-4-15-45,3 31 44,-1 0 0,-1 0 0,-2 1 0,1 0-1,-2 0 1,-1 1 0,-1 0 0,-1 1 0,-8-12-44,12 23 12,0-1 0,0 1 0,-1 1 0,0 0 0,0 0 0,-1 0 0,0 1 0,0 1 0,-1 0 0,0 0 0,0 1 0,0 0 0,-1 1-1,-2 0-11,-9-1-33,-1 0 0,0 1 0,0 2 0,0 1-1,-1 0 1,-20 3 33,-107 12-1953,-109 25 1953,-16 17-4747,140-25 1837</inkml:trace>
  <inkml:trace contextRef="#ctx0" brushRef="#br0" timeOffset="200975.595">6478 3750 8330,'-3'-20'510,"1"10"176,0 1 1,0-1-1,-1 0 1,0 1-1,0 0 0,-1-1 1,-1 1-1,-3-5-686,4 9 56,0 1 0,0 0 0,0 0 1,-1 0-1,1 1 0,-1 0 0,0 0 0,0 0 0,0 0 0,-2 0-56,-60-22 515,40 16-205,-2-2 9,10 3 3,-2 1 0,-14-3-322,28 8 32,-1 1 1,0 0-1,0 0 0,0 1 0,1 0 1,-1 0-1,0 1 0,0 0 0,-3 1-32,-2 2 1,-1 1 1,1 0-1,0 1 0,0 0 0,0 1 0,1 0 1,0 1-1,0 1 0,1 0 0,-1 2-1,-24 23-20,1 2 0,-6 11 20,37-43 0,-68 85-11,3 2 0,-24 49 11,-104 206-20,189-330 22,-18 33-15,3 0 0,-8 26 13,26-61-5,0 0 0,2 1 0,-1-1 0,2 1 0,0 0 0,0 0 0,2-1 0,0 1 0,0 0 0,2 0 0,1 9 5,-1-16 1,0-1 0,1 1-1,0-1 1,0 0 0,1 0 0,-1 0 0,2 0 0,-1-1 0,1 1-1,0-1 1,0 0 0,5 3-1,0 0 19,0-1 0,1 0 0,0 0 0,1-2 0,0 1 1,0-1-1,4 0-19,15 6 94,0-3 0,1 0 0,1-2 1,-1-2-1,20 1-94,6-1 167,0-3-1,1-2 1,-1-3 0,0-2 0,-1-3 0,47-12-167,-65 9 88,0-1 0,-1-1 0,0-2 1,-2-2-1,1-2 0,-2-1 0,-1-1 0,-1-2 1,0-2-1,3-6-88,-8 7 91,-2-2 0,0 0 0,-2-2 0,-2-1 0,0-1 0,-2-1-1,-1 0 1,-2-2 0,-1 0 0,8-24-91,-13 23 26,-2 0 0,-1 0 0,-2-1 0,-2 0 0,0 0 0,-3-1 0,-1 1 0,-3-24-26,-1 26-17,-1 1-1,-2 0 0,-1 0 0,-1 0 1,-2 1-1,-1 0 0,-1 1 0,-2 1 1,-18-28 17,22 41-25,-1 0 0,-1 1 0,-1 0 0,0 0 1,0 2-1,-2 0 0,-12-8 25,15 12-37,-1 1-1,0 1 1,-1 0 0,1 0-1,-1 2 1,-1 0 0,1 1-1,-1 0 1,1 1 0,-4 1 37,-8 0-273,1 1 1,0 2 0,0 1 0,0 0-1,-17 6 273,-36 9-1760,-9 7 1760,64-17-255,-185 51-4171,109-35 1709</inkml:trace>
  <inkml:trace contextRef="#ctx0" brushRef="#br0" timeOffset="201863.407">6220 5259 4601,'-6'-45'1281,"2"22"162,1-1 1,1-20-1444,3 34 479,0-1 1,-2 1 0,1-1 0,-1 0 0,-1 1 0,0-1 0,0 1 0,-1 0 0,0 0 0,-1 0-1,0 0 1,-1 0 0,-3-5-480,5 12 32,0 0-1,0 0 1,0 0 0,0 0-1,-1 0 1,1 1 0,-1 0-1,0-1 1,0 1 0,0 1-1,0-1 1,0 0 0,0 1-1,-1 0 1,1 0 0,0 0-1,-3 1-31,-6-2 12,0 2 0,0-1 0,0 2 0,0 0 0,-3 1-12,-60 12 11,1 3 1,1 3 0,0 4 0,2 3-1,-55 30-11,106-46 5,0 0 0,1 2 0,1 0-1,0 2 1,1 0 0,1 1 0,0 0 0,1 1-1,1 1 1,0 1 0,1 0 0,2 1 0,-10 20-5,4-2 9,1 0 0,3 1 0,1 1 0,2 0 1,2 1-1,1 0 0,0 18-9,6-39 5,1-1 1,0 1-1,2 0 1,1 15-6,-1-26 17,1 0-1,0-1 1,0 0 0,1 1 0,0-1-1,0 0 1,1 0 0,0 0 0,0-1-1,1 0 1,0 1 0,2 0-17,14 13 73,1-1 1,0-1-1,2-1 1,0-1-1,1-1 1,1-1-1,0-1 1,1-2-1,10 3-73,-10-5 62,1-2 1,0-1-1,1-1 0,-1-2 0,1-1 0,0-1 0,0-1 0,0-1 1,0-2-1,-1-1 0,1-2 0,-1 0 0,0-2 0,0-1 0,0-1 1,-1-1-1,-1-2 0,0-1 0,0-1 0,13-10-62,0-2 144,-1-3 0,-2-1 0,-1-1 1,-1-2-1,-2-2 0,-1-1 0,2-5-144,-15 15 24,0-2 0,-2 1 0,-1-2 0,-1 0 0,-2-1 0,-1 0 0,-1-1 0,-1 0-1,-2 0 1,2-29-24,-5 32-33,-2-1-1,-2 1 1,0-1 0,-2 0-1,-1 1 1,-1-5 33,2 24-41,0-1 0,-1 1 0,0-1 1,0 1-1,0 0 0,-2 0 1,1 1-1,-1-1 0,0 1 1,-1 0-1,0 0 0,0 1 0,0-1 1,-1 2-1,0-1 0,-1 1 1,1 0-1,-1 0 0,-1 1 1,-1-1 40,-5-1-138,-1 1 0,-1 1 1,1 0-1,-1 1 0,0 1 1,0 1-1,0 0 0,0 1 1,0 1-1,-8 1 138,-35 4-456,1 2 0,-18 6 456,-38 10-2462,-22 1 448</inkml:trace>
  <inkml:trace contextRef="#ctx0" brushRef="#br0" timeOffset="202724.02">4594 5442 4049,'-5'-6'794,"0"1"0,0-1 0,-1 1-1,0 0 1,1 1 0,-1-1 0,-1 1 0,1 0 0,-1 1 0,-1-1-794,-3 0 329,-1-1-1,1 2 1,-1 0 0,0 0-1,-13-1-328,-12 2-115,-1 1-1,0 2 0,-24 5 116,52-6 347,-34 4-227,-1 2 0,1 2 0,1 2 1,0 1-1,0 3 0,1 1 0,1 2 0,-32 19-120,31-12 5,2 2 0,0 1 0,2 3 0,-7 7-5,22-14-4,0 0 0,1 1 1,2 1-1,0 1 0,2 0 1,-14 28 3,13-18 3,2 1-1,2 0 1,-6 25-3,16-49 4,2 1-1,-1 0 1,2-1 0,0 1-1,1 0 1,0 0 0,1 0-1,1 0 1,0 0 0,1 0-1,0 0 1,2 4-4,-2-12 6,1 1 1,0-1-1,0 1 0,0-1 1,1 0-1,-1-1 1,2 1-1,-1-1 0,1 1 1,-1-1-1,1 0 0,4 2-6,-1-1 27,1-1-1,-1 1 0,1-1 0,0-1 0,1 0 1,-1 0-1,1-1 0,1 0-26,16 3 98,0-1 0,1-1 0,0-2 0,0-1 0,19-2-98,68-6 366,-1-6 0,0-4 0,53-18-366,-126 25 67,-1-1 0,0-2 0,0-2 1,-2-2-1,0-1 0,-1-2 1,15-11-68,-30 15 24,1-1 0,-2-1 0,-1 0 1,0-2-1,-1 0 0,-1-1 0,-1-1 0,-1 0 1,-1-2-1,-1 0 0,6-15-24,-14 25 7,0 0 0,-1 0 0,-1-1 0,-1 0 0,0 0 0,0 0 0,-2 0 0,0 0 0,0 0 0,-2-1 0,0 1 1,0 0-1,-2 0 0,0 0 0,0 0 0,-2-1-7,1 4 5,-1 0 1,0 0-1,0 1 0,-2-1 1,1 1-1,-2 0 1,1 1-1,-1 0 1,-1 0-1,0 1 1,0 0-1,-1 0 0,0 1 1,0 1-1,-1-1 1,0 2-1,0-1 1,-1 2-1,-1-1-5,-20-5-184,-1 0 1,-1 3-1,-29-4 184,-39-9-956,-23-16-2838,53 15 1172</inkml:trace>
  <inkml:trace contextRef="#ctx0" brushRef="#br0" timeOffset="203520.946">4489 4005 8738,'-19'-8'1775,"0"2"1,-1 1-1,0 0-1775,-63-8 1129,22 10-1173,-43 3 44,74 1 75,0 2 1,0 0 0,0 2-1,1 2 1,-1 0 0,2 2 0,-1 1-1,1 2 1,-18 10-76,27-12-1,0 2 1,1 0-1,1 1 0,0 0 0,1 2 1,0 0-1,1 1 0,1 0 1,1 1-1,0 0 0,1 2 0,1-1 1,-7 17 0,3 0-15,1 2 0,1-1 1,2 1-1,2 1 0,2 0 0,1 3 15,3-14-5,0 1 0,2 0-1,2-1 1,0 1 0,2-1 0,1 1-1,1-1 1,1 0 0,2 0 5,-3-13-7,0 0-1,1 0 1,0-1 0,1 0 0,1 0 0,0 0 0,8 8 7,-10-14 2,1 0 0,0 0-1,0 0 1,1-1 0,0 0 0,0-1 0,0 0-1,1 0 1,0-1 0,0 0 0,0-1 0,5 2-2,4 0 21,1-1 1,0-1-1,0-1 1,0-1 0,0 0-1,12-2-21,30-4 193,24-6-193,-67 8 28,33-4 45,-1-3-1,0-1 1,0-3-1,-2-2 0,0-2 1,0-2-1,4-6-72,-30 13 86,0 0 0,-1-2 0,0-1 0,-1 0-1,-1-1 1,16-19-86,-22 20 107,0-1 0,-1 0-1,-1 0 1,-1-1 0,0 0-1,-1-1 1,-1 0 0,-1-1-1,0-5-106,-3 9 38,0-1 0,-2 1-1,0-1 1,0 0 0,-2 0 0,0 0-1,-1 0 1,-1 1 0,0-1 0,-2-3-38,-2-1-58,0 0 1,-1 0 0,-1 0-1,-1 1 1,-1 1 0,0 0-1,-12-15 58,10 15-96,-2 2 0,0 0 0,-1 0 0,0 1 0,-2 1 0,0 1 0,0 0 0,-1 2 0,-1 0 0,0 0 0,-1 2 0,0 1 0,0 0 0,-1 1 0,0 1 0,-13-1 96,1 3-55,-1 1 0,0 2-1,-30 1 56,-25 5-452</inkml:trace>
  <inkml:trace contextRef="#ctx0" brushRef="#br0" timeOffset="204431.028">3676 3012 6337,'-18'-5'875,"0"2"0,0 0 0,-1 0 0,1 2-1,-5 1-874,2 0 189,-1 2-1,1 1 0,-1 0 0,1 2 0,0 0 0,-16 7-188,-86 38 691,-73 42-691,-3 2 394,165-81-336,10-4 14,0 2-1,1 0 0,-17 11-71,35-19 16,0 1 0,0-1-1,0 1 1,0 0-1,1 0 1,0 1-1,0-1 1,0 1-1,0 0 1,1 0 0,0 0-1,0 0 1,0 1-1,1-1 1,0 1-1,0-1 1,0 1 0,0 3-16,1 6 35,0-1 0,1 1 0,1 0 1,0 0-1,2 0 0,-1 0 0,2-1 1,0 1-1,0-1 0,2 0 1,-1 0-1,2-1 0,0 1 0,1-1-35,12 20 65,2-1 0,0-1 0,2-1 0,26 23-65,-33-35 23,1-1 0,1-1 1,0 0-1,1-2 0,1 0 0,1-2 0,8 5-23,-14-10 59,0-1-1,1-1 1,0 0 0,-1-1-1,2 0 1,-1-2-1,0 0 1,1-1 0,-1 0-1,13-3-58,9-2 133,1-2 1,-1-1-1,0-3 0,-1-1 0,18-8-133,36-19 266,50-28-266,-100 45 31,-1-3-1,-1-1 0,0-1 0,-3-3 0,0-1 1,-2-1-1,-1-2 0,-1-2 0,-2 0 0,-2-3 0,23-37-30,-44 62 28,-1-1-1,0 0 1,-1 0-1,0-1 0,-1 0 1,-1 0-1,0 0 1,1-14-28,-4 22 17,0 0-1,-1 0 1,0 0 0,-1 0 0,0 0 0,0 0 0,0 0 0,-1 1 0,0-1 0,0 0 0,-1 1 0,1-1 0,-1 1 0,-1 0 0,1 0 0,-1 0 0,0 1-1,-1-1 1,1 1 0,-1 0 0,-1 0-17,-14-11 15,0 2-1,-1 1 1,0 0-1,-1 2 1,-1 0 0,-7-1-15,8 2 11,-27-12-106,0 2 0,-2 2 0,-36-7 95,72 22-90,-1 1 0,0 1 0,0 0 0,0 2 0,0 0 0,0 0 0,0 1 0,-4 2 90,-19 6-281,0 1 0,-20 10 281,5 1-851,1 2 0,-11 9 851,-14 10-1349</inkml:trace>
  <inkml:trace contextRef="#ctx0" brushRef="#br0" timeOffset="205206.125">2801 4209 6449,'-1'-16'2015,"1"10"-1545,0 1-1,-1 0 1,1 0 0,-1 0-1,0 0 1,0 0-1,-1 0 1,1 0-1,-1 0 1,0 0-1,-1 1 1,0-3-470,2 6 35,0 1-1,1 0 1,-1 0-1,0-1 1,1 1-1,-1 0 1,0 0-1,1 0 1,-1 0-1,0-1 1,0 1-1,1 0 1,-1 0-1,0 1 1,1-1-1,-1 0 1,0 0-1,1 0 1,-1 0-1,0 0 1,1 1-1,-1-1 1,0 0-35,-15 8 295,16-8-285,-26 17 112,2 1 0,0 2 0,1 0-1,1 1 1,-10 13-122,-11 10 66,19-20-49,1 1 1,1 1 0,1 1 0,-14 26-18,23-33 11,1 0 1,1 1 0,2 1 0,0-1 0,1 1-1,1 1 1,-2 16-12,1 4 9,3 0-1,1 1 1,3 0-1,1-1 1,3 12-9,-1-32 4,0 0 0,2 0 1,0-1-1,2 0 0,0 0 0,1 0 1,2-1-1,0 0 0,1-1 0,11 15-4,-16-27 36,1 0 0,1 0 0,-1-1 0,1 0 0,1 0 0,-1 0-1,1-1 1,0-1 0,0 0 0,1 0 0,0 0 0,0-1 0,0-1 0,0 0-1,0 0 1,1-1 0,-1 0 0,1-1 0,0 0 0,-1-1 0,3 0-36,12-1 78,-1-2 1,1 0 0,-1-1 0,0-2-1,0 0 1,-1-1 0,0-2-1,18-9-78,-22 9 71,0-1-1,0 0 0,-1-2 0,0 0 0,-1-1 1,0-1-1,-1-1 0,-1 0 0,0-1 0,-1 0 1,-1-1-1,-1-1 0,0 0 0,3-8-70,-1-6 126,-1 0 0,-1-1 1,-1-1-1,-2 0 0,-2 0 0,-1-1 0,-2 0 0,-1 0 0,-2 0 0,-1 0 0,-3-20-126,-2 9-18,-2 0-1,-2 0 0,-2 1 1,-2 0-1,-2 1 0,-1 1 1,-3 0-1,-12-19 19,23 47-93,-1 0 1,0 0-1,-1 1 1,-1 1-1,0 0 1,-5-4 92,11 12-74,0 1 0,0 0 1,0 0-1,-1 0 1,1 1-1,-1 0 0,0 0 1,0 1-1,0-1 0,0 1 1,0 0-1,-1 1 0,1 0 1,-1 0-1,1 0 0,-1 1 1,-4 0 73,-1 1-156,0 2 0,0-1 1,0 2-1,0-1 0,1 2 1,-1-1-1,1 2 0,0-1 1,0 1-1,1 1 0,-3 2 156,-25 18-1404,2 1 0,1 2 0,-27 31 1404,-31 35-2733</inkml:trace>
  <inkml:trace contextRef="#ctx0" brushRef="#br0" timeOffset="24895.485">4330 2755 6457,'-17'-8'6469,"-22"-17"-6489,38 24 122,-5-3-104,-1 0 0,0 0 0,0 1 1,0-1-1,0 2 0,-4-2 2,5 2 2,1 0 1,-1 0 0,1-1 0,-1 1-1,1-1 1,0-1 0,0 1 0,0-1-1,-1-1-2,1 1 26,-1 1-1,0-1 0,0 1 0,0 1 1,0-1-1,0 1 0,-1 0 1,1 0-1,-1 1 0,1 0 0,-1 0 1,0 0-1,1 1 0,-1 0 0,-6 1-25,-13 2 184,-1 1-1,0 1 1,-8 3-184,22-5 144,-24 8 58,1 1 1,-23 12-203,26-10 79,-1-1 1,-1-2 0,-7 1-80,-21-1 328,39-8-192,0 2 1,1 0-1,0 1 1,-11 6-137,-8 5 17,0 2 1,1 1 0,-35 25-18,72-42 0,-21 14-15,2 0-1,-3 4 16,18-13-3,0 0 0,1 0 0,0 1 0,0 0 0,1 0 0,0 0 0,-2 4 3,-9 24 5,9-20 2,-1 0 0,0-1-1,-1 1 1,-10 11-7,17-25 1,1 0 0,0 0-1,0 1 1,0-1 0,1 0 0,-1 1-1,1-1 1,0 1 0,0 0 0,0-1-1,0 1 1,0 3-1,2 46-12,1-37-2,-1-7 20,1 0 0,1 0 0,0-1 0,0 1 0,1-1 0,0 0 1,0 0-1,5 6-6,3 9 19,28 56 113,7 7 10,-34-60-66,0-1 1,2 0-1,1 0 1,1-2 0,1 0-1,2 0-76,-15-19 53,0 0 1,1 0-1,-1 0 0,1 0 1,0-1-1,0 0 0,0 0 1,0-1-1,1 0 0,-1 0 1,6 1-54,13 2 318,0-2 0,15 0-318,6 1 105,-31-2-82,0 0 0,1-1-1,-1-1 1,0 0-1,1-1 1,-1-1-1,0-1 1,0 0-1,0 0 1,0-2 0,11-4-23,10-6 58,-18 8-32,-1 0 0,1-2 0,-2 0-1,1 0 1,-1-2 0,5-4-26,-9 4 12,0-1-1,0-1 1,-1 0 0,0 0 0,-1-1-1,-1-1 1,0 0-12,17-35 151,11-29-151,-23 43 12,-1-1 0,-1-1 0,-3 1 0,-1-2 0,-1 1 0,-3-1 0,0-29-12,-4 6 16,-2-1 1,-3 1-1,-3 0 1,-8-28-17,15 85 6,-1-1 0,1 1 0,-1 0 0,0-1 0,0 1 0,-1 0-1,0 0 1,1 1 0,-2-1 0,1 1 0,0-1 0,-1 1 0,0 0 0,0 0 0,0 1 0,-1-1-6,-2-1 3,0 1 0,0 0-1,0 0 1,-1 1 0,0 0-1,1 0 1,-1 1 0,0 0-1,0 1 1,-3-1-3,-14 0-8,-1 1 1,0 1-1,0 2 0,0 0 0,1 2 1,-10 3 7,-23 4-10,1 3 1,0 3 0,1 2 0,1 2-1,-2 4 10,28-10-1,2 0 0,-1 2-1,2 0 1,0 2-1,2 2 1,0 0 0,1 1-1,1 1 1,1 1 0,-3 6 1,-21 38-27,2 1-1,4 2 1,2 3 27,30-59-7,0 1-1,2 0 0,0 0 0,0 0 1,2 1-1,0-1 0,1 1 1,1 0-1,0-1 0,1 1 0,2 12 8,-1-16 1,1 0 0,1 0-1,0 0 1,1 0 0,0-1 0,1 1-1,1-1 1,0-1 0,0 1-1,1-1 1,0 0 0,1 0-1,1-1 1,0 0 0,0 0-1,0-1 13,32 30 120,1-1-1,19 10-132,-55-43 18,1-1 0,0-1 0,0 1 1,0-1-1,1 0 0,-1-1 0,1 0 0,0 0 0,-1 0 0,1-1 0,0-1 0,0 1 0,0-1 0,7-1-18,12-2 135,0-1 0,-1-2 0,20-6-135,-8 1 101,11-2-22,0-2 1,-1-3-1,-1-2 0,24-14-79,-40 17 26,0-1 1,-2-2-1,0-1 0,-2-2 1,0 0-1,20-24-26,-4-3 46,-15 18 40,20-19-86,-46 49 2,0 0-1,0 0 1,0 0 0,-1 0-1,1 0 1,-1 0 0,1 0-1,-1 0 1,0-1 0,0 1-1,0 0 1,0-1 0,0 1-1,-1-1 1,1 1 0,-1-1-1,0 0-1,1 0 3,0-1 0,-1 1 1,1 0-1,0-1 0,1 1 0,-1-1 0,1 1 0,-1 0 0,3-2-3,-2 0 12,0 1 1,0 0-1,-1 0 1,1-1-1,-1 1 1,0-1-1,0-4-12,5-13 48,-5 21-44,0 0 1,-1-1-1,1 1 0,-1 0 1,1 0-1,-1-1 1,1 1-1,-1 0 1,1-1-1,-1 1 1,0 0-1,0-1 0,0 1 1,0-1-1,0 1 1,0 0-1,0-1 1,0 1-1,-1 0 1,1-1-1,-1 1 0,1 0 1,-1-1-1,1 1 1,-1 0-1,1 0 1,-1 0-1,0 0 1,0-1-1,0 1-4,-32-55 115,-10-11-115,-14-24-32,27 40-7,-17-20 39,35 55-18,0 1 1,-1 0-1,-1 1 1,0 0-1,-1 1 1,-3-1 17,10 9-32,-1 0 1,1 1-1,-1 0 1,1 0-1,-1 1 1,0 0-1,-1 1 1,1 0-1,0 0 1,-1 1-1,1 1 1,-1-1-1,1 1 1,-1 1-1,1 0 1,-1 0 31,-15 3-110,2 1 0,-1 1 0,0 1 0,1 1 0,-12 7 110,20-8-55,0 2 0,0-1-1,1 2 1,0 0 0,-2 4 55,-13 8-73,-8 6-16,2 2 0,1 1 1,1 1-1,-1 6 89,16-15-15,1 0-1,-11 21 16,24-36-11,0 1-1,1-1 1,0 1-1,0 0 1,1 0-1,0 0 0,1 0 1,0 0-1,0 3 12,0 21-47,4 29 47,-3-54-1,1 3 0,5 95 28,4 0 1,13 41-28,-21-135 4,1 0 1,1 0-1,0-1 0,0 1 1,2 1-5,-4-9 8,0 0 1,0 0-1,1-1 1,0 1-1,-1-1 1,1 0 0,1 1-1,-1-1 1,0-1-1,1 1 1,-1 0-1,1-1 1,0 0-1,0 0 1,0 0-1,1 1-8,4-1 31,-1 1 1,1-1-1,0-1 0,0 0 0,0 0 0,0-1 0,0 0 0,1 0-31,74-10 247,-41 4-131,30-1 6,-34 4 15,0-1 1,0-3-1,38-10-137,-65 13 27,0 0 0,-1-1 0,0 0 0,0-1 0,0 0 0,0-1 0,-1 0 0,0 0 1,0-1-1,-1 0 0,0-1 0,-1 0 0,0-1 0,5-8-27,0-3 23,-1 0 1,-1-1-1,-1-1 1,-2 0-1,0 0 1,-1-1 0,-1 0-1,-1 0 1,-2 0-1,0-1 1,-1-20-24,-2 9 32,-1 1 0,-2 0 0,-1 0 0,-2 0 0,-1 0 1,-2 1-1,-13-33-32,15 51-14,0 0-1,-1 0 1,-1 0 0,0 1 0,-9-11 14,15 22-14,0-1-1,-1 1 1,0 0 0,1 1 0,-1-1 0,-1 1 0,1-1-1,0 1 1,-1 0 0,0 1 0,1-1 0,-1 1 0,0 0-1,0 0 1,0 1 0,-1-1 0,1 1 0,0 0 0,-5 0 14,6 1-130,0 0 0,0-1 0,0 1 0,0-1-1,0 0 1,0 0 0,0 0 0,-4-2 130,-14-5-498,-33-6-4096,-34-3 4594,81 15-375,-87-13-3193</inkml:trace>
  <inkml:trace contextRef="#ctx0" brushRef="#br0" timeOffset="27363.93">5413 2524 5257,'7'-5'325,"-5"3"-103,1 1 0,-1-1 0,0 0 0,0 0 0,0 0 0,0 0-1,0 0 1,1-2-222,-3 2 175,1 1 0,-1 0 0,0-1 1,1 1-1,-1-1 0,0 1 0,0-1 0,0 1 0,0 0 0,0-1 0,0 1 0,-1-1 0,1 1 0,0 0 0,-1-1 0,1 1 0,-1 0 1,1-1-1,-1 0-175,-18-30 3794,10 21-3568,-1 1-1,-1 0 0,-1-1-225,-7-6 141,-1-3-112,7 7-1,-1 1 0,-1 0-1,0 1 1,-1 0-28,2 1 59,0 1 0,-1 0-1,-1 1 1,1 1 0,-1 0-1,0 2 1,-10-3-59,14 5 26,0 1 0,0 1 0,0 0 0,0 1 0,0 0 0,0 0 0,0 2 1,0-1-1,0 2 0,1-1 0,-5 3-26,-9 3 7,0 1 0,0 1 0,1 1 0,0 2 1,1 0-1,1 1 0,0 2 0,-19 17-7,-29 23 29,40-32 10,0 1 1,-8 9-40,17-11 2,0 0 1,1 2-1,2 0 0,-14 25-2,29-45 0,-12 19 2,2 1-1,1 0 1,1 0-1,-1 7-1,9-23 2,1 0 0,0 0 0,0 0 0,1 0 0,0 0 0,1 1 0,0-1 0,1 0 0,0 0 0,0 1 0,1-1 0,0 0 0,0 0 0,3 5-2,123 300 908,-126-307-880,1-1-1,0 0 1,0 0 0,0 0 0,1-1-1,0 1 1,0-1 0,3 3-28,-5-5 23,1-1-1,0 0 1,0 0 0,0-1-1,0 1 1,0 0 0,0-1 0,0 0-1,1 0 1,-1 0 0,0 0-1,1 0 1,-1-1 0,1 1 0,-1-1-1,0 0 1,1 0 0,0 0-23,55-5 637,20-4-637,27-3 232,41 0 102,-136 10-313,0 0 0,0-1 1,0 0-1,0-1 0,-1 0 0,1-1 1,1-1-22,21-9 57,-12 5 33,1-2 0,2-2-90,27-16 189,-27 19-72,-1-2 0,0 0 1,-1-2-1,6-6-117,34-30 89,-2-3 1,-3-3-1,-2-2-89,-47 51 8,-2 1 0,1-2 0,-1 1 1,0-1-1,-1 1 0,0-2 0,0 1 0,2-7-8,-5 10 8,-1-1 0,1 1-1,-1-1 1,0 1 0,-1-1 0,1 1-1,-1-1 1,-1 0 0,1 1-1,-1-1 1,0 1 0,-1-1 0,1 1-1,-1-1-7,-5-12 12,-1 0 0,-1 1 0,0 0 0,-2 0 1,0 1-1,0 1 0,-10-10-12,-22-23 89,-36-30-89,36 36-8,30 30 2,-1 0 1,-1 0 0,0 1-1,-1 1 1,0 0 0,-10-4 5,17 11-6,0 0 0,1 1 0,-2 0 0,1 1 0,0 0 0,-1 0 0,1 1 0,0 0 1,-1 1-1,0 0 0,1 0 0,-1 1 0,1 0 0,-2 1 6,-30 7-65,0 2 0,0 2 0,-2 3 65,-119 53-207,114-47 116,29-14 30,2 0 1,-1 2-1,1 1 1,-15 11 60,22-14-13,0 1 1,1 0 0,0 1 0,1 0-1,0 0 1,1 1 0,0-1 0,0 2 12,-13 26-25,2 1 1,2 1 0,2 1 0,1 0-1,-6 35 25,4 7-14,4 0-1,1 36 15,8-102-8,2 1 0,0 0 0,1-1 0,1 1 0,3 14 8,-4-27-2,0 1-1,1-1 1,0 1-1,0-1 1,1 0-1,-1 1 1,1-1-1,0-1 0,1 1 1,-1 0-1,1-1 1,0 0-1,0 1 1,0-2-1,1 1 1,-1 0-1,1-1 1,4 3 2,11 3 39,0-1 0,0-1 0,0 0 0,1-2 0,0 0 0,0-1-1,0-1 1,1-2 0,10 0-38,-1 0 64,1-3 1,0 0 0,0-2 0,-1-2 0,0-1 0,1-1-66,-6-1 25,-1-1 0,0-1-1,0-1 1,-1-2 0,-1 0 0,0-1-1,10-11-24,35-31 103,39-45-103,-37 35 35,-38 35-25,-1-1 1,-1-1-1,17-27-10,-32 38 23,-1 0-1,0 0 1,-2-1 0,-1-1-1,-1 0 1,7-24-23,-16 42 6,1 1-1,-2 0 1,1-1 0,-1 1 0,0-1 0,0 1 0,0-1 0,-1 1-1,0-1 1,-1 1 0,1 0 0,-1 0 0,0 0 0,-1 0 0,1 0-1,-1 0 1,0 0 0,-1 1 0,0 0 0,1-1 0,-5-2-6,-9-11 6,-2 1 1,0 0-1,-1 2 0,-19-12-6,6 3 28,-14-13-29,21 16-98,-1 1 0,-28-16 99,46 32-43,-1 0 0,1 1 0,-1 0 1,0 0-1,0 1 0,0 0 0,0 1 1,-1 0-1,1 1 0,-1 0 0,-5 0 43,-7 3-76,0 0 0,1 2-1,-1 0 1,1 1-1,0 2 1,1 0-1,-1 2 1,-15 8 76,-28 17-262,1 4-1,1 3 263,47-31-48,-99 72-352,-69 66 400,148-118 1,30-26-3,-9 9 2,0 0 1,1 1-1,0 1 0,10-11-5,1 0 1,-1 1 0,1-1-1,0 1 1,1 0-1,-1-1 1,1 1 0,0 1-1,0-1 1,0 0-1,1 0 1,0 1 0,0 1 4,1 4-11,0 0 0,1-1 1,0 1-1,1-1 0,0 1 1,0-1-1,1 0 0,1 0 0,0 0 1,4 7 10,10 19-45,3-1 1,6 7 44,-5-8-7,-11-17 5,14 24-14,24 28 16,-41-59-1,1 1 1,0-2-1,1 1 0,0-1 0,0-1 0,1 1 1,0-2-1,7 4 1,-12-9 17,0 1 1,0-1-1,1-1 0,-1 1 1,0-1-1,1 0 0,-1-1 1,1 1-1,-1-1 0,0-1 1,1 1-1,-1-1 0,1 0 1,-1 0-1,0-1 1,0 0-1,0 0 0,5-2-17,13-8 127,1 0-1,-2-1 0,19-15-126,-28 20 13,41-29 104,33-29-117,-66 47 14,0-1 0,-2-1 0,0 0 0,16-24-14,-31 37-58,1 0 0,-1-1-1,0 0 1,-1 1 0,0-2-1,-1 1 1,2-7 58,-4 11-378,0 0 0,0 0 0,-1 0 0,1-1-1,-1 1 1,0 0 0,-1 0 0,1 0 0,-1-1 0,0 1 0,-1 0 0,1 0 0,-1 0 0,0 1-1,0-2 379,-13-20-3447</inkml:trace>
  <inkml:trace contextRef="#ctx0" brushRef="#br0" timeOffset="29025.222">6652 2586 8810,'0'0'184,"-1"-1"0,1 1 1,0 0-1,-1-1 0,1 1 0,-1 0 1,1 0-1,-1-1 0,0 1 0,1 0 1,-1 0-1,1 0 0,-1 0 0,1 0 1,-1 0-1,1 0 0,-1 0 0,0 0 1,1 0-1,-1 0 0,1 0 0,-1 0 1,1 0-1,-1 1 0,1-1 0,-1 0 1,1 0-1,-1 1 0,1-1 0,-1 0 1,1 0-1,-1 1-184,-28 16-251,11-6 702,-37 17-90,49-27-303,0 1 1,0-1-1,0 0 0,0 0 0,0-1 0,0 1 1,0-1-1,0-1 0,-1 1 0,1-1 0,0 0 1,0-1-1,0 1 0,1-1 0,-1 0 0,-5-3-58,-13-3 120,-13-3-72,0 2-1,-1 1 0,0 2 1,-7 1-48,28 5-2,1-1 0,-1 2 1,1 0-1,-1 1 1,1 1-1,0 0 0,0 1 1,0 1-1,0 1 1,-14 7 1,-26 17-4,2 3 0,0 2 0,-3 6 4,44-30 1,-1 1 0,1 0 0,1 0 0,0 1 0,1 1 0,0 0 0,1 0 0,1 1 1,0 0-1,1 1 0,1 0 0,0 0 0,-2 10-1,1 2 44,2-1 0,1 1 0,1-1-1,1 1 1,2 0 0,1 0 0,1 1 0,1 2-44,8 54 309,4 0-1,11 33-308,-24-115 7,1 8 4,0-1 0,2 1 0,-1-1 1,1 1-1,1-1 0,3 6-11,-7-14 13,1 0 0,0 0 0,0 1-1,-1-1 1,1-1 0,1 1 0,-1 0 0,0 0 0,0-1 0,0 1 0,1-1 0,-1 0 0,1 0-1,-1 0 1,1 0 0,0 0 0,-1 0 0,1-1 0,0 1 0,-1-1 0,1 0 0,0 0 0,0 0 0,-1 0-1,1 0 1,0-1 0,0 1 0,1-1-13,6-2 70,1 0 0,-1 0 1,0-1-1,0-1 0,0 0 0,4-3-70,57-38 280,-48 30-235,20-12 80,2 2 0,0 2 1,2 3-1,0 1 0,2 2 1,39-8-126,-67 20 10,0-1 0,0 0 0,-1-1 0,-1-2 0,4-2-10,-11 5 11,0-1 1,-1 0 0,0-1 0,-1 0 0,0-1-1,0 0 1,-1-1 0,5-7-12,2-7 8,-1 0 1,-2 0-1,0-1 1,-2-1-1,-1 0 1,-1 0-1,-1-1 0,-1 0 1,-2-1-1,-1 0 1,-1 1-1,-1-1 1,-2 0-1,-1 0 1,-3-22-9,2 38-22,0 0 0,-1 1 0,0-1 1,-1 1-1,0 0 0,-1 0 0,-1 0 1,0 1-1,0 0 0,-4-4 22,6 9-35,-1 0 0,0 0 0,-1 0-1,1 1 1,-1 0 0,0 0 0,0 0-1,-1 1 1,1 0 0,-1 0 0,0 1 0,0 0-1,0 0 1,0 0 0,-1 1 0,1 0-1,-8 0 36,-2 0-65,0 1 1,0 0-1,0 1 0,0 1 0,0 1 0,0 0 0,0 1 0,1 1 0,-1 1 0,-12 5 65,1 2-51,1 1 1,1 1-1,0 2 0,1 0 1,-17 16 50,20-15-5,0 2 0,1 1 0,1 0 0,1 2 0,1 0 0,1 1 0,1 0 0,1 2 0,-8 18 5,-4 13-6,2 1 0,-12 41 6,28-67-2,0 0 1,2 1 0,2 0 0,1 0 0,1 1-1,2 0 2,1-24-1,0 0 0,1 0 0,0 0 0,0-1 0,1 1 0,0 0-1,1-1 1,0 0 0,0 1 0,1-1 0,0 0 0,0-1 0,1 1-1,0-1 1,1 1 1,-2-3 10,1 0-1,0-1 1,-1 0-1,1 0 1,1-1-1,-1 1 0,0-1 1,1 0-1,0 0 1,0-1-1,0 0 1,0 0-1,0 0 1,0-1-1,0 0 1,1 0-1,-1 0 0,0-1 1,1 0-1,-1 0 1,4-1-10,13-3 42,1 0-1,-1-1 1,0-1 0,0-2-1,-1 0 1,2-2-42,47-23 260,9-9-260,-61 31 45,10-4 31,26-15 235,25-18-311,-65 37 46,0 1-1,-1-2 1,0 0-1,-1 0 0,-1-2 1,0 1-1,4-8-45,-13 16 27,0 0-1,0 0 1,0 0 0,-1-1-1,0 1 1,0-1-1,0 0 1,-1 0-1,0 0 1,0 1 0,0-1-1,-1 0 1,0-3-27,0 0 27,-1-1 0,-1 0 0,1 1 0,-2-1 0,1 1 0,-1 0 0,-4-9-27,-7-9 30,-1 1 0,0 0 0,-2 1 0,-18-19-30,22 27-1,0 1-1,-2 0 1,0 1-1,-1 1 1,0 0-1,-16-10 2,21 18-7,1 0-1,-1 1 1,0 0-1,0 1 1,0 0-1,-1 1 1,1 0-1,-1 1 0,0 0 1,0 0-1,0 2 1,0-1-1,-4 2 8,-5 1-52,0 0 0,1 2 0,-1 1 0,1 0 0,0 1 0,0 1 0,1 1 0,0 1 0,-4 4 52,-27 16-1195,1 3 0,-36 31 1195,19-15-3230,-6-11 16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2:25.403"/>
    </inkml:context>
    <inkml:brush xml:id="br0">
      <inkml:brushProperty name="width" value="0.05" units="cm"/>
      <inkml:brushProperty name="height" value="0.05" units="cm"/>
    </inkml:brush>
  </inkml:definitions>
  <inkml:trace contextRef="#ctx0" brushRef="#br0">88 367 7418,'-3'-3'634,"2"1"-411,-1 1-1,1-1 1,0 1-1,-1-1 1,1 1-1,0-1 1,0 0-1,0 1 1,0-1-1,0 0 1,0 0-1,0 0 1,1 0-1,-1 0 1,1 0-1,0 0 1,-1 0-1,1 0 1,0 0-223,1-2 677,2-2 340,10 7-992,-4 0-13,0 0 1,-1 1-1,1 0 0,-1 1 0,0 0 1,0 0-1,1 1-12,9 4 19,-5-2-4,-1-1-1,0 2 0,0 0 1,-1 0-1,0 1 1,0 1-1,-1-1 0,0 2 1,0 0-1,-1 0 0,-1 0 1,1 1-1,-2 0 0,0 1 1,0 0-1,-1 0 1,0 0-1,1 6-14,7 26 56,-1 0 0,-2 1 0,-2 1-1,1 28-55,-1-13 104,-5-38-17,-2-17-49,-1-1 0,0 1 0,0-1 0,0 1 0,-1-1 1,0 1-1,0-1 0,0 3-38,-2-11 108,0-1 1,0 1-1,0 0 0,1-1 1,-1 1-1,1-1 0,0 1 1,0-3-109,-11-48 38,2 0 0,3-1 0,0-43-38,2-42-14,2 28 75,-10-42-61,12 145 15,0 0 0,0 0 0,-1 0-1,0 0 1,-1 0 0,0 1 0,0-1 0,-1 1-1,-2-4-14,6 11 2,-1 1-1,1-1 0,0 1 1,-1-1-1,1 1 0,-1-1 0,1 1 1,-1-1-1,1 1 0,-1 0 0,1-1 1,-1 1-1,1 0 0,-1-1 0,1 1 1,-1 0-1,0 0 0,1-1 0,-1 1 1,1 0-1,-1 0 0,0 0 1,1 0-1,-1 0 0,0 0 0,1 0 1,-1 0-1,0 0 0,1 0 0,-1 0 1,1 1-1,-1-1 0,0 0 0,1 0 1,-1 1-1,1-1 0,-1 0 1,1 1-1,-1-1 0,1 0 0,-1 1 1,1-1-1,-1 1 0,1-1 0,-1 1 1,1-1-1,0 1 0,-1-1 0,1 1 1,0-1-1,-1 1 0,1 0 0,0 0-1,-4 4 6,1 1 0,1-1-1,-1 1 1,1 0-1,-1 2-5,-3 16-10,0 0 0,2 0-1,1 0 1,1 0 0,1 19 10,3 36 5,5 7-5,-5-57-6,39 269 81,-6-48-39,-29-186-3,-2 0 1,-5 54-34,0-106 28,0-1 0,-1 1 0,0 0 0,0-1 0,-1 1 0,-4 8-28,6-18 25,0 1 0,0-1 0,0 0 0,0-1 0,0 1 0,0 0 0,0 0 0,-1 0 0,1-1 0,-1 1 0,1 0 0,-1-1 0,0 0 0,1 1 0,-1-1 0,0 0 0,0 0-1,0 0 1,0 0 0,0 0 0,0 0 0,0-1 0,0 1 0,-1-1 0,1 1 0,0-1 0,0 0 0,0 0 0,-1 0 0,1 0 0,0 0 0,0-1 0,0 1 0,-1-1 0,1 1 0,0-1 0,0 0 0,-1 0-25,-2-2 46,-1 0 0,1 0 0,0 0 0,0-1 0,0 1 0,1-1 0,-1 0 0,1-1 0,0 1 0,0-1 0,1 0 0,-1 0 0,1 0 0,0-1-46,-9-17 96,1 1-1,-6-20-95,12 30 19,-37-100 11,5-2 1,5-1 0,-5-49-31,35 153 4,-1-1-13,1-1 1,0 0 0,1 1 0,0-1-1,1 0 1,2-11 8,-2 24-2,0 0 0,0 0-1,0-1 1,0 1 0,0 0-1,-1-1 1,1 1 0,1 0-1,-1 0 1,0-1 0,0 1-1,0 0 1,0-1 0,0 1-1,0 0 1,0 0 0,0-1 0,0 1-1,0 0 1,1 0 0,-1-1-1,0 1 1,0 0 0,0 0-1,1 0 1,-1-1 0,0 1-1,0 0 1,0 0 0,1 0-1,-1 0 1,0-1 0,0 1-1,1 0 1,-1 0 0,0 0-1,1 0 1,-1 0 0,0 0-1,0 0 1,1 0 0,-1 0 0,0 0 2,11 11-88,9 28-38,-2 15 97,-2 2 0,-2 0 1,-1 10 28,2 8-25,17 45 25,-20-82 345,-7-23-91,-7-21-102,-3-12-70,-2 1 0,0-1 1,-9-14-83,-13-33-607,29 66 572,0 1 0,0-1 1,1 0-1,-1 0 0,0 0 0,0 0 1,0 0-1,0 0 0,0 0 0,0 0 1,0 0-1,1 0 0,-1 0 0,0 0 1,0-1-1,0 1 0,0 0 0,0 0 1,0 0-1,0 0 0,1 0 0,-1 0 1,0 0-1,0 0 0,0 0 0,0 0 1,0 0-1,0 0 0,0 0 0,0-1 1,0 1-1,0 0 0,0 0 0,1 0 1,-1 0-1,0 0 0,0 0 0,0 0 1,0-1-1,0 1 0,0 0 0,0 0 1,0 0-1,0 0 0,0 0 0,0 0 1,0-1-1,0 1 0,0 0 0,0 0 1,0 0 34,0 0-75,0 0 0,0 0 0,0 1 0,1-1 0,-1 0 0,0 0 0,0 1 0,0-1 0,0 0 0,0 0 0,0 1 0,1-1 0,-1 0 0,0 0 0,0 1 1,0-1-1,0 0 0,0 0 0,0 1 0,0-1 0,0 0 0,0 0 0,0 1 0,0-1 0,0 0 0,0 0 0,-1 1 0,1-1 0,0 0 0,0 0 0,0 1 0,0-1 0,0 0 1,0 0-1,-1 1 0,1-1 0,0 0 0,0 0 0,0 0 0,-1 0 0,1 1 0,0-1 0,0 0 0,0 0 0,-1 0 0,1 0 75,-26 5-3234</inkml:trace>
  <inkml:trace contextRef="#ctx0" brushRef="#br0" timeOffset="1228.836">1065 50 5729,'0'-1'304,"0"-1"-1,1 0 0,-1 0 0,0 1 1,0-1-1,0 0 0,0 0 1,-1 1-1,1-1 0,0 0 1,-1 0-1,1 1 0,-1-1 0,1 0 1,-1 1-1,0-1 0,0 1 1,0-1-1,0 1 0,0-1 1,0 0-304,0 2 28,0 0 1,1 0 0,-1 0 0,1 1 0,-1-1 0,1 0 0,-1 0 0,1 0 0,-1 0 0,1 1 0,-1-1-1,1 0 1,-1 1 0,1-1 0,-1 0 0,1 1 0,-1-1 0,1 0 0,0 1 0,-1-1 0,1 1 0,-1-1-1,1 1 1,0-1 0,0 1 0,-1-1 0,1 1 0,0-1 0,0 1 0,0-1 0,0 1-29,-9 19 278,3 0-143,1 0-1,0 1 0,0 14-134,2-5 184,1-1-1,3 26-183,-1 12 205,-9 39 169,-5-1-1,-16 52-373,22-136 201,5-18-5,3-13 46,7-30-218,3 0 1,1 1-1,4-7-24,9-31 0,120-340 62,-142 410-74,7-16 7,-9 22 4,1 0 0,-1 0 0,0 1 0,1-1 1,-1 0-1,0 0 0,1 1 0,-1-1 0,1 0 1,-1 1-1,1-1 0,0 0 0,-1 1 0,1-1 0,0 1 1,-1-1-1,1 1 0,0-1 0,0 1 0,0-1 1,0 7 7,-1 36-2,1 3 30,-3-1 0,-2 1 1,-4 16-36,-11 78 128,1 4 34,-7 0 1,-14 30-163,36-161 19,-1 3 33,0-1 0,0 0 0,-1-1 1,-1 1-1,0-1 0,-1 0 0,-2 1-52,8-12 19,0-1-1,0 0 1,0 0-1,0 1 1,0-1-1,0 0 1,0 0-1,0 0 1,0-1-1,-1 1 0,1 0 1,0 0-1,-1 0-18,1-1 15,1 0-1,-1 0 0,0 0 1,1 0-1,-1 0 0,1 0 1,-1 0-1,0 0 0,1 0 1,-1 0-1,1 0 0,-1 0 1,0 0-1,1 0 0,-1-1 1,1 1-1,-1 0 0,0 0 0,1-1 1,-1 1-1,1 0 0,-1-1-14,-1-1 15,1 0 0,-1 0 0,1 0 0,-1 0 0,1 0-1,0 0 1,0-1 0,0 1 0,0 0 0,0-1 0,1 1-1,-1 0 1,1-1 0,-1-1-15,-6-66-98,3-62 98,3 75-55,1-247-140,1 132 176,0 285 9,-3 153 217,-1-195-59,-4 0 1,-12 50-149,12-103 63,7-18-69,0 0-1,-1 0 0,1 0 0,0 1 0,0-1 0,0 0 0,-1 0 0,1 0 1,0 0-1,0 0 0,0 0 0,-1 1 0,1-1 0,0 0 0,0 0 1,-1 0-1,1 0 0,0 0 0,0 0 0,0 0 0,-1 0 0,1 0 1,0 0-1,0 0 0,-1 0 0,1 0 0,0 0 0,0 0 0,-1-1 1,1 1-1,0 0 0,0 0 0,0 0 0,-1 0 0,1 0 0,0 0 1,0-1 5,-4-2-413,1-1-1,0 0 0,1 0 1,-1 0-1,1 0 0,-2-3 415,0 0-790,-32-54-1783</inkml:trace>
  <inkml:trace contextRef="#ctx0" brushRef="#br0" timeOffset="3111.877">616 642 3977,'56'6'1296,"-55"-6"-1197,1 0 1,-1-1-1,0 1 0,0 0 0,1-1 0,-1 1 1,0-1-1,0 0 0,0 1 0,0-1 1,0 0-1,0 0 0,0 1 0,0-1 0,0 0 1,0 0-1,0 0 0,-1 0 0,1 0 1,0-1-1,-1 1 0,1 0 0,0 0 0,-1 0 1,0-1-1,1 1 0,-1-1-99,2-3 402,35-56 3064,-18 27-1871,-23 41-1409,-1 1 0,1-1 0,-1 0 0,-1-1 0,1 1 0,-1-1-1,-4 3-185,-37 34 66,41-38-39,-1-1 0,0 0 0,0 0 0,0 0-1,0-1 1,0 0 0,-1 0 0,1-1 0,-1 0 0,0 0 0,1-1 0,-1 0 0,0-1 0,0 1 0,0-1 0,-3-1-27,10 1 2,-1-1 1,1 1 0,0 0 0,0-1-1,0 1 1,0-1 0,-1 0 0,1 1 0,0-1-1,0 0 1,0 1 0,0-1 0,0 0-1,1 0 1,-1 0 0,0 0 0,0 0 0,0 0-1,1 0 1,-1 0 0,1 0 0,-1 0-1,1 0 1,-1-2-3,1 3-1,-1-1 0,1 1 0,0-1 0,0 1 0,0-1 0,0 1 0,0-1 0,0 0 0,0 1 0,0-1 0,0 1 0,0-1-1,0 0 1,0 1 0,0-1 0,0 1 0,0-1 0,1 0 0,-1 1 0,0-1 0,0 1 0,1-1 0,-1 1 0,0-1 0,1 1 0,-1-1 0,0 1 0,1 0-1,-1-1 1,1 1 0,-1-1 0,1 1 0,-1 0 0,1 0 0,-1-1 0,1 1 0,-1 0 0,1 0 0,0-1 0,-1 1 0,1 0 0,-1 0 0,1 0 0,-1 0 0,1 0-1,0 0 1,-1 0 0,1 0 0,0 0 1,102-4 224,-99 5-118,-8 2-61,-11 4-46,-5 1-6,1 1 1,0 0-1,1 2 1,-5 3 6,-1 1-13,3-2 20,1 1 0,1 1 1,0 1-1,1 0 0,1 1 0,0 1 1,-3 7-8,16-17-19,10-8 62,14-10 82,43-32-42,-19 14-47,10-4-36,-48 28 0,-4 3 1,0-1-1,0 1 1,1 0-1,-1 0 1,0 0-1,1 0 1,-1 0-1,1 0 1,-1 1-1,1-1 0,-1 1 1,1-1-1,2 1 0,1 3 51,-5-2-7,-1-1-48,0 0 9,-1 1 3,1 0 0,-1 0-1,1 0 1,-1 0 0,0 1 0,0-1-1,0-1 1,1 1 0,-1 0-1,0 0 1,0 0 0,0 0-1,0 0 1,-1-1 0,1 1-1,0-1 1,0 1 0,0-1-1,0 1 1,-1-1-8,1 1 6,-1 0-1,0-1 1,1 1-1,-1 0 1,1 0-1,0 0 1,-1 0-1,1 0 1,0 1-1,-1-1 1,1 0-1,0 1 1,-1 0-6,25-5 2,-1-3 10,0-2-1,-1 0 0,0-2 0,19-11-11,-22 11 2,19-13 17,-30 18-17,0 0 1,0 1-1,1 0 1,-1 0-1,1 0 1,0 1-1,0 0 1,1 1-1,4-2-2,-13 4 9,0 0 0,0 0-1,0 0 1,0 0-1,0 0 1,0 0-1,0-1 1,0 1 0,0 0-1,0 0 1,0 0-1,0 0 1,0 0-1,0 0 1,0 0 0,0-1-1,0 1 1,0 0-1,0 0 1,0 0-1,0 0 1,0 0 0,0 0-1,0-1 1,0 1-1,0 0 1,0 0-1,0 0 1,0 0 0,0 0-1,0 0 1,0 0-1,0 0 1,1-1 0,-1 1-1,0 0 1,0 0-1,0 0 1,0 0-1,0 0 1,0 0 0,0 0-1,0 0 1,1 0-1,-1 0 1,0 0-1,0 0 1,0 0 0,0 0-1,0 0 1,0 0-1,1 0 1,-1 0-1,0 0 1,0 0-9,-14-2 355,-12 11-295,0 1 1,-3 2-61,-34 14 6,21-8-25,39-17 11,0 1-1,0-1 1,0 1 0,0 0-1,0 0 1,1 0-1,-1 0 1,1 1-1,0-1 1,-1 1-1,1-1 1,0 2 8,1 1-540,5-4-4084,-1 1 1977</inkml:trace>
  <inkml:trace contextRef="#ctx0" brushRef="#br0" timeOffset="4660.776">558 270 8034,'-3'-20'1979,"2"16"-1710,0-1 1,0 0-1,0 0 1,1 0-1,0 0 1,0 0-1,0 0 1,1 1-1,-1-1 1,1 0-1,1 0 1,-1-1-270,1 2 52,-2 0 0,1-1 1,0 1-1,-1 0 0,0-1 1,0 1-1,0 0 0,0 0 1,-1-1-1,1 1 0,-1 0 1,0 0-1,-1-1-52,9 33 415,-2 0 0,-1 1 1,1 23-416,1 109 129,-3-51 92,21 240 219,-9-211 141,19 61-581,-25-153 91,-2-8 54,2 0-1,2 0 0,5 12-144,-9-33 120,-1 0 0,-1 1 1,2 19-121,-5-29 52,-1 1 0,0 0 0,-1 0 0,0 0 0,-1-1 0,0 1 0,0 0 0,-3 8-52,-26 63 133,21-58-108,0 0 0,1 1 0,2 0 1,0 0-1,-1 23-25,4-34 69,0-12 70,3-2-115,-1-1-1,0 1 1,1-1 0,-1 1 0,1-1 0,0 0 0,-1 1 0,1-1 0,0 0 0,0 1 0,0-1 0,1-1-24,0-41 139,2 0 0,2 0 0,5-21-139,72-389 25,-66 303 17,-5-30-42,-10 168 1,-5-439-191,0 323-125,2 104 216,0 9-50,9 35 19,-1 47-43,8 14 164,5 10 9,8 45 64,11 32-8,-19-89 46,7 59-102,5 167 166,-28-243-87,-3 1 1,-3 0-1,-10 58-79,10-94 44,3-20-28,-1-1 1,1 0-1,-1 1 0,0-1 0,0 0 0,-1 0 0,1 0 0,-1 0 0,-1 0 0,1 0 1,0 0-1,-3 2-16,5-7 9,-1 0 1,1 0 0,-1 0 0,1 0 0,-1 0-1,1 0 1,-1 0 0,1 0 0,0 0-1,-1 0 1,1 0 0,-1 0 0,1 0 0,-1 0-1,1-1 1,-1 1 0,1 0 0,0 0-1,-1 0 1,1-1 0,-1 1 0,1 0 0,0-1-1,-1 1 1,1 0 0,0-1 0,-1 1-1,1 0 1,0-1 0,0 1 0,-1-1-1,1 1 1,0-1 0,0 1 0,0 0 0,0-1-1,0 0-9,-11-20 205,-5-28-70,2-1-1,3 0 1,2-1-1,-1-27-134,0 5 24,-13-83-42,-72-521-391,82 468 258,10 125 47,-5 64 43,8 20 59,0-1 0,0 1 0,0 0 0,0 0 0,0 0 1,0 0-1,0-1 0,0 1 0,-1 0 0,1 0 0,0 0 0,0 0 0,0 0 0,0 0 0,0 0 0,-1 0 0,1-1 0,0 1 0,0 0 0,0 0 0,0 0 0,-1 0 0,1 0 0,0 0 0,0 0 1,0 0-1,0 0 0,-1 0 0,1 0 0,0 0 0,0 0 0,0 0 0,0 0 0,-1 0 0,1 0 0,0 0 0,0 1 0,0-1 0,0 0 0,-1 0 0,1 0 2,-5 16-164,-8 97 70,5 1-1,5 39 95,15 239 100,-4-191-35,12 236 116,-17-303 263,-6 10-444,2-136 25,1 14 119,-2-1 1,0 1 0,-2-1 0,0 1 0,-2-1 0,-4 9-145,5-42 389,1-13-224,3 25-152,-6-63 151,2 0 1,3 1 0,4-45-165,-1 74 21,20-389-57,-16 359 25,3-54-39,10-182-175,-15 177-66,-8-51 291,4 165-15,0-14-28,1 15-18,2 8-54,0 15-6,-2-2 40,28 147-91,2 38 181,-9-72 10,67 343 73,-23-100-95,-48-266-188,-9-59-181,12 94-844,-18-115-977,-1 0-1,-3 18 2194,-4-15-4017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5:28.329"/>
    </inkml:context>
    <inkml:brush xml:id="br0">
      <inkml:brushProperty name="width" value="0.05" units="cm"/>
      <inkml:brushProperty name="height" value="0.05" units="cm"/>
      <inkml:brushProperty name="color" value="#FF0066"/>
    </inkml:brush>
  </inkml:definitions>
  <inkml:trace contextRef="#ctx0" brushRef="#br0">0 1 1976,'15'2'-576,"2"-3"520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0:22.170"/>
    </inkml:context>
    <inkml:brush xml:id="br0">
      <inkml:brushProperty name="width" value="0.05" units="cm"/>
      <inkml:brushProperty name="height" value="0.05" units="cm"/>
      <inkml:brushProperty name="color" value="#FF0066"/>
    </inkml:brush>
  </inkml:definitions>
  <inkml:trace contextRef="#ctx0" brushRef="#br0">1 29 14619,'48'-15'3761,"-10"11"432,17-6-5193,1 17-3929,-19 11 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0:32.285"/>
    </inkml:context>
    <inkml:brush xml:id="br0">
      <inkml:brushProperty name="width" value="0.05" units="cm"/>
      <inkml:brushProperty name="height" value="0.05" units="cm"/>
      <inkml:brushProperty name="color" value="#FF0066"/>
    </inkml:brush>
  </inkml:definitions>
  <inkml:trace contextRef="#ctx0" brushRef="#br0">18 0 5585,'-8'14'-1272,"-1"3"1584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6:23.098"/>
    </inkml:context>
    <inkml:brush xml:id="br0">
      <inkml:brushProperty name="width" value="0.05" units="cm"/>
      <inkml:brushProperty name="height" value="0.05" units="cm"/>
      <inkml:brushProperty name="color" value="#FF0066"/>
    </inkml:brush>
  </inkml:definitions>
  <inkml:trace contextRef="#ctx0" brushRef="#br0">0 1 11522,'25'88'5242,"-9"-25"-529,-6-4-2713,0-21-3088,5-14-3817,1-16 456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44.567"/>
    </inkml:context>
    <inkml:brush xml:id="br0">
      <inkml:brushProperty name="width" value="0.05" units="cm"/>
      <inkml:brushProperty name="height" value="0.05" units="cm"/>
      <inkml:brushProperty name="color" value="#33CCFF"/>
    </inkml:brush>
  </inkml:definitions>
  <inkml:trace contextRef="#ctx0" brushRef="#br0">286 6 8618,'-9'-2'2453,"4"1"-1764,1 0 1,-1 0-1,0 0 1,0 1-1,-9 0 0,12 1-686,0-1 0,0 1-1,0-1 1,-1 1-1,1 0 1,0 0-1,1 0 1,-1 0-1,0 0 1,0 1-1,0-1 1,1 0-1,-1 1 1,1 0-1,-1-1 1,1 1-1,-2 1 1,-6 12 4,0 0 0,1 0 0,1 0 0,0 1 0,-9 31 0,14-39 2,1 0-1,-1 0 1,1 0-1,1 0 1,-1 0-1,1 0 1,2 11 0,-1 3 13,16 192 283,-6-95-107,7 202 553,-46 613 1,-85-239 327,111-689-1051,0 0 4,1 0-1,0 1 1,-1-1 0,2 1 0,-1-1 0,1 1 0,0-1 0,1 1 0,-1-1-1,3 11 1,-1-19-95,0 0 0,0-1-1,0 1 1,0-1 0,0 1 0,-1-1-1,1 1 1,-1-1 0,0 0-1,1-3 1,13-30 85,-3 0 1,13-61-1,-16 54 7,4-72 0,-9 61-12,21-214 23,75-590-218,-91 804 156,28-90 0,-33 135 23,0 0 0,0 1-1,1-1 1,0 1 0,0 0-1,1 0 1,0 0 0,1 1-1,0 0 1,0 0 0,0 1-1,1 0 1,0 0 0,0 1-1,0 0 1,1 0 0,13-5-1,-18 9-1,-1 0 0,1 1 0,-1-1 0,1 1 0,-1 0 0,1 0 0,-1 0 0,1 0-1,-1 1 1,1-1 0,-1 1 0,1 0 0,-1 0 0,0 0 0,0 0 0,1 1 0,-1-1 0,0 1 0,0 0-1,0 0 1,0 0 0,-1 0 0,1 1 0,-1-1 0,1 1 0,-1-1 0,0 1 0,0 0 0,3 5 0,2 4 22,-2 0 0,1 0 1,-2 0-1,1 0 1,-2 1-1,0-1 1,2 18-1,2 30 59,-4 1 1,-2 1-1,-11 93 1,-40 183 50,46-315-135,-80 375 96,57-285-88,-75 246 14,91-337 45,11-22-59,0 0-1,0 0 1,-1 0-1,1 0 1,0 0 0,0 1-1,0-1 1,0 0-1,-1 0 1,1 0-1,0 0 1,0 0 0,0 0-1,0 0 1,-1 0-1,1 0 1,0 0-1,0 0 1,0 0 0,-1 0-1,1 0 1,0 0-1,0 0 1,0 0 0,-1 0-1,1 0 1,0 0-1,0 0 1,0 0-1,0 0 1,-1 0 0,1 0-1,0-1 1,0 1-1,0 0 1,0 0-1,-1 0 1,1 0 0,0 0-1,0-1 1,0 1-1,0 0 1,0 0-1,0 0 1,0 0 0,0-1-1,-1 1 1,1 0-1,0 0 1,0 0 0,0-1-1,-2-7 33,0-1 0,0 0 0,1 0 0,0-11 0,0 6-21,-13-233 74,22-210-23,0 107-85,-8 344 18,-6-510-52,-32 57 60,35 437-20,1 16 6,1 0-1,0-1 1,0 1-1,0-1 1,1 1-1,0-1 1,0 1-1,1 0 1,2-12-1,-3 18 3,1 0 1,-1-1-1,0 1 0,0 0 0,1-1 0,-1 1 0,1 0 1,-1 0-1,0-1 0,1 1 0,-1 0 0,1 0 1,-1 0-1,0 0 0,1-1 0,-1 1 0,1 0 1,-1 0-1,1 0 0,-1 0 0,1 0 0,-1 0 1,0 0-1,1 0 0,-1 0 0,1 0 0,-1 0 0,1 1 1,-1-1-1,1 0 0,-1 0 0,0 0 0,1 1 1,-1-1-1,1 0 0,-1 0 0,0 1 0,1-1 1,-1 0-1,0 1 0,0-1 0,1 0 0,-1 1 1,1 0-1,20 21-115,-5 0 89,-2 1 1,-1 0-1,0 1 0,-2 1 0,10 31 1,-20-53 30,25 71-5,28 133 1,-9 79 44,-22-97 13,-4 244 0,-38-28 11,5-283 176,-38 160 0,41-243-51,5-29-61,1-11-40,-2-20 48,-14-164 198,13 93-279,-29-335-110,29 320-26,-9-93-139,-42-774-1183,60 849 1555,8 267-246,-3-72 103,-2 625 185,-21-94-50,17-572-131,-1 175 114,6-129 760,-16-103-28,-5-8-763,-98-307 200,36-108-240,33-65-317,44 489 239,-6-189-169,7 169 114,3-1 0,11-61 0,-8 90 42,-6 19 34,0-1 0,1 1 0,-1 0 0,0 0 0,0 0 0,0-1 0,0 1 0,1 0 0,-1 0 0,0 0 0,0 0 0,0-1 0,0 1 0,1 0 0,-1 0 0,0 0 0,0 0 0,1 0 0,-1 0 0,0 0 0,0 0 0,1 0 0,-1 0 0,0 0 0,0 0 0,1 0 0,-1 0 0,0 0 0,0 0 0,1 0 0,-1 0 0,0 0 0,0 0 0,1 0 0,1 2-6,0 0 0,0 0 1,0 0-1,-1 0 0,1 0 0,-1 1 1,1-1-1,-1 1 0,2 3 0,8 20-4,-2 0 0,0 0 0,-2 1 1,5 29-1,-3-12 9,29 146 2,-1 62-2231,5 334-1,-45-305-1098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40.702"/>
    </inkml:context>
    <inkml:brush xml:id="br0">
      <inkml:brushProperty name="width" value="0.05" units="cm"/>
      <inkml:brushProperty name="height" value="0.05" units="cm"/>
      <inkml:brushProperty name="color" value="#FF0066"/>
    </inkml:brush>
  </inkml:definitions>
  <inkml:trace contextRef="#ctx0" brushRef="#br0">1 1 4033,'64'66'456,"-49"-51"448,2 0-1200,-2-1-32,-4-4 176,-4-9 256,0-2 240,-7-1 1080,2 0-615,0 0-185,0 0-776,0 0-1409,0-3 57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2:41.272"/>
    </inkml:context>
    <inkml:brush xml:id="br0">
      <inkml:brushProperty name="width" value="0.05" units="cm"/>
      <inkml:brushProperty name="height" value="0.05" units="cm"/>
      <inkml:brushProperty name="color" value="#FF0066"/>
    </inkml:brush>
  </inkml:definitions>
  <inkml:trace contextRef="#ctx0" brushRef="#br0">17 79 8386,'-6'-17'2048,"1"-5"641,3 5-2353,4 6-368,-2 4 0,2 3 48,-2 4 352,0 129 104,0-131-520,-2 0-168,0-3-2665,-2-2 729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4:00.228"/>
    </inkml:context>
    <inkml:brush xml:id="br0">
      <inkml:brushProperty name="width" value="0.05" units="cm"/>
      <inkml:brushProperty name="height" value="0.05" units="cm"/>
      <inkml:brushProperty name="color" value="#FF0066"/>
    </inkml:brush>
  </inkml:definitions>
  <inkml:trace contextRef="#ctx0" brushRef="#br0">27 58 8610,'-7'-8'2544,"-1"-2"321,-3-1-2625,12-1-400,-1 3-2849,6 1 649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5.595"/>
    </inkml:context>
    <inkml:brush xml:id="br0">
      <inkml:brushProperty name="width" value="0.05" units="cm"/>
      <inkml:brushProperty name="height" value="0.05" units="cm"/>
      <inkml:brushProperty name="color" value="#FF0066"/>
    </inkml:brush>
  </inkml:definitions>
  <inkml:trace contextRef="#ctx0" brushRef="#br0">0 8 7562,'2'-1'117,"-1"0"1,1 1 0,-1-1 0,1 0 0,-1 0 0,1 1 0,-1-1 0,1 0 0,0 1-1,-1 0 1,1-1 0,0 1 0,-1 0 0,1 0 0,0 0 0,-1 0 0,1 0 0,0 0-1,-1 1 1,1-1 0,0 1 0,-1-1 0,1 1 0,-1-1 0,1 1 0,-1 0-1,1 0 1,-1 0 0,1 0 0,-1 0 0,0 0 0,1 0 0,-1 0 0,0 0 0,0 1-1,0-1 1,0 1 0,1 1 0,0 1-95,0 0-1,-1-1 1,1 1-1,-1 0 1,0 0-1,0 0 1,-1 0 0,1 0-1,-1 0 1,0 1-1,0-1 1,0 0-1,0 0 1,-1 0-1,-1 5 1,-21 51 200,17-47-144,1 0 1,0 1-1,1-1 0,-5 27 0,9-37-71,0-1 0,0 0 0,0 0 0,1 1 0,-1-1 0,1 0 0,-1 0 0,1 1 0,0-1 0,0 0 0,0 0 1,0 0-1,0 0 0,0 0 0,1 0 0,-1-1 0,1 1 0,-1 0 0,1-1 0,0 1 0,-1-1 0,1 1 0,0-1 0,0 0 0,0 0 0,0 0 0,0 0 0,0 0 1,1 0-1,3 1 0,8 2 2,1-1 0,-1 0 1,24 2-1,-29-4-2,0 0-3,0-1 0,0 1 1,1-1-1,-1-1 0,0 0 1,0 0-1,9-3 0,-13 3-13,-1-1 0,0 0-1,0 0 1,0 0-1,0 0 1,0-1 0,0 1-1,0-1 1,-1 0-1,1 0 1,-1 0 0,0-1-1,0 1 1,0-1-1,-1 0 1,4-5 0,0-5-21,0-1 0,-1 1 0,0-1 0,-1 0 0,-1-1 0,0 1 0,0-21 0,4-20 83,-7 56-53,0 0-1,0-1 1,0 1 0,0 0-1,0 0 1,0-1-1,0 1 1,0 0 0,0-1-1,0 1 1,0 0-1,0-1 1,0 1 0,1 0-1,-1 0 1,0-1 0,0 1-1,0 0 1,0-1-1,1 1 1,-1 0 0,0 0-1,0 0 1,1-1-1,-1 1 1,0 0 0,0 0-1,1 0 1,-1 0 0,0-1-1,0 1 1,1 0-1,7 7 4,3 17 7,2 25 52,-3 0 0,-2 0 0,-2 1 0,-1 51 0,9 66-150,-13-159 37,-1-4-32,0 0 0,0-1 0,1 1 0,-1 0 0,1-1 1,0 1-1,1 0 0,-1-1 0,0 1 0,1-1 0,3 5 1,-5-7 52,1-1 1,-1 0-1,0 0 1,1 0 0,-1 0-1,0 0 1,1 0-1,-1 0 1,0 0 0,0 0-1,1 0 1,-1 0-1,0 0 1,1 0 0,-1 0-1,0-1 1,1 1-1,-1 0 1,0 0-1,1 0 1,-1 0 0,0-1-1,0 1 1,1 0-1,-1 0 1,0 0 0,0-1-1,0 1 1,1 0-1,-1 0 1,0-1 0,0 1-1,0 0 1,0-1-1,1 1 1,-1 0 0,0 0-1,0-1 1,0 1-1,0 0 1,0-1-1,0 0 1,13-34-2336,3-16-176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0.107"/>
    </inkml:context>
    <inkml:brush xml:id="br0">
      <inkml:brushProperty name="width" value="0.05" units="cm"/>
      <inkml:brushProperty name="height" value="0.05" units="cm"/>
      <inkml:brushProperty name="color" value="#FF0066"/>
    </inkml:brush>
  </inkml:definitions>
  <inkml:trace contextRef="#ctx0" brushRef="#br0">2525 1 7810,'92'6'4384,"-31"0"-4446,-51-7 107,7 0 175,-17 1-198,1 0 1,-1 0-1,0 0 0,1 0 1,-1 0-1,0 0 0,1 0 1,-1 0-1,0 0 0,1 0 1,-1 0-1,0 0 0,0 0 0,1 0 1,-1 1-1,0-1 0,1 0 1,-1 0-1,0 0 0,0 0 1,1 1-1,-1-1 0,0 0 1,0 0-1,0 1 0,1-1 1,-1 0-1,0 0 0,0 1 1,1-1 578,-18 3 49,-122 41-411,18-5-176,-38 2 37,-1-7 1,-1-8-1,-285 11 0,285-34 73,-113 5 93,2 21-183,242-24 58,0-1-1,-1-1 1,1-2 0,-47-4-1,75 3-115,0-1 0,1 1-1,-1 0 1,0 0 0,0 0 0,1 0 0,-1 0-1,0 0 1,1 0 0,-1 1 0,0-1-1,1 1 1,-1-1 0,0 1 0,1 0 0,-1-1-1,1 1 1,-1 0 0,1 0 0,0 0-1,-1 0 1,1 0 0,0 1 0,0-1 0,-1 0-1,0 2 1,-1 3-10,1 0-1,-1 0 1,1 1-1,1-1 1,-1 1 0,0 6-1,-4 17 3,-71 312 117,-39 219 254,115-557-378,-118 577 629,-20-158-604,134-407-43,-12 29 27,16-43-22,0 1 1,-1 0 0,1 0-1,-1-1 1,0 1 0,0-1-1,0 0 1,0 1 0,0-1-1,0 0 1,-4 3 0,5-5-3,1 0 0,0 0 1,0 0-1,-1 0 0,1 0 1,0 0-1,0 1 1,-1-1-1,1 0 0,0 0 1,0 0-1,-1 0 1,1 0-1,0-1 0,0 1 1,-1 0-1,1 0 0,0 0 1,0 0-1,-1 0 1,1 0-1,0 0 0,0 0 1,-1 0-1,1-1 0,0 1 1,0 0-1,0 0 1,-1 0-1,1-1 0,0 1 1,0 0-1,0 0 1,0 0-1,0-1 0,-1 1 1,1 0-1,0 0 0,0-1 1,0 1-1,-5-9-212,1 0-1,1 0 0,-1-1 1,1 1-1,1-1 0,-3-12 1,-3-68-1811,8 9-949,5-2 202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0.523"/>
    </inkml:context>
    <inkml:brush xml:id="br0">
      <inkml:brushProperty name="width" value="0.05" units="cm"/>
      <inkml:brushProperty name="height" value="0.05" units="cm"/>
      <inkml:brushProperty name="color" value="#FF0066"/>
    </inkml:brush>
  </inkml:definitions>
  <inkml:trace contextRef="#ctx0" brushRef="#br0">744 1 11883,'2'6'779,"1"0"1,-1 1 0,0 0 0,2 10 0,-3-8-990,1-1-1,-2 1 1,1-1 0,-1 1 0,-1-1-1,1 1 1,-1-1 0,-1 1 0,0-1-1,0 0 1,-4 9 0,6-16 335,-1 0 1,0 0-1,1 0 1,-1 0-1,0 0 0,0 0 1,0-1-1,1 1 1,-1 0-1,0-1 1,0 1-1,0 0 0,0-1 1,0 1-1,0-1 1,-1 0-1,1 1 1,0-1-1,0 0 0,0 0 1,0 1-1,0-1 1,-2 0-1,-35-4 634,18 1-894,-21-3 125,1-2 1,0-2-1,-50-18 0,33 3-274,20 8 18,0 2 0,-65-18 1,92 30 149,0 1 1,-1 1 0,1-1-1,-1 2 1,0-1-1,1 2 1,-1-1 0,1 1-1,-1 1 1,1 0 0,0 0-1,0 1 1,0 1 0,0-1-1,-10 7 1,-7 5-2386,9-3 13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1.777"/>
    </inkml:context>
    <inkml:brush xml:id="br0">
      <inkml:brushProperty name="width" value="0.05" units="cm"/>
      <inkml:brushProperty name="height" value="0.05" units="cm"/>
      <inkml:brushProperty name="color" value="#FF0066"/>
    </inkml:brush>
  </inkml:definitions>
  <inkml:trace contextRef="#ctx0" brushRef="#br0">488 0 9914,'6'5'534,"-1"1"-1,0-1 1,-1 1-1,1 0 1,-1 0-1,0 0 1,0 1-1,-1-1 1,5 14-1,-1 2-660,9 44 0,-11-33 82,-2 0-1,-1 0 1,-1 0-1,-2 0 1,-1 0 0,-12 59-1,-67 195 1309,50-192-900,12-33-176,-84 256 307,-38 122-398,140-436-98,-1 4-36,0-2 0,-1 1 0,0 0 0,-7 12 0,10-18 13,-1 0-1,0 0 1,1 0-1,-1 0 1,0 0-1,1-1 1,-1 1-1,0 0 1,0 0-1,0-1 1,0 1-1,0-1 1,0 1-1,0 0 1,0-1-1,0 0 1,0 1-1,0-1 1,0 0-1,0 0 1,0 1-1,-1-1 1,1 0-1,0 0 1,0 0-1,0 0 1,0 0 0,0-1-1,0 1 1,0 0-1,-1 0 1,1-1-1,0 1 1,0-1-1,0 1 1,0-1-1,0 1 1,0-1-1,-1-1 1,-4-2-219,0-1 1,0 0 0,1-1-1,0 0 1,0 1-1,0-2 1,0 1 0,-4-9-1,-3-7-1160,-10-28-1,-9-37-1422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2.163"/>
    </inkml:context>
    <inkml:brush xml:id="br0">
      <inkml:brushProperty name="width" value="0.05" units="cm"/>
      <inkml:brushProperty name="height" value="0.05" units="cm"/>
      <inkml:brushProperty name="color" value="#FF0066"/>
    </inkml:brush>
  </inkml:definitions>
  <inkml:trace contextRef="#ctx0" brushRef="#br0">622 231 8978,'128'-45'4734,"68"-6"-4124,-68 19-428,-63 14-65,213-49 1025,-238 60-815,1 1 0,-1 3 0,0 1 0,77 7 0,-96-1-268,0 0-1,0 1 1,-1 1-1,0 1 0,0 1 1,-1 1-1,0 0 0,0 2 1,-1 0-1,-1 1 0,0 1 1,0 0-1,-1 1 1,-1 1-1,20 25 0,-19-19-58,-1 0 0,0 1-1,-2 1 1,-1 0 0,-1 1-1,-1 0 1,0 0 0,-2 1-1,-1 1 1,-2-1 0,0 1-1,2 34 1,-6-23 2,-2 0 1,-1 0 0,-2 0-1,-2-1 1,-1 0-1,-1 0 1,-3 0-1,0-1 1,-3 0 0,0-1-1,-2-1 1,-22 32-1,8-23 7,-2-1 0,-2-2-1,-1-1 1,-2-1 0,-2-3-1,-1-1 1,-49 31 0,20-21-78,-2-2 0,-1-3 0,-2-4 0,-1-3 0,-100 27 0,59-27-213,-2-5 1,-1-4-1,-142 6 0,194-26 58,-1-2-1,-120-16 1,165 12 119,-1-2 1,-28-9-1,43 11-20,0 0-1,-1 0 0,2-1 0,-1 0 1,0 0-1,-13-12 0,19 14-21,0 0 0,1 1 0,-1-1 0,1 0 0,0 0 0,0-1 0,0 1 0,1 0 0,-1-1 0,1 1 0,-1-1 0,1 1 0,0-1 0,1 1 0,-1-1 0,0-4 0,1 0-332,1-1 0,-1 1-1,1 0 1,1 0 0,4-15 0,26-59-3189,-32 82 3664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3.125"/>
    </inkml:context>
    <inkml:brush xml:id="br0">
      <inkml:brushProperty name="width" value="0.05" units="cm"/>
      <inkml:brushProperty name="height" value="0.05" units="cm"/>
      <inkml:brushProperty name="color" value="#FF0066"/>
    </inkml:brush>
  </inkml:definitions>
  <inkml:trace contextRef="#ctx0" brushRef="#br0">58 555 7058,'10'-7'1708,"10"-5"325,0 0-1,23-8 1,-37 17-2030,1 1 0,0-1-1,0 2 1,0-1 0,0 1 0,0 0 0,0 1 0,0-1 0,0 1 0,0 1 0,8 0 0,-14 0 1,0-1 0,-1 0 0,1 0 0,0 0 0,0 1 0,-1-1 0,1 1 0,0-1 0,-1 0 0,1 1 0,0-1 0,-1 1 0,1-1 0,0 1 0,-1 0 0,1-1 0,-1 1 0,1 0 0,-1-1 0,0 1 0,1 0 0,-1-1 0,0 1 0,1 0 0,-1 0-1,0 0 1,0-1 0,0 1 0,1 0 0,-1 0 0,0 0 0,0-1 0,0 1 0,0 0 0,-1 0 0,1 0 0,0-1 0,0 1 0,0 0 0,-1 0 0,1 0 0,0-1 0,-1 1 0,1 0 0,-1-1 0,0 2 0,-11 7 88,11-9-83,0 0 0,1 0 1,-1 1-1,0-1 0,1 0 0,-1 1 1,0-1-1,1 1 0,-1-1 0,1 1 1,-1-1-1,1 1 0,-1-1 0,1 1 1,-1-1-1,0 2 0,1 0 24,-1 0 0,1 0 0,0 0 0,0 0 0,0 0 0,0 0 0,0 0 0,0 0 0,0 0 0,2 4 0,0 6 14,-1 1 0,0-1 0,-1 0 0,0 0 0,-3 21 0,-17 63 113,11-59-80,-7 55 1,12-33-40,-4 37 2,1-63-31,-2-1 0,-1 0 0,-20 41 0,-3 16-5,18-31 7,3 0 0,-6 63 1,-13 68-5,24-164-6,7-25-3,0 0 1,0-1-1,0 1 0,-1 0 0,1 0 0,0 0 0,0 0 0,0 0 1,0 0-1,0 0 0,0 0 0,0 0 0,0 0 0,0 0 0,0 0 1,0 0-1,0 0 0,-1 0 0,1 0 0,0 0 0,0 0 0,0 0 1,0 0-1,0 0 0,0 0 0,0 0 0,0 0 0,0 1 0,0-1 1,0 0-1,0 0 0,0 0 0,-1 0 0,1 0 0,0 0 0,0 0 1,0 0-1,0 0 0,6-44 118,128-449 523,-107 406-587,153-454-47,-129 391 159,57-146 407,-112 353-381,-17 60-275,5-39 40,3 0 0,-2 107 0,15-171 0,1 0-1,4 21 1,-5-31 20,1 0 0,1 0 0,-1 0 0,1 0 0,-1 0 0,1 0 0,0 0 0,0-1 0,1 1 0,4 5-1,-6-8 14,1 1-1,-1-1 1,1 0-1,-1 0 0,1 0 1,-1 0-1,1 0 0,0 0 1,0-1-1,-1 1 0,1-1 1,0 1-1,0-1 0,0 1 1,0-1-1,-1 0 0,1 0 1,0 0-1,0 0 0,0 0 1,0-1-1,2 0 0,3 0-2,0-2-1,0 1 0,0-1 0,8-5 0,11-7 25,-1-2-1,-1 0 1,31-30 0,-37 32 3,296-253 159,-80 76-189,-162 138 26,110-62-1,-154 101-46,-28 15 34,1 0 0,-1-1 0,0 1 0,1 0 0,-1 0 0,1-1 0,-1 1 0,0 0 0,1 0 0,-1 0 0,1-1 0,-1 1 0,1 0 0,-1 0 0,1 0 0,-1 0 0,0 0 0,1 0 0,-1 0 0,1 0-1,-1 0 1,1 0 0,-1 0 0,1 1 0,-1-1 0,1 0 0,-1 0 0,0 0 0,1 0 0,-1 1 0,1-1 0,-1 1 0,-1 13-43,-15 19 43,-77 111 129,-23 40 52,64-85-28,-55 148-1,71-148-94,-64 188 29,-36 123 4,86-244-71,-45 133-61,88-279-33,0-1-1,-2-1 1,0 1 0,-16 24 0,24-41 59,1-1 0,-1 0 0,0 0 0,1-1 0,-1 1 0,0 0 0,0 0 0,0 0 0,1 0 0,-1 0 0,0-1 0,0 1 0,0 0 0,0-1 0,0 1 0,0-1 1,0 1-1,-1-1 0,1 0 0,0 1 0,0-1 0,0 0 0,0 0 0,-2 0 0,2 0-13,-1-1 0,1 0 1,0 0-1,-1 0 0,1 0 0,0-1 1,0 1-1,0 0 0,0 0 0,0-1 1,0 1-1,0-1 0,0 1 0,0 0 1,1-1-1,-2-3 0,-4-12-449,1-1-1,0 0 1,1 0 0,1-1-1,1 1 1,0-22 0,-1 6-327,-8-113-1980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43:03.736"/>
    </inkml:context>
    <inkml:brush xml:id="br0">
      <inkml:brushProperty name="width" value="0.05" units="cm"/>
      <inkml:brushProperty name="height" value="0.05" units="cm"/>
      <inkml:brushProperty name="color" value="#FF0066"/>
    </inkml:brush>
  </inkml:definitions>
  <inkml:trace contextRef="#ctx0" brushRef="#br0">0 781 9994,'2'15'637,"-1"-9"-318,0-1 0,-1 0-1,2 1 1,-1-1-1,1 0 1,3 9 0,-4-12-193,0-1 0,0 1 1,0-1-1,0 0 1,1 0-1,-1 1 0,0-1 1,1 0-1,-1 0 0,1 0 1,-1 0-1,1-1 1,-1 1-1,1 0 0,0-1 1,-1 1-1,1-1 0,0 1 1,0-1-1,-1 0 1,1 0-1,0 0 0,0 0 1,-1 0-1,4 0 0,95-8-652,113-23 0,188-87 411,-284 79 502,439-118 1470,112 21-1006,18 43-469,-29 51 437,-83 16-260,138-50 16,-675 69-675,-26 2-166,-15-2-96,-23-7-412,22 12 658,-127-53-4873,38 10 1532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09.029"/>
    </inkml:context>
    <inkml:brush xml:id="br0">
      <inkml:brushProperty name="width" value="0.05" units="cm"/>
      <inkml:brushProperty name="height" value="0.05" units="cm"/>
      <inkml:brushProperty name="color" value="#FF0066"/>
    </inkml:brush>
  </inkml:definitions>
  <inkml:trace contextRef="#ctx0" brushRef="#br0">7663 325 9826,'-230'-34'4306,"-115"-41"-2988,-72-12-526,-632-31 1299,758 107-1859,-475 44-1,3 83-111,595-78 124,1 8-1,-186 78 1,169-42 171,-287 174-1,337-172-163,5 6-1,-211 189 0,197-137 6,6 6-1,-134 190 1,120-126-33,-193 358 1,-41 297-170,127-45-64,204-594 38,-36 329 1,75-384 85,8 2 0,20 243 0,5-238-9,8-1 0,62 227 1,-14-171-75,130 288 0,197 307-195,-161-412 66,34-22 46,-109-191 240,297 285 0,-335-374 150,5-6-1,286 183 1,-257-201-26,4-7 0,253 92 0,-265-125-119,1-7 0,300 47 0,-248-71-101,342-7 0,-91-39-145,-231 11-26,440-26-390,-16-28 145,5-66 241,-461 80 60,229-99 1,-238 73-33,176-103 0,-229 103-21,189-149 0,99-133-121,-33-52 64,-279 283 114,131-211 0,-175 236 2,-5-3 0,77-201-1,-85 160 88,46-233 0,-27-106 170,-26-2-112,-25 17-102,-20 303-11,-6 1 0,-44-244 0,-62-68 16,11 51-65,27 66-96,41 216 75,-22-104-57,-30-210-109,57 321 133,-58-169 1,63 243 69,-3 0-1,-3 2 1,-2 2 0,-4 0 0,-69-92-1,-161-147-81,-21-13 184,-110-110-94,344 375-18,-213-197-56,-88-33 17,275 228-67,-3 3 0,-165-73-1,182 98-178,-2 3 0,0 3 0,-1 3 1,-1 3-1,-81-4 0,-27 6-3352,-260 19 1,216 11-282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09.660"/>
    </inkml:context>
    <inkml:brush xml:id="br0">
      <inkml:brushProperty name="width" value="0.05" units="cm"/>
      <inkml:brushProperty name="height" value="0.05" units="cm"/>
      <inkml:brushProperty name="color" value="#FF0066"/>
    </inkml:brush>
  </inkml:definitions>
  <inkml:trace contextRef="#ctx0" brushRef="#br0">1 50 10274,'23'-27'2639,"-19"14"1021,0 3-603,-3 11-3002,-1-1 1,1 0 0,0 1-1,-1-1 1,1 1-1,-1 0 1,1-1 0,-1 1-1,1-1 1,-1 1-1,1 0 1,-1-1 0,1 1-1,-1 0 1,0-1-1,0 1 1,1 0 0,-1 0-1,0 0 1,24 54-11,-21-49-47,10 21-7,-1 1 0,-1 0 0,-2 1 0,-1 0 0,-1 0 0,-1 1 0,2 40-1,-6 570-35,-24 133-254,11-201-1616,11-339-755,-2-227 1886,-1-13 472,-6-24-412,-4-60-1854,-2-37 203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0.265"/>
    </inkml:context>
    <inkml:brush xml:id="br0">
      <inkml:brushProperty name="width" value="0.05" units="cm"/>
      <inkml:brushProperty name="height" value="0.05" units="cm"/>
      <inkml:brushProperty name="color" value="#FF0066"/>
    </inkml:brush>
  </inkml:definitions>
  <inkml:trace contextRef="#ctx0" brushRef="#br0">0 570 11418,'19'-31'5242,"13"-12"-3156,0 2-1715,2-8 244,54-60-1,-63 84-553,0 0-1,1 2 1,52-35-1,-28 29-82,0 2 0,2 2-1,89-28 1,-117 45 18,0 1 0,1 2 0,0 1 0,0 0 0,0 2 1,0 1-1,0 1 0,0 1 0,35 6 0,-44-4-12,0 1 0,0 0 1,0 2-1,-1 0 0,1 0 0,-1 2 0,-1 0 1,1 0-1,-2 2 0,1-1 0,-1 2 0,-1 0 1,0 0-1,20 25 0,-21-21 3,-1 0-1,-1 0 1,0 1 0,-1 0 0,-1 0-1,-1 0 1,8 29 0,-9-20 0,-1 0 0,-1 0 0,-1 0 0,-2 48 1,-3-36-4,-2-1 0,-2 0 0,-1 0 0,-2 0 0,-1-1 0,-2-1 0,-22 44 1,16-44 7,-1 0 1,-2-2 0,-1-1 0,-1-1-1,-2 0 1,0-2 0,-2-2-1,-57 43 1,19-23 17,-1-4-1,-3-2 0,-89 37 0,56-35 77,-192 50-1,283-88-139,13-1 0,23-1-22,-11-1 67,515 79 10,-64 54 162,-268-57 5,-156-58-98,-2 2 1,62 43 0,-88-55-60,0 0 1,-1 1-1,0 0 0,-1 0 1,0 1-1,-1 1 0,0 0 1,-1 0-1,0 1 0,8 17 1,-13-21-9,0-1 0,-1 1 0,1 0 0,-1 0 0,-1 0 0,0 0 1,0 0-1,-1 0 0,0 1 0,-1-1 0,0 0 0,0 0 0,-1 0 0,0 0 1,0 0-1,-1-1 0,-1 1 0,-4 9 0,-6 7-2,-1-1 0,-1-1-1,-1 0 1,-1-1 0,-1-1 0,-1-1 0,-1 0-1,-1-2 1,0 0 0,-25 14 0,-2-2-90,-1-2 0,-2-2 0,-106 36 0,93-41-305,0-3 1,-2-3-1,0-3 0,0-2 0,-77-1 0,141-9 334,-39 1-578,-58-6 1,90 4 262,0 0 0,0-1 0,0 0 0,0-1 0,0 0 0,1-1 0,-1 0-1,1 0 1,0-1 0,0 0 0,-10-9 0,16 11 70,0 0-1,0 0 0,1 0 0,-1-1 1,1 1-1,0-1 0,0 1 1,-2-7-1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1.551"/>
    </inkml:context>
    <inkml:brush xml:id="br0">
      <inkml:brushProperty name="width" value="0.05" units="cm"/>
      <inkml:brushProperty name="height" value="0.05" units="cm"/>
      <inkml:brushProperty name="color" value="#FF0066"/>
    </inkml:brush>
  </inkml:definitions>
  <inkml:trace contextRef="#ctx0" brushRef="#br0">715 2393 10050,'2'-1'101,"7"-1"905,0 0 0,0-1 0,0 0-1,-1 0 1,15-8 0,-22 10-917,0 0-1,0 1 1,-1-1-1,1 0 1,0 0 0,0 1-1,-1-1 1,1 0-1,-1 0 1,1 0-1,-1 0 1,1 0 0,-1 0-1,1 0 1,-1 0-1,0 0 1,1 0-1,-1 0 1,0 0 0,0 0-1,0 0 1,0 0-1,0-1 1,0-1 23,-1 1 0,1-1 0,-1 0 0,0 1 0,0-1 0,0 1 1,0-1-1,-3-4 0,-2-1 129,-1-1 1,0 1-1,-11-11 1,5 7-176,-1 0-1,-1 1 0,1 1 1,-1 0-1,-1 1 1,0 1-1,0 0 1,-25-8-1,32 13-118,-1 1-1,1 0 0,-1 0 0,0 1 1,0 0-1,0 0 0,0 1 0,0 1 0,0 0 1,0 0-1,0 1 0,1 0 0,-1 1 0,0 0 1,1 0-1,0 1 0,-10 5 0,1 3-77,1 0 1,0 1-1,1 0 0,-18 20 0,-53 69-324,45-42 54,2 2 1,-42 89-1,77-140 335,-5 6-110,2 0 0,1 0 1,-11 33-1,18-49 161,0 1-1,-1-1 1,1 0 0,0 0 0,0 1 0,-1-1 0,1 0 0,0 1 0,0-1 0,1 0 0,-1 1 0,0-1-1,0 0 1,1 2 0,0-2 12,-1-1 0,1 0 0,0 0 0,-1 1 0,1-1 0,0 0 0,-1 0 0,1 0 0,0 0-1,-1 0 1,1 0 0,0 0 0,0 0 0,-1 0 0,1 0 0,0 0 0,-1 0 0,1 0 0,0-1 0,-1 1 0,1 0 0,0-1-1,-1 1 1,1 0 0,-1-1 0,1 1 0,-1-1 0,1 1 0,0-1 0,29-17 52,-1-2 0,35-30 0,54-58 197,-116 107-242,534-573 799,-525 561-799,1 0 0,-1 1 0,2 0 0,16-12 0,-28 24-6,0-1 0,0 1 0,0-1 0,0 1 0,0-1 0,0 1 1,0-1-1,0 1 0,0 0 0,0-1 0,0 1 0,0 0 0,0 0 0,0 0 0,0 0 0,0 0 0,0 0 0,0 0 0,1 0 0,-1 1 0,0-1 1,0 0-1,0 1 0,0-1 0,0 0 0,0 1 0,0-1 0,0 1 0,-1 0 0,1-1 0,0 1 0,0 0 0,0 0 0,-1-1 0,1 1 0,0 0 0,-1 0 1,1 0-1,0 0 0,-1 0 0,1 0 0,-1 0 0,0 0 0,1 1 0,2 6-6,0 0 0,-1 0 0,0 0 0,1 15 0,3 52-8,-4 1-1,-10 97 0,2-84 72,7 108 0,-1-196-54,1 11 7,-1 0 1,2-1-1,-1 1 1,2 0 0,-1 0-1,2-1 1,0 1-1,7 16 1,-10-27-7,0 1 0,1-1 0,-1 1 0,0-1 0,1 1 0,-1-1 0,0 0 0,1 0 0,-1 0 0,1 1 0,0-1 0,-1-1 0,1 1 0,0 0 0,0 0 1,0-1-1,-1 1 0,1-1 0,0 1 0,0-1 0,0 0 0,0 0 0,0 0 0,0 0 0,0 0 0,0 0 0,0-1 0,-1 1 0,3-1 0,2-1 2,0 0 0,0-1 0,-1 1-1,1-1 1,-1-1 0,0 1 0,9-8 0,3-4-4,0-2-1,-1 0 1,-1-1 0,-1-1-1,0 0 1,13-25 0,57-133-9,-70 144 17,-6 16-15,84-175 67,-89 186-50,1 1-1,0-1 1,0 1-1,0 0 1,1 0-1,0 0 1,-1 1-1,12-8 1,-15 11-6,1 0 1,0 0 0,-1 0-1,1 0 1,0 1 0,0-1-1,0 1 1,-1-1 0,1 1-1,0-1 1,0 1 0,0 0-1,0 0 1,0 0 0,0 0-1,0 1 1,0-1 0,0 0-1,-1 1 1,1-1 0,0 1-1,0 0 1,0-1 0,-1 1-1,1 0 1,0 0 0,-1 0 0,1 1-1,-1-1 1,1 0 0,-1 0-1,0 1 1,2 1 0,5 8 5,0 1 0,0 0 0,-1 0-1,-1 0 1,0 1 0,-1 0 0,0 0 0,3 16 0,3 5 23,5 16-33,20 57 46,-30-92-42,1 1 0,1-1 1,0-1-1,16 22 0,-22-34-21,0 1 1,-1-1-1,2 1 0,-1-1 1,0 0-1,0 0 0,1 0 1,-1 0-1,1 0 0,-1-1 1,1 1-1,0-1 0,0 1 1,0-1-1,0 0 0,0 0 1,0-1-1,0 1 0,0 0 1,0-1-1,0 0 0,0 0 1,0 0-1,0 0 0,0 0 1,0-1-1,0 1 0,0-1 0,0 0 1,0 0-1,0 0 0,0 0 1,4-3-1,12-7-141,0 0 1,-1-1-1,-1-1 0,0-1 0,20-21 1,-6 7-17,-13 11 91,204-172-318,-191 166 404,1 2-1,1 1 1,1 2 0,1 1-1,57-20 1,-85 34 4,1 1 1,-1 0 0,1 1-1,0 0 1,0 0 0,-1 1 0,1 0-1,0 0 1,0 1 0,0 0-1,9 2 1,-11-1-4,-1-1 0,0 1 0,0 1 0,0-1-1,-1 1 1,1 0 0,-1 0 0,1 0 0,-1 1 0,0 0 0,0-1 0,0 1 0,-1 1 0,0-1 0,1 0 0,2 7-1,2 5-7,-1 0-1,0 1 1,-1 0-1,-1 0 0,0 0 1,3 30-1,1 109-44,-8-123 46,-1-31 7,0 0 0,0 0-1,0 0 1,0 0 0,0 0-1,0 0 1,1 0 0,-1 0-1,1 0 1,-1 0 0,1 0-1,0 0 1,0 0 0,0 0-1,1 2 1,0-4 0,-1 1 0,0-1-1,0 0 1,1 0 0,-1 0 0,0 0 0,1 0 0,-1 0-1,0 0 1,1 0 0,-1-1 0,0 1 0,0 0 0,1-1 0,-1 1-1,0-1 1,0 1 0,0-1 0,1 0 0,-1 1 0,0-1-1,0 0 1,1-1 0,34-23 53,-1-2 1,43-41-1,-28 22-11,17-11 8,101-93 73,-143 124-56,0-1 1,-2-1-1,-1-1 1,19-34-1,-37 57-34,-1 1 0,0-1-1,0 0 1,0 0-1,0 0 1,-1 0 0,0 0-1,-1-1 1,1 1-1,0-9 1,-2 15-33,0 0 0,0-1 0,0 1 0,0-1-1,0 1 1,-1 0 0,1-1 0,0 1 0,0 0 0,0-1 0,0 1 0,0-1-1,-1 1 1,1 0 0,0-1 0,0 1 0,-1 0 0,1 0 0,0-1 0,0 1-1,-1 0 1,1-1 0,0 1 0,-1 0 0,1 0 0,0 0 0,-1-1-1,1 1 1,-1 0 0,1 0 0,0 0 0,-1 0 0,1 0 0,-1 0 0,1 0-1,0 0 1,-1 0 0,1 0 0,-1 0 0,0 0 0,-8 2 18,1 0 0,-1 1 1,0 0-1,1 1 0,0 0 0,0 0 1,0 1-1,0 0 0,-7 6 0,-56 39 0,3 4 0,-111 111-1,-95 155 4,173-180 7,88-118 33,13-23-62,1 1-1,-1 0 1,0 0 0,0 0-1,0 0 1,0 0 0,0 0-1,0 0 1,0 0 0,0 0-1,0 0 1,1 0 0,-1 0 0,0 0-1,0 0 1,0 0 0,0 0-1,0 0 1,0 0 0,0 0-1,0 1 1,0-1 0,1 0-1,-1 0 1,0 0 0,0 0-1,0 0 1,0 0 0,0 0-1,0 0 1,0 0 0,0 0-1,0 0 1,0 0 0,0 0-1,0 1 1,0-1 0,0 0-1,0 0 1,0 0 0,1 0-1,-1 0 1,0 0 0,0 0-1,0 0 1,0 0 0,0 1-1,0-1 1,0 0 0,0 0-1,0 0 1,-1 0 0,1 0-1,0 0 1,0 0 0,0 0-1,0 0 1,0 1 0,0-1-1,0 0 1,0 0 0,0 0 0,0 0-1,31-24 332,-28 22-325,287-271 1465,-222 206-1244,323-353 842,-322 330-950,-3-3 0,-5-3-1,56-119 1,97-311-69,-203 497-59,210-539-413,-157 439 54,-52 109 251,0 1-1,1 1 0,1 0 1,22-22-1,-34 38 91,0-1 0,1 1-1,-1 0 1,1 0 0,-1 0 0,1 0-1,0 1 1,0-1 0,0 1-1,0 0 1,0-1 0,0 1-1,0 1 1,0-1 0,0 0-1,1 1 1,-1-1 0,0 1 0,6 0-1,-6 1 4,0 0 0,0 1 0,-1-1 0,1 0 1,0 1-1,0 0 0,-1-1 0,1 1 0,-1 0 0,0 0 0,1 1 0,-1-1 0,0 0 0,0 1 0,-1-1 0,1 1 0,0 0 0,-1-1 0,0 1 0,1 0 0,0 4 1,6 21-55,0-1 0,-2 1 0,-1 1 1,-2-1-1,-1 1 0,-1 39 1,-7 95-80,-7-1 0,-58 272 0,18-210-563,-10-3-1,-108 250 1,58-209-2444,12-51-141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6.784"/>
    </inkml:context>
    <inkml:brush xml:id="br0">
      <inkml:brushProperty name="width" value="0.05" units="cm"/>
      <inkml:brushProperty name="height" value="0.05" units="cm"/>
      <inkml:brushProperty name="color" value="#FF0066"/>
    </inkml:brush>
  </inkml:definitions>
  <inkml:trace contextRef="#ctx0" brushRef="#br0">1 317 8330,'4'4'515,"0"0"0,0-1 0,0 0 0,1 0 0,0 0 0,7 4 0,-10-7-519,-1 1 0,0-1 1,1 1-1,-1-1 1,0 1-1,1-1 1,-1 0-1,1 1 1,-1-1-1,1 0 1,-1 0-1,0 0 1,1 0-1,-1 0 1,1-1-1,-1 1 1,1 0-1,-1-1 1,0 1-1,1-1 1,-1 1-1,0-1 1,0 0-1,1 1 1,-1-1-1,0 0 1,0 0-1,0 0 1,0 0-1,0 0 1,0 0-1,1-1 1,3-7 3,1 1 0,-2-1 0,1 0 1,-1 0-1,-1 0 0,0-1 0,2-10 1,-3 14 1,0-2 18,-1 0 0,0-1 1,-1 1-1,1-1 1,-1 1-1,-3-16 0,1-6 99,2 17-67,0-13-53,4-34 1,-4 59-2,0 1 1,0-1 0,0 1 0,1-1 0,-1 1-1,0 0 1,0-1 0,0 1 0,0-1 0,0 1 0,0-1-1,0 1 1,0 0 0,-1-1 0,1 1 0,0-1-1,0 1 1,0-1 0,0 1 0,-1 0 0,1-1-1,0 1 1,0 0 0,-1-1 0,1 1 0,0 0-1,0-1 1,-1 1 0,1 0 0,-1-1 0,1 1 0,0 0-1,-1 0 1,1 0 0,0-1 0,-1 1 0,-28-7-62,29 7 62,0 0 1,0 0-1,-1 0 0,1 0 1,0-1-1,0 1 0,-1 0 1,1 0-1,0 0 0,0-1 1,0 1-1,0 0 0,0 0 1,-1 0-1,1-1 1,0 1-1,0 0 0,0-1 1,0 1-1,0 0 0,0 0 1,0-1-1,0 1 0,0 0 1,0 0-1,0-1 0,0 1 1,0 0-1,0-1 0,0 1 1,0 0-1,0 0 0,0-1 1,0 1-1,0 0 1,1 0-1,-1-1 0,0 1 1,0 0-1,0 0 0,0 0 1,1-1-1,-1 1 0,0 0 1,0 0-1,0 0 0,1 0 1,-1-1-1,0 1 0,0 0 1,1 0-1,-1 0 0,14-10-21,4 13 26,28 8 6,-43-10-9,0 1 0,0-1 0,0 1 0,0 0 0,0 0 0,0 0 0,-1 1-1,1-1 1,-1 0 0,1 1 0,-1 0 0,0 0 0,0 0 0,2 3 0,-2-3 9,0 1 0,0-1 0,0 0 1,1 0-1,-1-1 0,1 1 0,0 0 0,5 3 1,2-1 31,0-1 0,-1 0 0,2 0 0,-1-1 0,0 0 0,1-1 0,10 1 0,81 2 226,-53-4-95,23 5 42,91 21 0,23 3-3,-82-23-171,0-4 0,0-4 0,205-30 0,-43-8 23,-190 32-352,116 3 1,-183 3-1955,-21 1 547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2.078"/>
    </inkml:context>
    <inkml:brush xml:id="br0">
      <inkml:brushProperty name="width" value="0.05" units="cm"/>
      <inkml:brushProperty name="height" value="0.05" units="cm"/>
      <inkml:brushProperty name="color" value="#FF0066"/>
    </inkml:brush>
  </inkml:definitions>
  <inkml:trace contextRef="#ctx0" brushRef="#br0">0 476 8434,'4'-6'134,"22"-48"2351,38-58 1,-61 108-2324,0 0 0,0 0-1,0 0 1,0 1 0,1-1 0,-1 1 0,1-1 0,0 1 0,7-4-1,-11 7-129,1 0 0,0-1-1,-1 1 1,1 0-1,0 0 1,0 0-1,-1 0 1,1 0 0,0 0-1,0 0 1,-1 0-1,1 0 1,0 0-1,0 0 1,-1 0 0,1 0-1,0 0 1,0 1-1,-1-1 1,1 0 0,0 1-1,-1-1 1,2 1-1,-1 1 31,1 0 1,-1-1-1,0 1 0,1 0 0,-1 0 0,0 0 0,0 0 1,0-1-1,-1 2 0,1-1 0,0 0 0,0 3 1,5 32 389,-2 2 0,-2-1 1,-4 74-1,2-106-433,-6 164 294,6-37-463,22 159-1,-21-285 129,1 11-62,2-1 0,6 23 0,-9-36 59,1 0-1,0 0 0,-1 0 0,1 0 0,1-1 0,-1 1 0,0 0 1,1-1-1,0 0 0,0 0 0,0 0 0,0 0 0,0 0 0,7 4 1,-7-6 0,0 0 0,0 1 0,0-1 0,0 0 0,0-1 1,1 1-1,-1 0 0,0-1 0,1 0 0,-1 0 0,0 0 1,1 0-1,4-1 0,1-1-22,0-1 0,0 1 0,13-7-1,1-2 87,0-1 0,0-1 0,-2-1-1,1-1 1,19-19 0,89-94 785,-54 42 597,121-177 1,-187 246-1343,0 1 1,10-27 0,-20 42-81,0 0 0,0 1 1,0-1-1,1 1 0,-1-1 1,0 0-1,0 1 0,1-1 1,-1 1-1,0-1 0,1 1 1,-1-1-1,0 1 0,1-1 1,-1 1-1,1-1 0,-1 1 1,0 0-1,1-1 0,0 1 0,-1 0 1,1-1-1,-1 1 0,1 0 1,0 0-4,-1 1 1,1 0 0,-1-1-1,1 1 1,-1 0 0,0 0-1,1 0 1,-1-1 0,0 1-1,0 0 1,1 0-1,-1 0 1,0 0 0,0 0-1,0-1 1,0 1 0,0 2-1,-5 54-130,0-14 70,1-1 28,3 0 0,2 0 0,6 51 0,-6-86 37,0-1 1,1 1 0,0-1-1,0 0 1,0 0 0,1 0-1,0 0 1,0 0 0,1-1 0,-1 1-1,1-1 1,1 0 0,8 9-1,-9-11 3,1 0 0,-1 0 0,1 0 0,0 0-1,0-1 1,0 0 0,0 0 0,1 0-1,-1 0 1,0-1 0,1 0 0,-1 0 0,1-1-1,-1 0 1,1 1 0,-1-2 0,8 0 0,3-2 16,0 0 1,0-1 0,0-1 0,-1-1 0,28-13 0,69-48 92,-59 29-7,-2-2 0,-1-2 0,70-78 0,-69 61 1,-2-2-1,-3-3 1,37-68 0,103-218-1282,-174 325 918,-56 94-3617,22-22 2653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2.418"/>
    </inkml:context>
    <inkml:brush xml:id="br0">
      <inkml:brushProperty name="width" value="0.05" units="cm"/>
      <inkml:brushProperty name="height" value="0.05" units="cm"/>
      <inkml:brushProperty name="color" value="#FF0066"/>
    </inkml:brush>
  </inkml:definitions>
  <inkml:trace contextRef="#ctx0" brushRef="#br0">325 0 13715,'28'65'2729,"-15"12"1687,-9 2-4095,-13 15 119,-8-12-64,-14 4 120,-5-5-400,-8 15-240,5-14-312,-9-7-785,9-12-287,-7-4-136,15-28-2657,1-34 856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2.760"/>
    </inkml:context>
    <inkml:brush xml:id="br0">
      <inkml:brushProperty name="width" value="0.05" units="cm"/>
      <inkml:brushProperty name="height" value="0.05" units="cm"/>
      <inkml:brushProperty name="color" value="#FF0066"/>
    </inkml:brush>
  </inkml:definitions>
  <inkml:trace contextRef="#ctx0" brushRef="#br0">0 39 9754,'35'-9'2369,"-1"14"847,10 4-2592,2-5-656,12-8-32,-7-5-104,12-6-3048,-9-5 799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3.270"/>
    </inkml:context>
    <inkml:brush xml:id="br0">
      <inkml:brushProperty name="width" value="0.05" units="cm"/>
      <inkml:brushProperty name="height" value="0.05" units="cm"/>
      <inkml:brushProperty name="color" value="#FF0066"/>
    </inkml:brush>
  </inkml:definitions>
  <inkml:trace contextRef="#ctx0" brushRef="#br0">1084 106 10450,'17'52'2149,"-2"2"0,11 79-1,-19-69-1020,0 114 0,-15-43-233,-6-1 1,-34 148-1,-101 285-578,49-310-573,75-207-104,-1 0 0,-55 77 0,72-114 143,-1 0 0,0-1 0,0-1-1,-2 0 1,1 0 0,-18 11 0,28-21 197,0 0 1,0 0-1,0-1 1,0 1-1,0-1 1,0 1-1,1-1 0,-1 1 1,-1-1-1,1 0 1,0 1-1,0-1 1,0 0-1,0 0 1,0 1-1,0-1 1,0 0-1,0 0 0,0-1 1,0 1-1,0 0 1,0 0-1,-1 0 1,1-1-1,0 1 1,0 0-1,0-1 1,0 1-1,0-1 1,1 1-1,-1-1 0,0 0 1,0 1-1,0-1 1,0 0-1,1 0 1,-1 0-1,0 1 1,1-1-1,-1 0 1,0 0-1,1 0 0,-1 0 1,1 0-1,0 0 1,-1 0-1,1 0 1,0-2-1,-3-6 1,1 0 0,1 0-1,0 0 1,0-15 0,1 23 19,-2-89 336,2 9 355,-4-1 0,-21-119 0,23 190-604,-1 0 1,0 1-1,0-1 0,-1 0 1,-1 1-1,1 0 1,-2 0-1,-12-18 1,16 26-75,0 0 0,0 0 1,0 0-1,-1 0 0,1 0 1,-1 1-1,1-1 0,-1 1 1,0-1-1,1 1 1,-1 0-1,0 0 0,0 1 1,0-1-1,0 0 0,0 1 1,1 0-1,-1 0 0,0 0 1,0 0-1,0 0 0,-6 1 1,0 2-6,0-1 0,0 1 0,0 1 0,1-1 0,-1 1 1,-10 8-1,-6 5 2,2 1 0,0 0 0,1 2 0,1 1 0,1 1 0,1 0 0,-16 26 0,11-13-2,2 1 1,1 1 0,2 1 0,-19 53 0,30-65-108,1 0 1,1 1-1,1 0 1,-2 51 0,6-72 45,1 0 1,1 0-1,-1-1 1,1 1-1,0 0 1,0-1 0,0 1-1,1 0 1,0-1-1,0 0 1,0 1-1,1-1 1,0 0-1,0 0 1,7 8 0,-6-9-18,1 0 0,-1 0 1,1 0-1,0-1 1,0 0-1,1 0 0,-1 0 1,0-1-1,1 0 1,0 0-1,-1 0 1,1-1-1,0 0 0,0 0 1,9 0-1,9-1-140,-1 0 0,0-2 0,0 0 0,0-2 0,0-1 0,36-12-1,129-58-725,-181 72 901,88-41-320,-1-5-1,-3-3 0,98-76 0,-83 46-96,157-160 0,85-141-2874,-260 290 3154,-87 91 219,1 1-1,-1-1 1,1 1 0,0-1 0,0 1-1,-1 0 1,1 0 0,0 0-1,0 0 1,0 0 0,0 0 0,1 0-1,-1 1 1,0-1 0,0 1-1,3-1 1,-3 2-1,-1-1 0,1 1-1,-1-1 1,0 1 0,1 0 0,-1 0-1,0-1 1,1 1 0,-1 0 0,0 0-1,0 0 1,0 0 0,0 0 0,0 1-1,0-1 1,0 0 0,0 0 0,0 1-1,-1-1 1,1 0 0,-1 1 0,1-1-1,-1 1 1,1 1 0,2 7 176,0 1 1,0-1 0,-1 1-1,-1 0 1,0-1 0,-1 17-1,-7 66 852,4-69-767,-65 386 3063,44-283-2700,2-10-499,-51 163 0,59-247-756,10-27-149,4-11 310,6-19-320,142-384-3904,2-3 2979,-15-87 1818,-44 58 3668,-90 433-3437,5-11 1291,-4 16-1404,-1 0 1,1 1-1,0-1 0,0 1 0,0-1 0,0 1 1,0-1-1,3 0 0,27-19-510,18-19-623,-2-3 1,-2-1-1,77-96 1,-28 0-2644,-6-7-65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3.596"/>
    </inkml:context>
    <inkml:brush xml:id="br0">
      <inkml:brushProperty name="width" value="0.05" units="cm"/>
      <inkml:brushProperty name="height" value="0.05" units="cm"/>
      <inkml:brushProperty name="color" value="#FF0066"/>
    </inkml:brush>
  </inkml:definitions>
  <inkml:trace contextRef="#ctx0" brushRef="#br0">1516 1 4937,'-98'243'5801,"-33"71"-2184,-22 34 536,-30 77-2945,-19-77-480,23-21-336,33-60-264,4-23-440,35-95-424,14-35-656,38-69 3752,29-69-6592,42-50 3199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3.984"/>
    </inkml:context>
    <inkml:brush xml:id="br0">
      <inkml:brushProperty name="width" value="0.05" units="cm"/>
      <inkml:brushProperty name="height" value="0.05" units="cm"/>
      <inkml:brushProperty name="color" value="#FF0066"/>
    </inkml:brush>
  </inkml:definitions>
  <inkml:trace contextRef="#ctx0" brushRef="#br0">224 281 10010,'4'-2'421,"23"-17"2103,-17 9 2929,-19 12-5273,0 0 0,0-1 0,0 0 0,0-1 0,0 0 0,0 0 0,-12-3 0,3 1-121,0-2 1,-29-9-1,38 10-186,1-1 0,0 1 0,1-1 0,-1 0 0,1-1 0,0 0 0,-9-7 0,14 9 37,-1 1 1,1 0-1,0-1 1,0 1-1,0-1 1,0 0-1,0 0 0,1 0 1,-1 0-1,1 0 1,0 0-1,-1 0 1,2 0-1,-1-1 1,0 1-1,1 0 0,-1-1 1,1 1-1,0 0 1,0-1-1,1-6 1,1 4 16,-1 0-1,2 0 1,-1 1 0,1-1 0,-1 0 0,1 1 0,1 0 0,-1-1 0,1 1 0,0 1 0,0-1 0,1 0 0,-1 1 0,1 0-1,0 0 1,0 1 0,0-1 0,1 1 0,-1 0 0,1 0 0,0 1 0,0 0 0,8-3 0,0 2 72,-1-1 0,1 2 0,1 0 0,-1 0 0,0 1-1,0 1 1,1 1 0,-1 0 0,18 3 0,-18 0 62,0 0 0,-1 0 0,0 1 0,0 1 0,0 0 0,0 1 0,-1 0 0,-1 1 0,1 0 0,-1 1 0,0 0-1,-1 1 1,0 0 0,12 17 0,-8-7 106,-1 0 0,-1 1 0,-1 0 0,0 1 0,-2 0 0,-1 1 0,10 39 0,-7-1 193,-3 1 0,-2 0 0,-3 0 0,-6 82 0,-6-24 6,-5 0 0,-5-2-1,-5 0 1,-55 157 0,-168 361 122,225-591-485,-59 142-119,77-176 73,0-1 1,-4 22 0,8-32 36,0 0 1,0 1-1,0-1 1,-1 0-1,1 1 1,0-1-1,0 0 0,0 1 1,0-1-1,0 1 1,0-1-1,0 0 1,0 1-1,0-1 0,0 0 1,0 1-1,0-1 1,0 1-1,1-1 1,-1 0-1,0 1 0,0-1 1,0 0-1,0 1 1,1-1-1,-1 0 1,0 0-1,0 1 0,1-1 1,-1 0-1,0 1 1,0-1-1,1 0 1,-1 0-1,0 0 0,1 1 1,-1-1-1,0 0 1,1 0-1,-1 0 1,0 0-1,1 0 0,-1 0 1,0 0-1,1 0 1,-1 0-1,1 0 1,-1 0-1,0 0 1,1 0-1,-1 0 0,0 0 1,1 0-1,-1 0 1,0 0-1,1 0 1,7-5-105,0 1 1,0-1 0,10-9 0,-16 12 95,274-231-1087,0-33 441,298-374-4438,-422 438 1757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5.907"/>
    </inkml:context>
    <inkml:brush xml:id="br0">
      <inkml:brushProperty name="width" value="0.05" units="cm"/>
      <inkml:brushProperty name="height" value="0.05" units="cm"/>
      <inkml:brushProperty name="color" value="#FF0066"/>
    </inkml:brush>
  </inkml:definitions>
  <inkml:trace contextRef="#ctx0" brushRef="#br0">2909 198 7274,'3'19'3121,"-2"-17"-2873,-1-1 0,1 1 1,-1-1-1,0 1 0,0-1 0,0 1 1,1-1-1,-1 1 0,-1-1 0,1 1 0,0-1 1,0 1-1,-1 0 0,1-1 0,0 1 1,-1-1-1,0 0 0,1 1 0,-1-1 1,0 1-1,0-1 0,1 0 0,-1 0 0,0 1 1,-2 0-1,2-1-237,-2 4 299,-1 0-1,-1 0 0,1 0 0,-1 0 1,-10 7-1,9-9-179,0 1 1,-1-2-1,1 1 1,-1-1 0,0 0-1,0-1 1,-10 2-1,1 0-58,7-1-31,-1 0 0,0-1 0,0 0 0,1-1-1,-1 0 1,0 0 0,0-1 0,-14-3 0,-491-62 640,497 65-679,-67-4 26,-138 11-1,-83 27 93,223-23-105,-99 16 113,-296 82 0,429-93-100,1 3 0,0 2 0,2 3 1,0 1-1,2 2 0,1 2 0,1 2 1,1 1-1,2 3 0,-39 41 0,51-45-11,2 1 0,-32 50-1,-33 76 104,79-133-92,1-1 1,0 2-1,2-1 0,1 1 1,-4 26-1,4-10 26,3 0-1,0 59 0,4 81 118,11 232-46,-5-365-120,2-1-1,3 0 1,1-1-1,20 48 0,86 173 91,-87-204-92,34 76 75,129 201-1,-170-306-41,0-2 0,3-1 0,0-1 0,2-1 0,1-1 0,1-2 0,2-1 0,61 35 0,6-5 15,197 116 86,-106-67-113,-176-97-34,7 6 21,-18-10-6,0 0 0,0-1 0,1 0 0,-1 0 0,1 0 0,8 2 0,16 3 31,0-2 0,0-2 0,0 0 0,1-2 0,55-4 0,-11-6 55,92-22 0,-95 12-61,0-2 0,100-46 0,120-88-22,-123 65 20,-21 12-16,-115 60-15,-2-3-1,43-35 1,-28 17-13,114-110 79,-140 129-52,-1-1 0,-1-2 0,0 1 0,-2-2 0,20-41 0,-23 35 14,-2-1 0,-1 0 0,-1 0 1,-1-1-1,-2 0 0,1-55 0,-6 8 15,-15-122 0,-42-182-18,7 50-33,-6-41 60,42 296-70,-3 1 0,-4 0-1,-3 2 1,-3 0 0,-41-77 0,45 108-142,-2 1 1,-2 2 0,-2 0-1,-1 2 1,-2 2 0,-2 0-1,-1 3 1,-1 0-1,-63-42 1,29 32-2960,-150-69 0,32 33-1325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7.460"/>
    </inkml:context>
    <inkml:brush xml:id="br0">
      <inkml:brushProperty name="width" value="0.05" units="cm"/>
      <inkml:brushProperty name="height" value="0.05" units="cm"/>
      <inkml:brushProperty name="color" value="#FF0066"/>
    </inkml:brush>
  </inkml:definitions>
  <inkml:trace contextRef="#ctx0" brushRef="#br0">9064 0 11658,'-5'6'3913,"-15"-4"-2482,14-2-695,-27 5-892,0 1 0,-50 16-1,7 0-514,-355 66-13,-514 93 4733,-172 113-3369,142 3-678,781-235-12,-221 69 1,-625 223-54,768-256 7,-389 124-199,641-214 235,20-8 20,-1 0-1,1 0 1,0 0-1,0 0 1,0 0 0,0 0-1,-1 0 1,1 0 0,0 1-1,0-1 1,0 0-1,0 0 1,0 0 0,0 0-1,-1 0 1,1 0 0,0 0-1,0 0 1,0 1-1,0-1 1,0 0 0,0 0-1,0 0 1,0 0 0,0 0-1,0 1 1,0-1-1,0 0 1,-1 0 0,1 0-1,0 0 1,0 1 0,0-1-1,0 0 1,0 0-1,0 0 1,0 0 0,1 0-1,-1 1 1,0-1 0,0 0-1,0 0 1,0 0-1,0 0 1,0 1 0,3 0 1,1 1 1,-1-1 0,0 0 0,1 0-1,-1 0 1,0-1 0,5 1-1,46 6 122,65-1 1,-48-3-57,315 9 251,-258-4-278,0 6-1,192 45 0,-306-55-26,70 21 9,-74-22-19,-1 1 0,0 0 0,0 1-1,-1 0 1,1 0 0,11 11-1,-18-14-1,0 0-1,0 0 0,0 0 0,0 0 0,0 1 0,0-1 0,-1 1 0,1-1 0,-1 1 0,0 0 0,0-1 0,0 1 0,0 0 0,0 0 0,-1 0 0,1 0 0,-1 0 0,0 0 0,1 0 0,-2 0 0,1 0 0,0 0 0,0 0 0,-1 0 0,0-1 0,0 1 0,-2 6 0,-1 0 5,-1 0 0,0 0 0,-1 0 0,0-1-1,0 0 1,-13 13 0,-6 3 9,-2 0 0,0-2-1,-2-1 1,-61 34 0,-134 50 24,-346 100-17,-163 7 33,-98-23-128,556-138 35,-253 50-34,318-57 102,-272 49 122,438-86-249,29-8-231,15 1 314,0 0-1,0-1 1,0 1 0,0 0-1,0 0 1,0-1 0,0 1-1,0 0 1,0 0 0,0 0-1,0-1 1,0 1 0,0 0-1,0 0 1,0-1 0,0 1-1,0 0 1,1 0 0,-1 0-1,0-1 1,0 1 0,0 0-1,0 0 1,0 0 0,0 0-1,1-1 1,-1 1 0,0 0-1,0 0 1,0 0 0,1 0-1,-1 0 1,0-1 0,0 1-1,32-20-1097,-22 14 899,405-226-6898,-260 150 4498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7.815"/>
    </inkml:context>
    <inkml:brush xml:id="br0">
      <inkml:brushProperty name="width" value="0.05" units="cm"/>
      <inkml:brushProperty name="height" value="0.05" units="cm"/>
      <inkml:brushProperty name="color" value="#FF0066"/>
    </inkml:brush>
  </inkml:definitions>
  <inkml:trace contextRef="#ctx0" brushRef="#br0">1111 103 7690,'166'-91'7121,"-142"81"-6159,-24 10-947,0 0 1,0 0 0,1-1-1,-1 1 1,0 0-1,0 0 1,0 0 0,1 0-1,-1 0 1,0 0-1,0 0 1,1 0 0,-1 0-1,0 0 1,0 0-1,1 0 1,-1 0 0,0 0-1,0 0 1,1 0-1,-1 0 1,0 0 0,0 0-1,1 0 1,-1 0-1,0 1 1,0-1 0,0 0-1,1 0 1,-1 0 0,0 0-1,0 0 1,0 1-1,0-1 1,1 0 0,-1 0-1,0 0 1,0 1-1,0-1 1,0 0 0,0 0-1,0 0 1,1 1-1,-1-1 1,0 0 0,0 0-1,0 1 1,0-1-1,0 0 1,0 0 0,0 1-1,0-1 1,0 0-1,0 0 1,0 1 0,0-1-1,-1 0 1,-4 16 355,-3-4-219,0-1 0,-1 1 0,-19 17 0,5-4-48,-654 668 673,433-452-66,-36 13 668,255-230-1067,25-24-307,0 0-1,0 1 0,0-1 1,-1 0-1,1 0 0,0 0 0,0 0 1,0 1-1,0-1 0,0 0 0,0 0 1,-1 1-1,1-1 0,0 0 0,0 0 1,0 1-1,0-1 0,0 0 1,0 0-1,0 1 0,0-1 0,0 0 1,0 0-1,0 1 0,0-1 0,0 0 1,0 0-1,0 0 0,0 1 0,1-1 1,-1 0-1,0 0 0,0 1 1,0-1-1,0 0 0,0 0 0,1 0 1,-1 1-1,0-1 0,0 0 0,0 0 1,0 0-1,1 0 0,-1 0 1,0 1-1,0-1 0,1 0 0,-1 0 1,0 0-1,0 0 0,0 0 0,1 0 1,-1 0-1,0 0 0,0 0 0,1 0 1,-1 0-1,0 0 0,0 0 1,1 0-1,-1 0 0,0 0 0,0 0 1,1 0-1,14 0 99,0-1 0,0 0 1,0-2-1,27-6 0,-20 4-32,292-68 634,106-24-278,346-41-826,-311 79 373,-259 39-3011,-30 7 654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8.772"/>
    </inkml:context>
    <inkml:brush xml:id="br0">
      <inkml:brushProperty name="width" value="0.05" units="cm"/>
      <inkml:brushProperty name="height" value="0.05" units="cm"/>
      <inkml:brushProperty name="color" value="#FF0066"/>
    </inkml:brush>
  </inkml:definitions>
  <inkml:trace contextRef="#ctx0" brushRef="#br0">583 659 9226,'74'-70'4488,"28"-44"-2401,-35 36-1842,-57 67-146,0 0 1,-1-1-1,-1 0 0,0-1 1,0 0-1,-1 0 0,-1 0 0,0-1 1,-1 0-1,4-20 0,-8 29 358,-3 7 65,-10 19 242,-87 240-26,15 20 6,67-222-579,-129 486 892,71-260-693,-168 661 142,162-604-526,-34 137-1080,93-403 268,22-74 768,0 0 0,-1 0-1,0 0 1,1 0 0,-1 0 0,0 0 0,0 0-1,0-1 1,0 1 0,0 0 0,0 0-1,-2 1 1,2-5 12,0 0 1,0 0-1,1 0 0,-1 0 0,1 0 0,0 0 0,-1 0 1,1 0-1,0 0 0,0 0 0,0 0 0,1 0 0,-1 0 1,1-3-1,19-169-805,-8 85 713,103-699-214,-110 755 353,151-800-48,-94 574 327,120-315-1,-175 554-221,70-163 788,-61 151-507,1 0 0,2 1-1,37-46 1,-13 31-82,1 2 0,54-42-1,-57 52-229,94-71-45,-114 91 2,0 1 1,1 1 0,1 1-1,39-14 1,-58 23 15,0 1 0,-1 0 1,1 0-1,0 0 0,0 1 0,0-1 1,0 1-1,0 0 0,0 0 0,-1 1 1,1-1-1,0 1 0,0-1 1,5 3-1,-6-1-2,0-1 0,-1 1 0,1 0 0,-1 0 1,1 0-1,-1 0 0,0 0 0,0 0 0,0 1 1,0-1-1,0 1 0,-1-1 0,1 1 0,-1 0 0,0-1 1,1 1-1,-1 0 0,1 5 0,1 7-10,-1 0 1,0 1-1,-1-1 1,-1 1-1,0-1 0,-1 0 1,-3 18-1,1-7 4,-95 506 63,70-405-27,-103 443-1230,61-305-936,9-99-2119,19-77 865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7.500"/>
    </inkml:context>
    <inkml:brush xml:id="br0">
      <inkml:brushProperty name="width" value="0.05" units="cm"/>
      <inkml:brushProperty name="height" value="0.05" units="cm"/>
      <inkml:brushProperty name="color" value="#FF0066"/>
    </inkml:brush>
  </inkml:definitions>
  <inkml:trace contextRef="#ctx0" brushRef="#br0">461 0 7810,'32'1'3799,"-30"-1"-3802,0 1-1,0-1 1,0 1-1,0 0 1,1 0-1,-1-1 1,0 1-1,-1 1 1,1-1-1,0 0 1,0 0 0,0 1-1,-1-1 1,1 1-1,-1-1 1,1 1-1,-1 0 1,0 0-1,3 3 1,-4-4 20,0 0 0,1 0 0,-1 0 0,0 0 0,0-1-1,0 1 1,0 0 0,0 0 0,0 0 0,0 0 0,0 0 0,0-1 0,0 1 0,-1 0 0,1 0 0,0 0 0,-1-1 0,1 1 0,0 0 0,-1 0 0,1-1 0,-1 1 0,1 0 0,-1-1 0,1 1 0,-1 0-1,0-1 1,1 1 0,-1-1 0,0 1 0,0-1 0,1 1 0,-2 0 0,-30 14 380,29-14-387,-25 9 30,-1-1 0,0-2 1,-37 6-1,-91 2 251,151-15-261,5 0-28,1 0 0,-1 1 0,0-1 0,1 0 0,-1 0 0,1 0 0,-1 0-1,0 1 1,1-1 0,-1 0 0,1 1 0,-1-1 0,1 0 0,-1 1-1,1-1 1,-1 1 0,1-1 0,-1 0 0,1 1 0,0-1 0,-1 1 0,1-1-1,0 1 1,-1 0 0,1-1 0,0 1 0,0-1 0,0 1 0,-1 0 0,1-1-1,0 1 1,0-1 0,0 1 0,0 0 0,0-1 0,0 1 0,0 1-1,7 32 0,-3-20-5,2 9 11,0-6 7,-1 1 1,2 17 0,-1-36 87,1 0 1,-1 0-1,1 0 0,-1 1 0,1 0 0,-1 0 0,12 2 1,-3 0-100,1 1 1,-1 0 0,26 10-1,-34-10-1,-1 0-1,0 0 1,0 0 0,0 0-1,0 1 1,-1 0-1,1 1 1,-1-1-1,0 1 1,0 0-1,-1 0 1,8 11-1,-6-4 8,-1 0-1,0 0 1,0 1-1,-2-1 1,1 1-1,-2 0 1,0 0-1,0 0 1,-1 0-1,-1 1 1,0-1-1,-1 0 1,0 0-1,-4 17 1,2-20-5,1 0 0,-2 1-1,1-2 1,-1 1 0,-1 0 0,0-1 0,0 1 0,-8 8 0,9-12-13,-1-1 1,0 1 0,0-1-1,0-1 1,-1 1 0,0-1 0,0 0-1,0 0 1,0 0 0,0-1 0,-1 0-1,-11 3 1,4-2-16,0-1 0,0-1 1,0 0-1,-1-1 0,1 0 0,0-2 1,-1 1-1,-27-6 0,32 4-234,0-1 0,0 0 0,1 0 0,-1-1 0,1 0 0,-1 0 0,1-1 0,0-1 0,1 1 0,0-1 1,-1-1-1,-12-14 0,-9-20-1860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9.216"/>
    </inkml:context>
    <inkml:brush xml:id="br0">
      <inkml:brushProperty name="width" value="0.05" units="cm"/>
      <inkml:brushProperty name="height" value="0.05" units="cm"/>
      <inkml:brushProperty name="color" value="#FF0066"/>
    </inkml:brush>
  </inkml:definitions>
  <inkml:trace contextRef="#ctx0" brushRef="#br0">124 0 10210,'11'5'753,"-1"1"0,1-1-1,-1 2 1,-1-1 0,1 2-1,-1-1 1,0 1 0,-1 0-1,0 1 1,0 0 0,-1 0 0,6 12-1,2 4-214,-2 0 0,0 1-1,16 52 1,-16-30-485,-1 0 0,-3 1-1,-2 0 1,-2 0 0,-1 56 0,-28 246-405,-107 401-2679,-52 48-362,160-704 3528,21-91-47,1 0-1,0 1 1,0-1 0,0 0-1,1 0 1,0 9 0,0-14-73,0 0 0,0 0 0,0 1 0,1-1 0,-1 0 0,0 0 0,0 1 0,0-1 0,0 0 0,0 0 0,0 1 0,1-1 0,-1 0 0,0 0 0,0 0 0,0 1 0,0-1 0,1 0 1,-1 0-1,0 0 0,0 0 0,1 0 0,-1 1 0,0-1 0,0 0 0,1 0 0,-1 0 0,0 0 0,1 0 0,9-5 482,-3-4-237,0 0 1,0 0 0,5-11 0,151-276 2207,-16-15-1534,-3 4-788,16 18-42,-145 262-111,2 2 0,1 0 0,1 1 0,0 1 0,2 1-1,1 1 1,26-21 0,-43 39 0,0-1-1,0 1 1,1 0 0,-1 0-1,1 0 1,-1 1-1,1 0 1,0 0 0,0 1-1,0-1 1,0 1 0,0 0-1,0 1 1,0 0-1,12 0 1,-13 2 0,0-1-1,1 1 0,-1 0 1,0 0-1,0 0 1,-1 1-1,1 0 0,0 0 1,-1 0-1,0 0 1,0 1-1,0 0 0,0-1 1,0 1-1,-1 1 1,0-1-1,4 7 0,5 8-17,-2 1-1,0 1 1,-1 0-1,-1 0 1,7 34-1,16 116-197,8 168-1540,-18-133-635,-19-180 1921,5 28-558,-6-51 933,-1 0 0,1-1 0,-1 1 0,1-1 0,0 1 0,0-1 0,1 1-1,-1-1 1,0 0 0,1 0 0,-1 1 0,1-1 0,0 0 0,3 2 0,-5-3 60,1-1 1,0 0-1,0 1 0,-1-1 0,1 0 1,0 0-1,0 0 0,0 0 0,0 0 1,-1 0-1,1 0 0,0 0 0,0 0 1,0 0-1,0 0 0,-1-1 1,1 1-1,0 0 0,0 0 0,0-1 1,-1 1-1,1-1 0,0 1 0,-1-1 1,1 1-1,0-1 0,-1 1 0,1-1 1,0 1-1,-1-1 0,1 0 1,-1 1-1,1-2 0,6-6-469,-1 0-1,0-1 1,0 1 0,5-14 0,28-68-1715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19.639"/>
    </inkml:context>
    <inkml:brush xml:id="br0">
      <inkml:brushProperty name="width" value="0.05" units="cm"/>
      <inkml:brushProperty name="height" value="0.05" units="cm"/>
      <inkml:brushProperty name="color" value="#FF0066"/>
    </inkml:brush>
  </inkml:definitions>
  <inkml:trace contextRef="#ctx0" brushRef="#br0">707 450 5801,'8'-14'777,"19"-29"1629,-24 40-2136,-1 0 1,0 0-1,1 1 1,0-1 0,-1 1-1,1-1 1,0 1-1,0 0 1,1 0-1,2-2 1,-5 4-188,1-1 0,-1 1-1,0 0 1,0-1 0,0 1 0,0 0 0,1 0-1,-1 0 1,0 0 0,0 0 0,0 0 0,0 1-1,1-1 1,-1 0 0,0 0 0,0 1 0,0-1-1,0 1 1,0-1 0,0 1 0,0-1 0,0 1-1,0 0 1,0 0 0,0-1 0,0 1 0,1 1-1,1 2 135,0 0 0,0 1 0,0-1 0,-1 1 0,3 4-1,4 14 189,-1 0-1,-1 1 0,-1 0 1,-1 0-1,-2 1 0,2 29 1,-1-12-42,8 137 609,-9-98-752,14 83-1,-16-156-238,1 0-1,0 0 0,0 0 1,1-1-1,0 1 0,1 0 1,-1-1-1,9 12 0,-11-17 10,1 0-1,-1-1 0,1 1 1,-1 0-1,1-1 0,0 0 1,-1 1-1,1-1 0,0 0 1,0 0-1,0 0 0,0 0 1,0 0-1,0 0 0,0-1 0,0 1 1,1-1-1,-1 0 0,0 1 1,0-1-1,0 0 0,1 0 1,-1 0-1,0 0 0,0-1 1,0 1-1,1-1 0,-1 1 1,0-1-1,0 0 0,0 0 1,3-1-1,2-3-11,0 1 1,0-1 0,0 0-1,0-1 1,-1 0 0,7-7-1,37-49-24,4-21 251,77-155 0,-121 217-176,86-173 319,136-250 900,-197 389-1028,-18 36-151,-17 18-68,1 1-1,-1 0 0,0 0 0,0 0 1,0 0-1,0 0 0,1 0 1,-1 0-1,0 0 0,0 0 0,0-1 1,0 1-1,1 0 0,-1 0 0,0 0 1,0 0-1,0 0 0,1 0 1,-1 0-1,0 0 0,0 0 0,0 0 1,0 0-1,1 0 0,-1 1 1,0-1-1,0 0 0,0 0 0,0 0 1,1 0-1,-1 0 0,0 0 1,0 0-1,0 0 0,0 0 0,1 1 1,-1-1-1,2 15-11,-8 18-26,0 0-1,-22 61 0,20-70 25,-232 674-35,116-380 84,43-111-12,-281 681-46,44-219-479,41-194-447,246-430 749,-38 42 0,62-79 156,0 0 0,0-1 0,-1 1 0,0-2 0,0 1 0,-1-1 0,-13 7 0,21-12 33,-1-1 1,1 1-1,0-1 0,-1 1 1,1-1-1,0 0 0,-1 1 0,1-1 1,-1 0-1,1 0 0,-1 0 0,1 0 1,-1 0-1,1-1 0,0 1 0,-1 0 1,1-1-1,-1 1 0,1 0 1,0-1-1,-1 0 0,1 1 0,0-1 1,0 0-1,0 0 0,-1 0 0,1 0 1,0 0-1,0 0 0,0 0 0,0 0 1,0 0-1,1 0 0,-1 0 1,0-1-1,0-1 0,-4-7-70,2 1 1,0-1-1,0-1 0,1 1 1,0 0-1,0 0 0,1-17 1,0-10-73,2-1 1,9-55 0,42-168 131,40-59-2622,44-52 758,-136 370 1876</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0.009"/>
    </inkml:context>
    <inkml:brush xml:id="br0">
      <inkml:brushProperty name="width" value="0.05" units="cm"/>
      <inkml:brushProperty name="height" value="0.05" units="cm"/>
      <inkml:brushProperty name="color" value="#FF0066"/>
    </inkml:brush>
  </inkml:definitions>
  <inkml:trace contextRef="#ctx0" brushRef="#br0">1181 0 8554,'12'2'1234,"-7"-2"-685,-1 1 0,1-1-1,-1 1 1,0 0-1,1 0 1,-1 1-1,0-1 1,0 1-1,0 0 1,0 0 0,0 0-1,5 4 1,-9-6-479,1 1 1,-1-1-1,0 1 1,0-1 0,0 1-1,0-1 1,0 1-1,0-1 1,0 1 0,0-1-1,0 1 1,0-1 0,0 1-1,0-1 1,0 1-1,0-1 1,0 1 0,0-1-1,-1 1 1,1-1-1,0 1 1,0-1 0,-1 1-1,1-1 1,0 0-1,0 1 1,-1-1 0,1 1-1,-1-1 1,1 0-1,0 1 1,-1-1 0,1 0-1,-1 0 1,0 1-1,-12 8 336,0 0 0,0-1 0,-22 10 0,6-3-205,-190 94 663,-244 139-668,409-214-367,3 2 0,0 3 0,3 1 0,1 3 1,2 2-1,-45 58 0,80-91 47,1 0-1,1 0 1,0 1 0,1 0 0,0 0 0,1 1 0,0 0-1,-7 28 1,13-39 94,-1-1 0,1 1 0,0-1 0,-1 1 0,1-1 0,0 1 0,0-1 0,1 1 0,-1-1 0,0 1 0,1-1 0,0 0 0,-1 1 0,1-1 0,0 0 0,0 1 0,1-1 0,-1 0 0,0 0 0,1 0 0,-1 0 0,1 0 0,-1 0 0,1 0 0,0-1 0,0 1 0,0 0-1,0-1 1,3 2 0,2 0-19,0 0 0,1-1 0,-1 0-1,1-1 1,-1 1 0,1-1 0,-1-1-1,14 1 1,17-3-32,0-1 0,40-9 0,77-22 18,-135 30 53,94-26 13,80-15 47,-183 43-40,-1 0 0,1 1-1,-1 1 1,1 0 0,11 1 0,-20-1-9,0 0 0,0 1 1,0-1-1,1 1 1,-1-1-1,0 1 0,0 0 1,0 0-1,0 0 1,-1 0-1,1 0 0,0 0 1,0 1-1,-1-1 0,1 0 1,0 1-1,-1 0 1,0-1-1,1 1 0,-1 0 1,0-1-1,0 1 1,0 0-1,0 0 0,0 0 1,0 0-1,-1 0 0,1 0 1,0 1-1,-1-1 1,0 2-1,1 3-2,-1 0 0,0-1 0,-1 1 1,0-1-1,0 1 0,0-1 0,-4 11 0,-22 45-21,19-44 19,-59 114-220,-6-3 0,-154 208-1,219-325 101,-3 4-216,-1-1 1,0 0-1,-1 0 1,-1-1-1,-26 21 0,38-34 156,0 0 0,1 0 1,-1 1-1,0-2 0,0 1 0,0 0 0,0 0 0,0 0 0,0-1 0,0 1 0,0-1 0,0 0 0,0 0 0,0 0 0,0 0 0,-4 0 0,5-1-20,-1 0 0,1 0 0,-1 0 0,1 0 0,-1 0-1,1 0 1,0 0 0,-1-1 0,1 1 0,0 0 0,0-1 0,0 1-1,0-1 1,-1-2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0.382"/>
    </inkml:context>
    <inkml:brush xml:id="br0">
      <inkml:brushProperty name="width" value="0.05" units="cm"/>
      <inkml:brushProperty name="height" value="0.05" units="cm"/>
      <inkml:brushProperty name="color" value="#FF0066"/>
    </inkml:brush>
  </inkml:definitions>
  <inkml:trace contextRef="#ctx0" brushRef="#br0">270 1 9626,'10'156'5273,"-9"47"-688,-2-16-1512,-12 19-2457,-8-29-424,-3-3-216,-3-58-184,-12-13-1384,-6-42-2537,-12-31-616,4-49-1697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0.708"/>
    </inkml:context>
    <inkml:brush xml:id="br0">
      <inkml:brushProperty name="width" value="0.05" units="cm"/>
      <inkml:brushProperty name="height" value="0.05" units="cm"/>
      <inkml:brushProperty name="color" value="#FF0066"/>
    </inkml:brush>
  </inkml:definitions>
  <inkml:trace contextRef="#ctx0" brushRef="#br0">206 0 15515,'-2'36'3049,"0"8"1560,-5 4-4609,-3 5-96,-8-16-112,-19-6-1312,-2-14-1297,-9-17-1832,6-18-1072</inkml:trace>
  <inkml:trace contextRef="#ctx0" brushRef="#br0" timeOffset="1">1357 784 15091,'-15'59'3681,"-27"4"1144,-29 0-4033,-28 20-632,-7-8-40,-29 12-24,2 0-24,-18 33-440,16 3-224,-6 43-488,29 4-280,16 31-521,38-28 57,36-12-561,44-58-127,65-47-1057,31-60 88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1.207"/>
    </inkml:context>
    <inkml:brush xml:id="br0">
      <inkml:brushProperty name="width" value="0.05" units="cm"/>
      <inkml:brushProperty name="height" value="0.05" units="cm"/>
      <inkml:brushProperty name="color" value="#FF0066"/>
    </inkml:brush>
  </inkml:definitions>
  <inkml:trace contextRef="#ctx0" brushRef="#br0">1100 2469 7290,'-6'-3'328,"0"0"-1,-1 0 1,1 0 0,-1 0 0,0 1 0,1 1 0,-1-1 0,0 1 0,0 0 0,-1 0 0,1 1 0,0 0 0,0 0 0,0 1 0,0 0 0,0 0 0,0 1 0,0-1 0,1 2 0,-10 3-1,-5 3 88,-1 2-1,2 1 1,-1 0 0,2 1-1,-21 19 1,1 2 293,2 1 1,-49 61 0,-51 91 669,-9 55-536,116-184-826,2 2 1,-22 73-1,45-120-156,0 1 1,1 0-1,1 0 0,0 0 1,1 1-1,1-1 0,0 18 1,1-31 102,0 0 0,0 1 0,1-1 1,-1 0-1,0 1 0,1-1 0,-1 0 1,1 0-1,-1 1 0,1-1 0,-1 0 1,1 0-1,0 0 0,0 0 1,0 0-1,-1 0 0,1 0 0,0 0 1,0 0-1,0 0 0,1-1 0,-1 1 1,0 0-1,0-1 0,0 1 0,2 0 1,0 0-51,0-1 0,0 1 0,1-1 0,-1 0 0,0 0 0,0 0 0,0-1 0,1 1 0,5-3 0,6-2-122,0-1 1,0-1-1,-1-1 1,1 0-1,-1-1 1,19-16-1,-17 14 106,249-199 264,-22-25 3725,-200 180-2009,-83 116-1875,3 2 0,2 2 0,3 0 0,-41 126 0,66-166-127,-5 42-1,10-57 70,2 0 0,-1-1 0,2 1 1,-1 0-1,1-1 0,4 18 0,-4-24 35,0 0 1,0 0 0,0 0 0,0 0-1,0 0 1,1-1 0,0 1 0,-1 0-1,1-1 1,0 1 0,0-1-1,0 0 1,1 0 0,-1 0 0,0 0-1,1 0 1,-1 0 0,1-1 0,0 1-1,5 1 1,-2-1-14,0 0 0,0-1 0,1 0 0,-1-1 0,0 1 0,0-1 0,1 0 0,-1-1 0,10-1 0,3-3-19,-1 1 1,-1-2-1,1-1 0,33-16 0,120-81-146,41-49 113,635-597-296,-402 287-174,-331 330 34,159-245 1,-75 33-319,-153 252 433,43-126 0,-68 156 170,-2-2 1,14-108-1,-27 127 126,-2 1 1,-3-1-1,-5-56 1,1 70 57,-2 0 1,0 1 0,-2 0 0,-21-54 0,23 72 62,-1 0 0,0 0 0,0 0 0,-1 1 0,-1 0 0,0 1 0,-1 0 0,0 0 0,-1 1 0,0 0 0,0 1 0,-1 0 0,0 1-1,0 1 1,-1-1 0,-18-6 0,11 7 64,-1 1-1,1 1 1,-1 1-1,0 0 1,-1 2-1,1 0 1,0 2-1,0 0 0,-1 1 1,1 1-1,-21 6 1,-4 2 190,0 3-1,0 1 1,-61 29 0,44-12 146,2 3 0,-84 60 1,45-18 240,-98 97 1,-104 151 531,-198 356 64,47 42-963,184-261-1299,-57 92-3029,52-123 170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1.570"/>
    </inkml:context>
    <inkml:brush xml:id="br0">
      <inkml:brushProperty name="width" value="0.05" units="cm"/>
      <inkml:brushProperty name="height" value="0.05" units="cm"/>
      <inkml:brushProperty name="color" value="#FF0066"/>
    </inkml:brush>
  </inkml:definitions>
  <inkml:trace contextRef="#ctx0" brushRef="#br0">1618 298 16275,'-1'-9'1277,"0"0"0,-1 1 0,0-1 0,-1 1-1,-6-15 1,4 12-912,-1 0 0,-1 1 0,-13-17 1,6 11-475,-1 0 1,-1 1-1,0 1 1,-31-20 0,31 24 77,0 1-1,-1 1 1,0 0 0,-1 1 0,1 1 0,-20-5 0,5 5-117,-1 0 0,-54-1 0,47 7 65,0 2 0,0 1 0,0 3 0,0 0 0,0 3 0,1 2 1,1 1-1,0 1 0,-63 34 0,57-23 55,1 2 1,1 2-1,1 1 1,2 3-1,1 1 1,2 1-1,-42 51 1,46-43 12,2 2 0,1 0 0,-33 71 0,28-39-2,-30 103-1,38-88-65,4 2 1,5 1-1,3 1 0,-2 124 1,16-130-394,3-1 1,5 1 0,3-1 0,31 118 0,-29-158-274,2-2 1,36 77-1,-38-97 69,1 0 1,2-2-1,0 0 0,2 0 1,25 25-1,-15-23-772,1-2-1,60 39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2.011"/>
    </inkml:context>
    <inkml:brush xml:id="br0">
      <inkml:brushProperty name="width" value="0.05" units="cm"/>
      <inkml:brushProperty name="height" value="0.05" units="cm"/>
      <inkml:brushProperty name="color" value="#FF0066"/>
    </inkml:brush>
  </inkml:definitions>
  <inkml:trace contextRef="#ctx0" brushRef="#br0">561 52 9082,'-4'-8'673,"2"3"-241,-1 1-1,1-1 1,-1 1 0,0 0 0,0-1 0,-5-4 0,7 8-296,0 0 1,0 1 0,0-1-1,0 0 1,0 1 0,-1-1-1,1 0 1,0 1-1,0-1 1,-1 1 0,1 0-1,0 0 1,-1-1-1,1 1 1,0 0 0,-1 0-1,1 0 1,0 0 0,-1 0-1,1 1 1,0-1-1,-1 0 1,1 1 0,0-1-1,-1 1 1,1-1-1,0 1 1,0-1 0,0 1-1,-3 1 1,-2 3 209,-1 0 1,1 1-1,0-1 1,1 1-1,-1 0 1,1 1-1,-8 13 1,-1 3 302,-17 43 0,-26 96 574,-2 60-312,-40 313 113,29 13-692,28-88-258,-23 1044-783,64-686-864,12-528 610,-9-256 838,1 51-538,27 150 0,-27-221 662,0-1-1,1 0 1,9 20 0,-13-32 14,1 0-1,-1 0 1,1 0 0,-1 0 0,1 0 0,0 0 0,-1-1 0,1 1 0,0 0 0,-1-1 0,1 1 0,0 0-1,0-1 1,1 2 0,-2-2-2,1 0-1,-1 0 1,1 0-1,-1 0 1,1 0-1,-1 0 1,1 0-1,-1 0 1,1-1-1,-1 1 1,0 0-1,1 0 1,-1 0-1,1 0 1,-1-1-1,1 1 1,-1 0-1,0 0 1,1-1-1,-1 1 1,0 0 0,1-1-1,-1 1 1,0 0-1,1-1 1,-1 0-1,5-7 110,0 0 0,-1-1-1,0 1 1,-1-1 0,3-9 0,16-62 727,22-143 1,-44 221-841,34-235 529,33-396 55,-42 387-573,38-222-385,-56 434 286,1 0-1,15-38 0,-19 63 50,0 0 0,0 0 0,0 1 0,1-1 0,9-11 0,-13 19 25,1-1 1,-1 1 0,0 0-1,0-1 1,1 1-1,-1 0 1,1 0 0,-1 0-1,1 0 1,0 0-1,-1 1 1,1-1-1,0 0 1,-1 1 0,1-1-1,0 1 1,0 0-1,0 0 1,-1-1 0,1 1-1,0 0 1,0 0-1,0 1 1,0-1 0,-1 0-1,1 1 1,0-1-1,0 1 1,-1-1 0,1 1-1,0 0 1,-1 0-1,1 0 1,-1 0 0,3 2-1,5 4-6,-1 0 1,0 1-1,0 0 0,-1 0 0,0 1 0,0-1 0,-1 2 1,5 10-1,44 97 22,90 268 7,-64-165-131,-80-217 109,115 283-867,-88-226-108,3-2-1,61 85 0,-71-113-380,2-2 0,35 33 0,-36-42-152,0-1 0,33 18-1,-55-35 1501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2.397"/>
    </inkml:context>
    <inkml:brush xml:id="br0">
      <inkml:brushProperty name="width" value="0.05" units="cm"/>
      <inkml:brushProperty name="height" value="0.05" units="cm"/>
      <inkml:brushProperty name="color" value="#FF0066"/>
    </inkml:brush>
  </inkml:definitions>
  <inkml:trace contextRef="#ctx0" brushRef="#br0">361 1356 4041,'62'-79'1574,"-3"-2"-1,70-130 1,-90 132-643,-3-2 1,35-113-1,-56 141-627,-3-1-1,-1 0 1,-3 0-1,-2-1 1,-2-57 0,-5 78-130,-5-40 0,4 65-129,1 0 0,-2-1 0,1 1 0,-1 0 0,0 0 0,-1 1 0,0-1 0,-1 1 0,-5-8 0,8 13-6,0 0 0,0 0-1,-1 0 1,1 1-1,-1-1 1,1 1-1,-1 0 1,0 0 0,0 0-1,0 0 1,0 0-1,-1 1 1,1-1-1,0 1 1,-1 0 0,1 0-1,-1 0 1,1 0-1,-1 1 1,1 0-1,-1-1 1,1 1 0,-1 1-1,1-1 1,-1 0-1,1 1 1,-1 0-1,1-1 1,-6 3 0,-2 2 104,1 0 0,-1 1 0,1 0 1,0 0-1,1 1 0,-1 0 0,-15 17 1,-8 12 268,1 2 0,3 1 0,1 2 0,-26 50 0,-5 22 249,5 2-1,-71 226 1,-14 201-940,138-537 259,-15 82-513,14-78 384,1 0 0,1 0 0,-1-1 0,2 1 0,-1 0 0,3 10 0,-3-19 133,0 1 1,0-1 0,0 0 0,0 1 0,0-1-1,0 1 1,0-1 0,0 0 0,0 1-1,0-1 1,0 0 0,0 1 0,1-1-1,-1 0 1,0 1 0,0-1 0,0 0-1,1 1 1,-1-1 0,0 0 0,1 0 0,-1 1-1,0-1 1,0 0 0,1 0 0,-1 1-1,0-1 1,1 0 0,-1 0 0,1 0-1,-1 0 1,0 0 0,1 1 0,-1-1 0,0 0-1,1 0 1,-1 0 0,1 0 0,-1 0-1,0 0 1,1 0 0,-1 0 0,0 0-1,1-1 1,-1 1 0,1 0 0,-1 0 0,0 0-1,1 0 1,-1 0 0,0-1 0,1 1-1,-1 0 1,0 0 0,1-1 0,-1 1-1,0 0 1,0 0 0,1-1 0,-1 1 0,0 0-1,0-1 1,1 0 0,13-16-316,1-1 1,-2 0-1,20-36 0,-17 26 217,232-467 487,-22-77 1555,-189 463-1396,54-134 1207,-89 235-1600,2 1 1,-1 0-1,10-13 1,-13 19-132,0 1 1,1-1-1,-1 1 1,0 0-1,0-1 1,1 1-1,-1 0 1,0-1 0,1 1-1,-1 0 1,0-1-1,1 1 1,-1 0-1,0 0 1,1-1-1,-1 1 1,1 0-1,-1 0 1,0 0 0,1-1-1,-1 1 1,1 0-1,-1 0 1,1 0-1,-1 0 1,1 0-1,-1 0 1,1 0 0,-1 0-1,0 0 1,1 0-1,-1 0 1,1 1-1,-1-1 1,1 0-1,-1 0 1,1 0-1,-1 0 1,0 1 0,1-1-1,-1 0 1,0 0-1,1 1 1,-1-1-1,0 0 1,1 1-1,-1-1 1,0 0 0,1 1-1,-1-1 1,0 1-1,0-1 1,0 0-1,1 1 1,-1-1-1,0 1 1,10 35 159,-9-31-134,15 103 174,4 205 0,-13-125-177,-4-127-73,28 417-1191,-1-166-2568,-29-305 3524,0 0-1,0 0 1,4 15-1,-5-22 277,0 0 1,0 0-1,0 0 0,1 0 0,-1 0 1,0 0-1,0 0 0,0 1 0,0-1 1,0 0-1,0 0 0,0 0 0,1 0 1,-1 0-1,0 0 0,0 0 1,0 0-1,0 0 0,0 0 0,1 0 1,-1 0-1,0 0 0,0 0 0,0 0 1,0 0-1,0 0 0,1 0 0,-1 0 1,0 0-1,0 0 0,0 0 0,0 0 1,0 0-1,0 0 0,1-1 0,-1 1 1,0 0-1,0 0 0,0 0 0,0 0 1,0 0-1,0 0 0,0 0 1,0 0-1,0-1 0,1 1 0,-1 0 1,0 0-1,0 0 0,0 0 0,0 0 1,0 0-1,0-1 0,0 1 0,0 0 1,0 0-1,0 0 0,0 0 0,0 0 1,0-1-1,8-25 80,12-73-2004,5-63 1288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2.782"/>
    </inkml:context>
    <inkml:brush xml:id="br0">
      <inkml:brushProperty name="width" value="0.05" units="cm"/>
      <inkml:brushProperty name="height" value="0.05" units="cm"/>
      <inkml:brushProperty name="color" value="#FF0066"/>
    </inkml:brush>
  </inkml:definitions>
  <inkml:trace contextRef="#ctx0" brushRef="#br0">0 1 9634,'62'252'7214,"-23"0"-3550,28 455-420,-49-449-2708,25 379-1478,-37-583-371,-8-341 106,-1 99 1123,33-417 613,-14 469-39,6 1 0,51-173 0,-70 296-426,17-44 228,-18 53-260,0-1-1,0 1 1,0 0-1,0 0 1,0 0-1,0 0 0,1 0 1,0 0-1,-1 1 1,1-1-1,0 1 1,5-4-1,-6 5-14,0 1 0,0-1 0,0 0 0,-1 1-1,1-1 1,0 1 0,0 0 0,0-1 0,0 1 0,0 0-1,0 0 1,0 0 0,0 1 0,-1-1 0,1 0-1,0 1 1,0-1 0,0 1 0,0 0 0,2 1 0,2 1 19,-1 1 1,0-1-1,0 1 0,0 0 1,8 9-1,3 7 10,0 0-1,-1 1 0,-1 1 0,-1 0 1,-1 1-1,16 40 0,40 159-73,-38-101-1140,-6 1 0,-5 1 1,6 212-1,-26-299-422,-1-1 0,-2 1 0,-10 45 0,-4-33-2244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7.885"/>
    </inkml:context>
    <inkml:brush xml:id="br0">
      <inkml:brushProperty name="width" value="0.05" units="cm"/>
      <inkml:brushProperty name="height" value="0.05" units="cm"/>
      <inkml:brushProperty name="color" value="#FF0066"/>
    </inkml:brush>
  </inkml:definitions>
  <inkml:trace contextRef="#ctx0" brushRef="#br0">1 0 6761,'47'14'-80,"-46"-7"80,-1 6-2296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3.280"/>
    </inkml:context>
    <inkml:brush xml:id="br0">
      <inkml:brushProperty name="width" value="0.05" units="cm"/>
      <inkml:brushProperty name="height" value="0.05" units="cm"/>
      <inkml:brushProperty name="color" value="#FF0066"/>
    </inkml:brush>
  </inkml:definitions>
  <inkml:trace contextRef="#ctx0" brushRef="#br0">0 1 15475,'10'35'2432,"1"0"-1,28 61 0,11 31-996,-28-46-1476,-4 1 0,-3 1 0,7 160 0,-23-78-774,-29 219 0,24-333 576,-67 466-2735,39-362 2868,34-155 132,0 0 1,0 0-1,0 0 1,0 0-1,0 0 1,0 0-1,0 0 1,0 0-1,0 0 1,0 0-1,0 0 1,0 0-1,0 0 1,-1 0-1,1 0 1,0 0-1,0 0 1,0 0-1,0 0 1,0 0-1,0 0 1,0 0-1,0 0 1,0 0-1,0 0 1,0 0-1,0 0 1,0 0-1,0 0 1,0 0-1,0-11 311,4-28 126,74-678 2026,-52 405-2319,11-115-333,-36 417 154,43-306-397,-39 289 346,13-36 0,-17 60 57,1 0 1,-1 0-1,1 0 0,-1 0 1,1 0-1,0 0 0,0 0 1,4-4-1,-5 7 5,0-1 0,0 0 0,0 0 0,0 1 0,0-1 0,0 0 0,0 1 0,0-1 0,0 1 0,1-1 0,-1 1 0,0 0 0,0 0 0,1-1 0,-1 1 0,0 0 0,2 0 0,0 1 10,0 0 0,0 0 0,-1 0 0,1 0 0,0 1 0,-1-1 0,1 1-1,-1 0 1,1-1 0,-1 1 0,0 0 0,1 1 0,-1-1 0,-1 0 0,1 0 0,0 1 0,2 4 0,9 14 51,-2 0 1,0 1 0,-2 1 0,11 35-1,19 100 51,-37-148-106,27 152-102,10 199 0,-14 174-2579,-34-279-805,7-241 2766,0-1 0,-8 27 0,10-39 574,0-1 1,0 0 0,0 1-1,-1-1 1,1 0 0,-1 0-1,1 0 1,-1 0 0,1 1-1,-1-1 1,0 0 0,1 0-1,-1 0 1,0 0 0,0 0-1,0 0 1,0-1 0,0 1-1,0 0 1,0 0 0,0-1-1,0 1 1,-2 1-1,1-3-33,1 0 0,-1 0-1,1 0 1,-1 0-1,1 0 1,0 0 0,0 0-1,-1 0 1,1 0-1,0-1 1,0 1 0,0 0-1,0-1 1,1 1-1,-1-1 1,0 1 0,0-1-1,1 1 1,-1-3-1,-26-65-3607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3.912"/>
    </inkml:context>
    <inkml:brush xml:id="br0">
      <inkml:brushProperty name="width" value="0.05" units="cm"/>
      <inkml:brushProperty name="height" value="0.05" units="cm"/>
      <inkml:brushProperty name="color" value="#FF0066"/>
    </inkml:brush>
  </inkml:definitions>
  <inkml:trace contextRef="#ctx0" brushRef="#br0">1 2938 10090,'54'140'4393,"-41"-97"-2944,35 93 2504,-37-113-3495,1 0 1,0 0-1,27 35 0,-32-49-378,0-1 1,0 1-1,0-1 0,1-1 1,0 1-1,1-1 1,17 11-1,-22-16-59,0-1 0,0 1 1,-1-1-1,2 1 0,-1-1 1,0-1-1,0 1 0,0 0 0,0-1 1,0 0-1,1 0 0,-1 0 1,0-1-1,0 1 0,0-1 0,0 0 1,0 0-1,0-1 0,0 1 0,0-1 1,0 1-1,0-1 0,-1-1 1,6-3-1,5-4 14,-1-2 1,0 0-1,0-1 1,-1 0 0,-1-1-1,0 0 1,-1-1-1,12-20 1,-3-3 279,-1 0 1,17-56 0,-30 80-146,-1-1 0,-1 1 0,0 0-1,-1-1 1,0 0 0,-1 1 0,-2-28 0,0 34-110,-1 0 0,1 0 1,-1-1-1,-1 1 0,0 1 0,0-1 0,0 0 0,-1 1 1,0-1-1,0 1 0,-1 0 0,0 1 0,0-1 0,-11-9 1,14 14-57,-1-1-1,0 1 1,0 0 0,0 0 0,0 0 0,-1 0 0,1 1 0,0-1 0,-1 1 0,1 0-1,-1 0 1,1 0 0,-1 0 0,0 1 0,-4-1 0,3 1-11,-1 1 0,1 0 1,-1-1-1,1 2 0,-1-1 0,1 1 1,0 0-1,0 0 0,-7 3 0,-1 3-48,0 1 0,0 0 0,1 1-1,0 0 1,1 1 0,-17 19 0,9-5-90,0 2 1,2 0 0,1 1-1,-17 39 1,-37 128-552,44-95 143,4 1 1,4 0 0,-7 167-1,25-100-195,1-150 646,0 0 0,1-1 0,1 1 1,1-1-1,1 1 0,10 25 0,-13-38 96,0 0 0,1-1 0,-1 0 0,1 0 0,0 0-1,0 0 1,1 0 0,-1 0 0,1-1 0,0 1 0,0-1 0,0 0 0,0-1-1,0 1 1,1-1 0,-1 1 0,1-1 0,0-1 0,0 1 0,-1-1 0,1 1 0,0-2-1,0 1 1,0 0 0,0-1 0,0 0 0,7-1 0,4 0 75,-1-1-1,-1-1 1,1 0 0,0-2 0,-1 1-1,18-9 1,-3-1 143,-1-2-1,40-28 1,5-12 239,-3-2 0,67-73 0,114-154 593,34-97-202,-205 255-595,77-166 0,-90 148-160,-8-3 1,53-200 0,-64 139-192,-9-2-1,19-384 1,-77 13-390,9 485 291,-4 0-1,-36-131 1,43 204 130,-1 1 0,-20-41-1,25 58 57,0 1 1,0 0-1,0 0 0,-1 1 0,0-1 1,0 1-1,0-1 0,0 1 0,0 1 1,-1-1-1,0 0 0,0 1 0,0 0 1,0 0-1,-8-2 0,10 4 12,-1 0-1,1 1 0,0-1 1,0 1-1,-1 0 0,1 0 1,0 0-1,-1 0 1,1 1-1,0-1 0,-1 1 1,1 0-1,0 0 0,0 0 1,0 0-1,0 1 1,0-1-1,0 1 0,0 0 1,1 0-1,-1 0 0,-4 4 1,-8 9 5,0 1-1,1 0 1,1 2 0,0-1 0,-12 24-1,-87 183 31,-27 128 8,-13 105 30,-21 141-108,-1 70-261,-5 85-552,-121 694-2199,199-862 1125,47-112-424,50-420 1489,3 1 0,2 0 0,13 91 1,-6-110 74,2-1 1,1 0 0,29 59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29.181"/>
    </inkml:context>
    <inkml:brush xml:id="br0">
      <inkml:brushProperty name="width" value="0.05" units="cm"/>
      <inkml:brushProperty name="height" value="0.05" units="cm"/>
      <inkml:brushProperty name="color" value="#FF0066"/>
    </inkml:brush>
  </inkml:definitions>
  <inkml:trace contextRef="#ctx0" brushRef="#br0">63 415 9554,'-5'0'478,"0"1"0,1-1 0,-1 1 0,0 0 0,1 1 0,-7 2 0,9-3-396,1 0 1,0 0-1,-1 0 1,1 0 0,0 0-1,-1 0 1,1 1-1,0-1 1,0 1-1,0-1 1,0 1 0,0-1-1,0 1 1,1-1-1,-1 1 1,1 0-1,-1 0 1,1-1 0,-1 1-1,1 3 1,-2 6-74,1 0 0,1 0 1,-1 0-1,2 0 0,0 0 1,0 0-1,1 0 0,0 0 1,7 17-1,-4-13-8,2-1 1,0 0-1,1 0 1,0 0-1,1-1 1,11 12-1,14 11-8,1-2 1,2-1-1,54 36 0,-67-51 15,18 14-11,79 56 11,-95-71-6,0-2 0,50 22-1,-66-33 2,1-1-1,-1 1 0,1-2 1,-1 1-1,1-2 0,0 1 0,-1-1 1,21-1-1,-24-1 12,0 0 0,0-1 0,0 0 0,0 0 0,-1 0 0,1-1 0,-1 0 0,1 0 1,-1 0-1,0-1 0,0 0 0,-1 0 0,10-10 0,-3 2 35,-1-1 0,0-1 0,-1 1 0,-1-2 0,0 0 0,-1 0 0,12-31 0,-3-5 39,12-61 0,-26 101-88,30-160 62,-29 142-50,-2-1 0,0 0-1,-6-54 1,3 76-19,0 1-1,0-1 1,-1 1-1,1 0 0,-2 0 1,1 0-1,-1 0 1,0 0-1,-1 1 0,1-1 1,-1 1-1,-1 0 1,1 0-1,-1 0 0,0 0 1,0 1-1,-1 0 1,1 0-1,-9-5 0,-77-39-227,66 37 186,0-1 0,1-2 0,-34-25 1,46 30 55,0-1 0,1 0 0,0 0 1,1-1-1,1 0 0,-9-15 0,17 26-4,1 0 0,-1 0 0,0 0 0,1 0 0,-1 0-1,1 0 1,-1-1 0,1 1 0,0 0 0,0 0 0,-1-1 0,1 1-1,0 0 1,0-1 0,0 0 0,1 1-1,-1 1 0,0 0 0,0-1 0,0 1 0,1 0-1,-1-1 1,0 1 0,1 0 0,-1-1 0,0 1 0,0 0 0,1 0 0,-1-1 0,0 1-1,1 0 1,-1 0 0,1 0 0,-1 0 0,0-1 0,1 1 0,-1 0 0,1 0 0,-1 0-1,0 0 1,1 0 0,-1 0 0,1 0 0,-1 0 0,0 0 0,1 0 0,3 1 5,-1 0 1,0 0-1,0 0 1,0 0-1,0 0 1,0 0-1,0 1 1,0 0-1,0 0 1,0-1-1,2 4 1,13 11 29,-2 1 1,0 1-1,18 27 1,38 67 51,-42-63-73,-25-41-44,193 302-196,-55-114-3312,-80-124 945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0.298"/>
    </inkml:context>
    <inkml:brush xml:id="br0">
      <inkml:brushProperty name="width" value="0.05" units="cm"/>
      <inkml:brushProperty name="height" value="0.05" units="cm"/>
      <inkml:brushProperty name="color" value="#FF0066"/>
    </inkml:brush>
  </inkml:definitions>
  <inkml:trace contextRef="#ctx0" brushRef="#br0">1 321 9170,'15'43'2136,"-7"-31"425,0-13-1627,4-14-927,-11 13 215,7-10-212,-2 1 0,12-24 0,-9 15 8,4-5 15,-6 12-3,-1 0 0,0-1 0,-1 1 0,-1-1 0,4-19 0,-6 26 35,12-67 244,-13 67-137,-1-1 0,1 0 0,-1 0 0,0 1 0,-1-1 0,0 0 0,-3-11 0,4 18 104,12 21-392,-5-3 132,1-1 0,0 0 0,1 0-1,0-1 1,17 21 0,6 8 9,2 13 40,-2 2 1,34 88-1,-46-98-33,82 227-434,-56-90-3347,-43-171 2528,0 1 1,0 30 0,-4-33-232,0-1 0,-7 25 1,8-36 1414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1.819"/>
    </inkml:context>
    <inkml:brush xml:id="br0">
      <inkml:brushProperty name="width" value="0.05" units="cm"/>
      <inkml:brushProperty name="height" value="0.05" units="cm"/>
      <inkml:brushProperty name="color" value="#FF0066"/>
    </inkml:brush>
  </inkml:definitions>
  <inkml:trace contextRef="#ctx0" brushRef="#br0">66 70 8434,'0'-5'588,"0"-1"0,0 1 1,1 0-1,0 0 1,0-1-1,0 1 0,1 0 1,0 0-1,0 0 0,0 0 1,6-8-1,-10 20-366,0 0 0,1 1 0,0-1-1,0 0 1,1 0 0,0 0 0,1 12 0,22 303-33,18 244-83,-41-433-96,-5 0 0,-28 167-1,19-239 85,-25 76 0,5-24 238,28-93-196,2 0 0,1 0 0,-2 28 1,5-37-105,0 0 0,1 0 0,1 0 0,0 0 0,0-1 0,1 1 1,7 17-1,14 21-948,1-2 1,59 83 0,-66-105-2281,-3-13-71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2.667"/>
    </inkml:context>
    <inkml:brush xml:id="br0">
      <inkml:brushProperty name="width" value="0.05" units="cm"/>
      <inkml:brushProperty name="height" value="0.05" units="cm"/>
      <inkml:brushProperty name="color" value="#FF0066"/>
    </inkml:brush>
  </inkml:definitions>
  <inkml:trace contextRef="#ctx0" brushRef="#br0">100 187 7426,'47'-155'4998,"-46"154"-4969,0 0 0,-1-1 0,1 1 0,-1-1 0,1 1 0,-1-1-1,1 1 1,-1-1 0,0 1 0,0-1 0,0 1 0,0-1 0,0 1 0,0-1 0,-1 1 0,1-1 0,0 1 0,-1-2 0,0 3-20,0-1 1,0 1-1,1 0 1,-1-1-1,0 1 1,0 0-1,0 0 1,0 0-1,0-1 1,1 1-1,-1 0 1,0 0-1,0 0 1,0 1-1,0-1 1,0 0-1,0 0 1,1 0-1,-1 1 1,0-1-1,0 0 1,0 1-1,1-1 1,-1 1-1,0-1 1,0 1-1,1-1 1,-1 1-1,0 0 1,-6 4 4,0 0 1,1 1-1,0-1 1,-8 10 0,-19 18 196,27-29-99,1 0-1,-1 1 1,1-1 0,1 1-1,-8 9 1,10-10-45,0-1 0,0 0 0,1 1 0,0-1 0,-1 0 0,1 1 0,1 0 0,-1-1 0,0 1-1,1 0 1,0-1 0,0 7 0,3 22 369,2 0-1,1 0 0,12 36 1,-6-21-63,88 445 1145,-64 24-1283,-31-23-202,-3-425 5,-1 38 716,30 202 1,-29-298-739,1 1-41,0 1 0,-1 0 1,-1-1-1,0 1 0,-1 0 0,0 0 0,0 0 1,-1 0-1,-5 20 0,2-16-681,-1-1 0,-1 0 0,0-1 0,-1 1 0,0-1-1,-1-1 1,-1 1 0,0-1 0,-1-1 0,0 0 0,-1 0 0,-18 15 0,-26 11-3260,34-25 2381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7.179"/>
    </inkml:context>
    <inkml:brush xml:id="br0">
      <inkml:brushProperty name="width" value="0.05" units="cm"/>
      <inkml:brushProperty name="height" value="0.05" units="cm"/>
      <inkml:brushProperty name="color" value="#FF0066"/>
    </inkml:brush>
  </inkml:definitions>
  <inkml:trace contextRef="#ctx0" brushRef="#br0">1433 109 8338,'-2'7'507,"-1"-1"1,0 1 0,0-1-1,-1 1 1,0-1-1,0 0 1,0 0 0,-1-1-1,0 1 1,-6 4-1,9-8-480,0 0-1,0 0 0,-1-1 0,1 1 0,-1-1 0,1 1 1,-1-1-1,1 0 0,-1 0 0,0 0 0,0 0 0,1-1 1,-1 1-1,0-1 0,0 0 0,0 0 0,0 0 1,0 0-1,1 0 0,-1 0 0,0-1 0,0 1 0,0-1 1,1 0-1,-1 0 0,0 0 0,1 0 0,-4-3 0,-2-1 128,1-1-1,0 0 0,0-1 1,0 0-1,1 0 0,0 0 1,0-1-1,1 1 0,0-1 1,0-1-1,1 1 0,-4-12 0,-23-38 1078,29 56-1176,0 0-1,0 0 1,0 0 0,0 0-1,0 0 1,-1 1 0,1-1-1,0 1 1,-1-1 0,0 1 0,1 0-1,-1 0 1,1 0 0,-1 0-1,0 0 1,0 1 0,0-1-1,1 1 1,-1 0 0,0 0 0,0 0-1,0 0 1,0 1 0,0-1-1,1 1 1,-1-1 0,-5 3 0,-1 0-35,-1 0 0,2 1 0,-1 0 1,0 0-1,1 1 0,0 1 0,-11 7 1,-99 105-47,17-16 176,44-51 0,19-19 150,3 1 0,-60 71-1,85-90-224,-169 247 834,120-142-728,12-21-107,22-52-50,-19 36 73,-74 106 1,79-143-25,27-32-30,1 1 0,-17 24 0,25-33-31,1 0 1,-1 0-1,1 0 1,0 1-1,0-1 1,1 1 0,-1-1-1,1 1 1,1-1-1,-1 1 1,1 0 0,0 7-1,5 22-9,1 0 1,3 0-1,16 48 0,4 11-95,16 133 90,50 245 474,-75-386-429,5-1 0,45 107 0,-53-162-26,1 0-1,2-1 0,0-1 1,2-1-1,30 28 0,5 8-16,-34-37-5,2-1 0,1-2 0,1 0 1,0-2-1,2-1 0,43 23 0,-29-18-11,1-2-1,1-2 1,0-2-1,67 18 1,-18-19 76,1-4 1,116 3-1,-173-16-55,-1-3 0,1 0 0,0-3 0,-1-1 0,0-2 0,-1-1 0,1-2 0,36-17 0,-32 12 2,7-1-5,-1-3 1,-1-1-1,72-47 0,-41 8 22,79-80 0,-54 46-30,-39 36 36,-3-3 1,102-133 0,-144 169 3,-2 0 0,0-2 1,-1 1-1,-2-2 0,-1 0 1,-1 0-1,13-56 0,-22 69-1,-1 0 0,-1 1 0,0-1 0,0 0 0,-5-21 0,-19-72 32,8 43-50,-15-74-15,-49-141 1,-266-574 359,314 786-351,-4 2-1,-2 2 1,-3 2-1,-50-60 1,81 111-24,0 1-1,0 0 1,-1 1 0,0 0-1,-1 0 1,0 1 0,0 1-1,-1 0 1,0 1 0,0 0-1,0 1 1,-1 0 0,1 1-1,-1 1 1,-1 0-1,1 1 1,0 0 0,0 2-1,-16 0 1,-33 2-124,-88 13 1,-63 24-227,179-32 306,2 0 3,-1-2 1,1-1-1,-1-1 0,0-3 1,0 0-1,0-2 1,0-2-1,-35-7 1,-75-38-270,24 6-259,99 37 233,0 0 1,0 2-1,-34-3 0,47 7-103,1 0 0,-1 0 0,0 1 0,1 0 0,-1 0 0,1 1 1,-1 0-1,1 0 0,0 0 0,0 1 0,-9 5 0,-26 22-3377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7.967"/>
    </inkml:context>
    <inkml:brush xml:id="br0">
      <inkml:brushProperty name="width" value="0.05" units="cm"/>
      <inkml:brushProperty name="height" value="0.05" units="cm"/>
      <inkml:brushProperty name="color" value="#FF0066"/>
    </inkml:brush>
  </inkml:definitions>
  <inkml:trace contextRef="#ctx0" brushRef="#br0">20 3 10506,'-1'-1'199,"1"1"0,-1 0 0,0 0 0,1-1 0,-1 1-1,0 0 1,1 0 0,-1 0 0,0 0 0,0 0 0,1 0 0,-1 0 0,0 0-1,1 0 1,-1 0 0,0 0 0,0 0 0,1 1 0,-1-1 0,0 0 0,1 0-1,-1 1 1,0-1 0,1 1 0,-1-1 0,1 0 0,-1 1 0,9 17 1699,5 5-1714,124 295 657,61 125-1539,-190-425 566,1-1 0,1 0 0,0 0 1,1-1-1,1-1 0,18 20 0,-27-32 119,0-1 0,0 0 0,0 0 0,0 0 0,0 0-1,1-1 1,-1 1 0,1-1 0,-1 0 0,1 0 0,-1 0 0,1 0 0,-1-1 0,1 1-1,0-1 1,-1 0 0,1 0 0,0 0 0,-1-1 0,1 1 0,0-1 0,-1 0 0,1 0 0,-1 0-1,0 0 1,1-1 0,-1 1 0,0-1 0,5-3 0,4-3 101,-1-1 1,0 0-1,-1-1 0,0 0 1,0 0-1,13-21 0,-1-1 217,-2-2-1,-1 0 0,-2-1 0,-2 0 1,17-58-1,-11 17 300,19-140 0,-29 96-435,-11 105-174,-1 0 0,0 0-1,0-1 1,-2 1 0,-7-26 0,-4 11-115,14 29 112,0 1 1,0 0-1,0-1 0,-1 1 1,1-1-1,0 1 1,0 0-1,-1-1 1,1 1-1,0 0 0,0-1 1,-1 1-1,1 0 1,0-1-1,-1 1 1,1 0-1,-1 0 1,1-1-1,0 1 0,-1 0 1,1 0-1,-1 0 1,1 0-1,-1-1 1,1 1-1,0 0 0,-1 0 1,1 0-1,-1 0 1,1 0-1,-1 0 1,1 0-1,-1 0 1,1 0-1,0 1 0,-1-1 1,1 0-1,-1 0 1,1 0-1,0 0 1,-1 1-1,1-1 0,-1 0 1,1 0-1,0 1 1,-1-1-1,1 0 1,0 1-1,-1-1 0,1 0 1,0 1-1,0-1 1,-1 0-1,1 1 1,0-1-1,0 1 1,0-1-1,0 0 0,-1 1 1,1-1-1,0 1 1,0-1-1,0 1 1,-3 7-71,-1 0 0,2 0 0,-1 1 0,1-1 0,0 1 0,1-1 0,0 1 0,1 0 0,0 14 0,1-9 78,1 0 0,1 0 1,0-1-1,1 0 0,8 20 1,7 6 258,2 0 1,48 67 0,-62-96-232,256 347 357,-246-332-1238,-1 2-1,-1-1 1,19 50-1,-20-45-2684,-2-15 36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38.370"/>
    </inkml:context>
    <inkml:brush xml:id="br0">
      <inkml:brushProperty name="width" value="0.05" units="cm"/>
      <inkml:brushProperty name="height" value="0.05" units="cm"/>
      <inkml:brushProperty name="color" value="#FF0066"/>
    </inkml:brush>
  </inkml:definitions>
  <inkml:trace contextRef="#ctx0" brushRef="#br0">0 315 11354,'56'-81'6892,"-32"48"-6465,2 1-1,2 2 1,52-46-1,-71 68-429,1 1-1,0 0 1,1 0 0,0 1-1,0 0 1,0 1 0,0 0-1,15-3 1,-22 7-15,0 0 1,0 1-1,0-1 0,0 1 1,0-1-1,0 2 1,1-1-1,-1 0 1,0 1-1,0-1 0,0 1 1,0 0-1,0 1 1,-1-1-1,1 1 1,0-1-1,0 1 0,-1 0 1,1 1-1,-1-1 1,0 1-1,0-1 1,0 1-1,0 0 0,0 0 1,0 0-1,-1 0 1,4 7-1,2 4-50,-1 1 0,-1-1 0,0 2 0,-1-1 0,-1 0 0,0 1-1,-1 0 1,-1 0 0,0 0 0,-1 0 0,-1 0 0,0 1 0,-4 17 0,0-5 59,-1 0-1,-2 0 1,0-1 0,-2 0 0,-1-1 0,-21 40 0,10-29 56,-1-2 0,-2 0 0,-31 36 0,47-62-117,16-12-113,18-17-231,218-184-1207,-170 146 889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51.080"/>
    </inkml:context>
    <inkml:brush xml:id="br0">
      <inkml:brushProperty name="width" value="0.05" units="cm"/>
      <inkml:brushProperty name="height" value="0.05" units="cm"/>
      <inkml:brushProperty name="color" value="#FF0066"/>
    </inkml:brush>
  </inkml:definitions>
  <inkml:trace contextRef="#ctx0" brushRef="#br0">1468 42 10650,'0'-2'523,"0"0"0,0 0 0,0 0 0,0-1 0,-1 1 0,1 0 0,-1 0 0,1 0 0,-1 0 0,0-1 0,0 1 0,-2-3 0,2 4-415,1 0 1,-1 0-1,0 1 1,0-1-1,0 0 1,0 0-1,0 1 1,0-1 0,0 0-1,0 1 1,-1-1-1,1 1 1,0 0-1,0-1 1,0 1-1,0 0 1,-1 0-1,0-1 1,-4 2-112,0-1 0,0 1 0,0 0 0,0 1 0,0 0 0,1 0 1,-1 0-1,1 0 0,-1 1 0,-5 3 0,-19 13-79,1 0 1,-41 36 0,47-37-35,0-1-1,-1-1 1,-36 18 0,-81 28 5,80-37 219,-252 130 556,249-117-541,2 4 1,-98 83 0,128-95-127,1 1 1,2 2-1,-30 42 1,41-48-6,1 0 0,1 1 0,1 1 0,2 0 0,-12 39 0,12-17-13,-13 95 0,11 57 35,18 249-124,-1-405 86,46 505-462,-35-451 473,4-2 0,51 170 0,-45-198 290,3 0 1,3-2-1,50 86 0,-58-122-36,1 0 0,2-2 0,1 0 0,2-2 0,0-1 0,52 41 0,-41-41-192,2-1 0,0-1 0,2-3 0,0-1 0,2-2 0,0-2 0,1-2 0,1-2 0,0-2 0,1-2 0,0-2 0,1-2 0,-1-2 0,1-3 0,0-1 0,0-3 0,-1-1 0,73-17 0,-61 6-56,0-2 1,-2-3-1,0-3 1,54-29 0,-43 15-14,-2-3 0,-2-2 0,64-56 0,-69 45 29,-1-3 0,92-117 1,-123 137-3,-2-2 0,-1-1 0,-2 0 0,-1-2 1,-3 0-1,24-76 0,-23 35 28,-4 0-1,9-138 0,-24-177 39,-12 257-57,-7 1 0,-52-200 0,45 239 7,-5 2 0,-4 1-1,-69-134 1,76 179 8,-3 1 0,-59-76 0,68 101-28,0 1-1,-2 1 1,-1 1-1,-1 1 1,-1 2-1,-37-23 1,23 21-78,-1 1 0,-1 2 0,-1 3 1,-1 1-1,0 2 0,-1 2 0,0 2 1,-1 2-1,0 2 0,0 2 0,0 2 0,0 2 1,0 3-1,1 1 0,-1 3 0,-88 25 1,76-12-835,-72 38 0,-48 39-2889,131-70 2328,-121 65-2643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8.415"/>
    </inkml:context>
    <inkml:brush xml:id="br0">
      <inkml:brushProperty name="width" value="0.05" units="cm"/>
      <inkml:brushProperty name="height" value="0.05" units="cm"/>
      <inkml:brushProperty name="color" value="#FF0066"/>
    </inkml:brush>
  </inkml:definitions>
  <inkml:trace contextRef="#ctx0" brushRef="#br0">0 280 6289,'4'-8'5255,"9"-12"-4738,3-1-398,-7 8-62,5-9 156,1 1 0,23-25 0,8 6 26,-34 32-236,-1-1 0,-1-1 0,1 0 1,16-22-1,-21 18 27,-2 9 44,10 12-73,24 22-1,-31-23 0,1 1 0,0-1-1,1 0 1,-1-1 0,1 0-1,0-1 1,0 1-1,1-2 1,-1 1 0,15 2-1,26 0 23,0-1 1,-1-3-1,58-5 0,7 1 61,120 15 82,-3 1-62,-27-7 147,-194-8-443,-12-2 222,-14-6-2621,14 8 1814,-10-6-1320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5:54.058"/>
    </inkml:context>
    <inkml:brush xml:id="br0">
      <inkml:brushProperty name="width" value="0.05" units="cm"/>
      <inkml:brushProperty name="height" value="0.05" units="cm"/>
      <inkml:brushProperty name="color" value="#33CCFF"/>
    </inkml:brush>
  </inkml:definitions>
  <inkml:trace contextRef="#ctx0" brushRef="#br0">2567 537 7458,'-74'38'1879,"-1"-3"0,-107 35 0,-166 28-1099,278-80-713,0 4 0,2 2 0,1 3 0,1 3-1,-106 65 1,64-21 17,-110 98 0,-4 30-40,104-93-38,93-86-1,18-15-8,-1-1 1,0 1 0,0-2-1,-1 1 1,1-1 0,-1 0-1,-1-1 1,-17 8 0,14-13-82,13-7 10,14-17-9,-12 21 81,14-16 18,0 0-1,0 1 1,24-19 0,63-45 199,-80 65-174,89-60 251,153-80-1,-155 96-186,81-44-2,89-54-15,225-150-10,-77 40 657,-308 195 686,128-105 0,-231 162-899,-17 17-510,0 0 0,1 0 0,-1 0 0,0-1 1,0 1-1,0 0 0,0 0 0,0 0 0,0 0 1,0 0-1,0-1 0,0 1 0,0 0 0,0 0 1,0 0-1,0 0 0,0-1 0,0 1 0,0 0 1,0 0-1,0 0 0,0 0 0,0-1 1,0 1-1,0 0 0,0 0 0,0 0 0,0 0 1,0-1-1,0 1 0,0 0 0,0 0 0,-1 0 1,1 0-1,0 0 0,0-1 0,0 1 0,0 0 1,0 0-1,0 0 0,-1 0 0,1 0 0,0 0 1,0 0-1,0 0 0,0 0 0,-1 0 1,1 0-1,0-1 0,0 1 0,0 0 0,0 0 1,-1 0-1,1 0 0,0 0 0,0 0 0,0 0 1,0 1-1,-1-1 0,1 0 0,0 0 0,0 0 1,0 0-1,0 0 0,-1 0 0,1 0 0,-16 4 296,-31 16 148,-75 47-1,90-49-410,-679 418 59,-114 65-201,710-436 46,-274 144-242,-140 21-894,488-216 1059,-87 29-363,128-43 483,0 0 0,0 0 0,0 1-1,-1-1 1,1 0 0,0 0 0,0 0 0,-1 0 0,1 0-1,0 0 1,0 0 0,-1 1 0,1-1 0,0 0 0,0 0-1,-1 0 1,1 0 0,0 0 0,0 0 0,-1 0 0,1 0-1,0 0 1,0 0 0,-1 0 0,1-1 0,0 1 0,0 0-1,-1 0 1,1 0 0,0 0 0,0 0 0,-1 0 0,1-1-1,0 1 1,0 0 0,0 0 0,-1 0 0,1 0 0,0-1-1,8-9-200,23-12-24,420-218-234,165-41 578,-428 202-39,259-118 337,119-88 825,-41-22-185,-496 287-1018,-1-2 0,34-33 1,-57 50-22,-1-1 1,1 1 0,-1-1 0,6-10 0,-10 15-11,1 0 1,-1 1-1,1-1 0,-1 0 0,0 0 1,1 1-1,-1-1 0,0 0 0,1 0 1,-1 0-1,0 0 0,0 1 0,0-1 1,0 0-1,0 0 0,0 0 0,0 0 1,0 0-1,0 0 0,0 1 1,0-1-1,0 0 0,-1 0 0,1 0 1,0 1-1,-1-1 0,1 0 0,-1 0 1,1 1-1,-1-1 0,1 0 0,-1 0 1,1 1-1,-1-1 0,0 1 0,1-1 1,-1 1-1,0-1 0,1 1 0,-1-1 1,0 1-1,0-1 0,0 1 0,1 0 1,-1 0-1,-1-1 0,-6 0-11,1 0 0,-1 0 0,0 1 1,0 0-1,1 0 0,-1 1 0,0 0 0,0 0 0,1 1 0,-10 3 0,-13 5-44,-33 17 0,53-22 41,-87 43-34,-113 75-1,-78 77 101,258-179-42,-569 401 189,-94 20 316,667-427-487,-520 284 565,382-230-475,141-61-163,-1 0 0,0-2 0,-1-1 0,-49 4-1,71-9 15,0 0-1,0 0 0,-1 0 0,1 0 0,0-1 1,0 1-1,-1-1 0,1 0 0,0 0 0,0 0 0,-4-3 1,5 3-49,1 0 1,-1 0 0,1 0-1,0 0 1,0 0-1,0-1 1,0 1 0,0 0-1,0-1 1,0 1 0,0-1-1,0 1 1,1-1-1,-1 1 1,0-1 0,0-2-1,1-3-372,0 0-1,0 0 0,0 0 1,1 0-1,0 0 1,0 0-1,1 0 0,0 0 1,3-8-1,29-75-3630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3:14.645"/>
    </inkml:context>
    <inkml:brush xml:id="br0">
      <inkml:brushProperty name="width" value="0.05" units="cm"/>
      <inkml:brushProperty name="height" value="0.05" units="cm"/>
    </inkml:brush>
  </inkml:definitions>
  <inkml:trace contextRef="#ctx0" brushRef="#br0">854 383 7066,'102'50'5575,"-95"-46"-5581,-1-2-194,-9-6 127,-6-10 775,4 5-441,2 3-223,0 0 0,0 0 0,-1 0 1,0 1-1,0-1 0,0 1 0,-1 0 1,1 1-1,-1-1 0,-1 1 1,1 0-1,-1 0 0,1 0 0,-2 1-38,-46-26 32,47 27-23,0 1 0,1-1-1,-1 1 1,0 0 0,0 1-1,1-1 1,-1 1 0,0 0 0,0 1-1,0-1 1,1 1 0,-1 0-1,0 0 1,0 1 0,1 0-1,-4 2-8,-16 3 20,12-3-9,0 0 0,1 1 0,-1 1-1,1 0 1,0 0 0,1 1 0,-1 1 0,-5 6-11,-19 16 207,-27 30-207,31-29 91,-107 114 404,129-133-462,1 1 0,0 0 0,0 0 0,2 0 0,-6 13-33,-29 78 85,25-59-21,-8 34 108,2 1 0,4 0 1,3 6-173,-10 42 71,-16 117 254,14-67-160,16-96-126,4 0 1,4 0-1,3 1 0,10 78-39,-4-33 54,-6 8-54,-1-54 27,3 0-1,4 0 1,13 67-27,-4-73-5,13 61 35,-20-113-23,0 0 0,2 0-1,0-1 1,8 12-7,-8-18 1,1 4-1,2 0 0,0-1 0,1 0 0,1-1 0,0 0 1,6 3-1,-8-12 6,1-1 1,1 0 0,-1 0-1,1-1 1,1-1 0,0-1-1,15 5-6,-27-10 5,0 0-1,0-1 0,0 1 1,0-1-1,0 0 1,0 0-1,0 0 0,0 0 1,0 0-1,0-1 1,0 1-1,0-1 0,0 0 1,0 0-1,0 0 1,0 0-1,2-2-4,5-2 79,-1-1 0,0-1 0,-1 0 0,4-3-79,16-13 57,-12 14-47,0 1 0,0 0 1,11-3-11,-15 6-2,0 1 0,-1-2 1,1 1-1,-1-2 0,-1 1 1,1-1-1,-1-1 1,1-2 1,7-8-10,-2 0 0,0-1 0,-1-1 0,10-19 10,61-91 456,-77 116-440,0-1 0,-1 0 0,-1 0 0,-1-1 0,0 0 0,0 0 0,-2 0 0,0 0 0,-1-3-16,13-137 67,-13 97 60,3 1 0,3-1 1,2 2-1,12-32-127,-5 27 32,-1-1 0,2-32-32,9-40 5,-18 72-15,3-25 31,-2-114 26,-8 130-57,3 0 0,3 1 0,14-48 10,-15 81 17,-2-1 0,-2 0 0,-1 0 0,-3-31-17,-5-34-18,-7-14 18,1 62-12,-20-75 13,23 100-28,4 28-7,1 2 20,-10-14 1,1-1 12,-6-2-27,1 2 0,-2 0 0,-3-1 28,13 11-47,0 1 1,0 0 0,-1 0-1,1 1 1,-1 0 0,0 0-1,0 1 1,-10-1 46,1 0-31,-1 2 0,0 0 1,0 1-1,1 1 0,-1 1 1,0 1-1,-14 3 31,21-2-42,0 1-1,0 0 1,0 0 0,0 2-1,1-1 1,0 2 0,0-1 0,0 2-1,1-1 1,0 2 0,-8 7 42,-165 169 70,171-173-72,2 1-1,-1 0 1,2 0-1,0 1 1,1 1-1,0-1 0,1 1 1,0 1-1,2 0 1,0 0-1,0 0 1,-2 16 2,-105 544 58,71-344-44,27-118 28,4-1 1,5 90-43,0-20 24,4-150-21,-3 58 59,3 0 1,8 41-63,-2-87 23,18 145 6,-17-159-30,2-1 0,1 1 0,2-1 0,13 28 1,-17-46 13,1 0 0,0-1-1,1 1 1,0-2 0,0 1 0,1-1 0,1-1-1,0 0 1,0 0 0,10 5-13,-12-7 3,2-1 1,-1-1-1,1 0 1,-1 0-1,2-1 1,-1 0-1,0-1 1,1 0-1,-1-1 1,1 0-1,0 0 1,-1-1-1,7-1-3,-6-1 6,1 0 0,-1-1 0,0-1 0,0 0 0,0-1-1,0 0 1,8-4-6,9-6 24,-1-2-1,8-5-23,-22 12 20,1-1-1,-1 0 0,-1-1 1,0 0-1,-1-1 1,0-1-1,0 1 0,-2-2 1,1 1-1,-2-2 0,0 1 1,0-1-1,-2 0 0,1-2-19,38-111 155,-6-1 0,-6-1-1,-5-2 1,-6-1 0,1-94-155,-17 85 445,-8-33-445,1-40-15,6 84 83,20-110-68,-11 153 45,4 2-1,4 0 1,11-21-45,0 11 13,-4-2-1,0-22-12,-26 90-3,0 0-1,-2-1 0,-1 1 1,-2-1-1,-1 1 0,-1 0 1,-1 0-1,-2 0 0,-1 1 1,-1 0-1,-4-4 4,5 12-2,4 12 10,0 1-1,1-1 1,1 0-1,0 0 1,0 0-1,0 0 1,1 0-1,0 0 1,1-7-8,0 5-7,-1 0 1,0 0 0,0-1-1,-2 1 1,1 0 0,-1 0 0,-1 1-1,0-1 1,0 1 0,-6-9 6,2 5-32,-15-24-76,22 37 95,0-1 0,-1 0-1,1 0 1,-1 1 0,0-1 0,1 1-1,-1-1 1,0 1 0,0 0-1,0-1 1,0 1 0,0 0 0,0 0-1,0 1 1,0-1 0,-1 0 13,-7 2-99,0-1 0,1 2 0,-1-1 1,0 1-1,0 1 0,0 0 99,-15 3-361,19-4 25,0-1 0,0 1 0,0 1-1,0-1 1,1 1 0,-1 0 0,1 0-1,0 0 1,0 1 0,0 0 0,-1 1 336,-6 5-1624,-17 11-1449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4:55.048"/>
    </inkml:context>
    <inkml:brush xml:id="br0">
      <inkml:brushProperty name="width" value="0.05" units="cm"/>
      <inkml:brushProperty name="height" value="0.05" units="cm"/>
    </inkml:brush>
  </inkml:definitions>
  <inkml:trace contextRef="#ctx0" brushRef="#br0">8434 1156 9178,'-89'-33'2595,"-1"5"0,-38-6-2595,83 24 29,-283-68-14,215 44 154,-57-27-169,-104-55 335,-14-4 124,185 82 33,-89-20-492,86 34 162,0 5 0,-2 5 0,1 4 1,-62 5-163,-39 9 522,0 9 1,-65 18-523,85-1 421,2 8 0,-97 37-421,-343 128 680,352-100 265,-39 31-945,91-25 491,-107 76-491,90-30 39,178-109 8,2 2 0,-38 41-47,30-18 99,3 3 0,4 3 0,3 2 0,-32 60-99,28-26 204,-11 36-204,-45 124 151,107-248-141,-138 359 144,46-119-80,-160 365 36,-20-59 196,177-352 100,-32 110-406,82-177 250,7 3-1,-16 103-249,43-139 109,5 0-1,5 1 1,5 97-109,12 9 333,22 116-333,-1-130 325,31 103-325,-13-123 130,42 109-130,-58-215 8,5-1 1,2-2 0,5-1-1,5 1-8,11 7 31,4-3 0,3-2 0,49 46-31,-9-23-43,5-4 1,72 50 42,-12-28 27,144 79-27,219 95 43,-255-163-19,23-5-24,-73-46 72,165 36-72,-187-70 12,3-10 0,28-5-12,37-11-21,121-9 21,305-4 56,-25-12-84,-601-2 35,516-11-48,-363 0 71,163-33-30,-171 5-122,174-56 122,-251 52-74,-2-7 0,-3-5-1,16-15 75,336-201 24,-465 259-16,34-21-7,368-223 22,-201 111-24,13-25 1,-152 104 36,-2-4-1,-4-3 1,59-74-36,-82 80 57,-4-3 0,-3-3 0,-3-1 0,32-73-57,-38 59-18,-5-2 0,-3-1 0,-5-1 0,11-68 18,-2-51-96,8-182 96,-29-169 90,-15 503-83,-6-198 31,-22-108-38,13 239-22,-6 0 0,-6 1 0,-36-100 22,-1 46 0,-8 3-1,-52-86 1,10 55-52,-9 6 0,-22-14 52,-338-433-86,-48 16-86,288 373 126,-80-52 46,174 183-28,-5 6 0,-155-92 28,-35 6-31,-12 14 31,-375-162 19,360 197-85,-42 3 66,215 93-9,-2 8 0,-3 9-1,-40 2 10,-35 11-3,-2 11 0,-10 13 3,-8 11-59,-205 30 59,260-1 10,1 11 0,-69 28-10,171-31-5,2 6-1,2 6 1,2 6 0,-33 24 5,44-15-15,3 6 0,4 5 1,3 5-1,-35 38 15,51-32-30,5 3-1,3 5 1,5 4 0,-50 78 30,9 8-42,8 5 1,-42 103 41,24-2 17,-39 142-17,-88 335 31,209-556-98,-6 86 67,35-140-43,7 1-1,8 1 1,8 105 43,13-9 46,41 222-46,4-146 120,29 52-120,0-64 218,40 71-218,-59-210 120,9-4 0,66 112-120,-45-120 119,8-4 0,72 82-119,-39-74 84,7-7-1,29 16-83,334 286 102,-253-261-52,11-10-50,-97-81 34,5-8-1,20 1-33,-71-50 8,3-4 1,1-6-1,42 6-8,125 26 46,14-12-46,13-7 45,13-13-45,-95-23-103,218-5 103,-294-26-75,0-6 0,-1-8 0,65-19 75,5-14-96,-2-11 1,62-32 95,11-24-269,132-80 269,283-186-230,-572 297 121,-4-6 1,-4-7-1,65-65 109,-96 67-29,-4-4 0,-5-5 0,-5-5 0,8-21 29,-30 28-14,-5-3 0,-5-3 1,-5-2-1,34-102 14,10-71-91,31-174 91,32-294 24,-127 517 130,-10-2-1,-10-10-153,-14 128 54,-5 0-1,-6 1 1,-5 0 0,-22-88-54,-4 45 49,-7 1 1,-7 3 0,-44-82-50,8 47 20,-9 4-1,-9 5 1,-11-1-20,-26-23 2,-9 7 1,-129-128-3,167 212 3,-127-101-3,-156-78-20,-12 32 14,-168-69 6,209 140 4,-887-392-24,818 403-81,-119-23-1013,-327-66 1114,371 157-848,129 51-1164,-379-14 2012,343 66-1021,-1 18 0,-56 24 1021,-270 40-1390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3:25.833"/>
    </inkml:context>
    <inkml:brush xml:id="br0">
      <inkml:brushProperty name="width" value="0.05" units="cm"/>
      <inkml:brushProperty name="height" value="0.05" units="cm"/>
    </inkml:brush>
  </inkml:definitions>
  <inkml:trace contextRef="#ctx0" brushRef="#br0">18767 4644 8370,'0'-6'3908,"7"-2"-3833,5-8-875,-8 2 1125,-1 0 0,0 0-1,0 0 1,-2-1 0,0 1 0,0-1-325,-1 12 74,0 1 1,0-1 0,-1 0 0,1 1 0,0-1 0,-1 1-1,0-1 1,1 0 0,-1 1 0,0 0 0,0-1 0,-1 0-75,1 2 24,0 0 1,1 0 0,-1 0 0,0 0-1,0 1 1,0-1 0,0 0 0,0 0-1,0 1 1,0-1 0,0 1 0,0-1-1,0 1 1,0-1 0,0 1 0,0 0-1,0-1 1,-2 1-25,-2 0 12,0 0 0,0 1 0,0-1 0,0 1 0,0 0 1,0 1-1,0-1 0,1 1 0,-3 1-12,-1 0-24,-220 79-4,79-36 63,-2-6 0,-2-8 0,-2-6 0,-137 5-35,177-24 183,-80 16-183,153-15 20,0 2 1,0 2-1,1 1 1,0 2-1,1 2 0,-12 8-20,-88 59-3,4 5 0,-6 13 3,-64 43-8,-114 71 52,269-182-34,-143 97-40,-41 10 30,200-122 8,-5 2 25,0 2 0,1 2 0,2 1 0,-6 7-33,34-25 1,0 0 0,0 1 0,1 0 0,0 0 0,1 0 0,0 1 1,1 0-1,-1 1 0,2 0 0,0 0 0,0 0 0,1 0 0,0 1 0,1-1 0,0 1 0,1 0 1,1 0-1,-1 1-1,2-2-3,0-1 0,0 1 0,1-1-1,0 0 1,1 1 0,0-1 0,1 0 0,0 0 0,1 0 0,1 3 3,-3-9 2,0 0 0,1 0 0,-1-1-1,1 1 1,-1-1 0,1 0 0,0 0 0,0 0-1,1 0 1,-1 0 0,1-1 0,-1 1-1,1-1 1,0 0 0,0 0 0,0 0 0,0-1-1,0 1 1,0-1 0,0 0 0,1 0 0,-1-1-1,0 1 1,1-1 0,-1 0 0,2 0-2,11-1 18,0-1 1,0-1 0,1-1-1,-2 0 1,1-1 0,0 0-1,6-5-18,32-15 92,29-19-92,28-18 32,441-230 20,-68 55-8,-2 13 3,-393 184-39,300-135 852,1-22-860,-325 159 287,5-6-287,-48 28 49,0-1-1,-1-1 1,-1-1 0,12-14-49,-27 24 8,1 1 1,-1-1-1,0 0 1,-1-1 0,0 0-1,-1 0 1,0 0-1,0 0 1,0-5-9,-3 12 0,-1-1-1,1 1 1,-1-1 0,1 1-1,-1-1 1,0 1 0,-1 0 0,1-1-1,0 1 1,-1-1 0,0 1-1,0 0 1,0-1 0,-1 0 0,1 1-8,-1 1 0,1 0 1,-1 0-1,1 0 1,-1 0-1,0 1 0,0-1 1,0 0-1,0 1 1,0-1-1,0 1 0,-1 0 1,1-1-1,0 1 1,-1 0-1,1 1 0,-1-1 1,1 0-1,-1 1 1,1-1-1,-2 1 8,-5-1-61,-1 1 1,1-1-1,-1 2 0,1-1 1,0 1-1,-1 1 1,1 0-1,0 0 0,-2 1 61,-25 10-1326,-25 12 1326,-1 0-2202,-38 9-315</inkml:trace>
  <inkml:trace contextRef="#ctx0" brushRef="#br0" timeOffset="1582.024">17355 9312 9634,'-2'-1'379,"1"1"1,-1-1-1,1 1 0,0-1 0,-1 0 1,1 1-1,0-1 0,0 0 1,-1 0-1,1 0 0,0 0 0,0 0 1,0 0-380,0-1 119,0 0 0,0 0 0,1 0 0,-1 0 0,0 0 0,1 0 0,-1 0 1,1 0-1,0-1 0,0 1 0,0 0 0,0 0-119,-1-7 252,-1-7 18,-1-1 0,0 1 0,-2-1 0,-5-15-270,8 28 27,0-1 1,-1 1-1,1-1 0,-1 1 0,0 0 0,0 0 0,0 0 0,-1 0 0,0 1 0,1-1 0,-1 1 0,0 0 0,0 0 0,-2 0-27,-4-2 22,0 0-1,0 0 1,0 2 0,0-1-1,-5 0-21,-8-1 45,-1 1 1,1 1-1,-1 1 0,0 1 1,-3 1-46,-123 9 150,87-4-108,-185 6 88,182-12-8,1-3-1,-47-9-121,3-6 213,18 2 287,-74-2-500,134 17 14,0 2 1,0 1-1,-1 1 0,1 2 1,1 1-1,-1 1 1,-9 4-15,6 3-5,0 0 0,0 2 1,2 2-1,0 1 0,0 2 1,2 0-1,1 2 0,0 2 0,2 0 1,-13 16 4,0 4-14,2 2 0,2 2 1,1 1-1,4 2 0,1 1 0,1 4 14,-5 19 0,3 1 0,4 2-1,-12 55 1,24-69 48,2 1 1,3-1-1,2 2 0,4-1 1,2 1-1,7 51-48,0-62 42,3 1 0,2-1 0,2-1 0,3 0 1,2-1-1,3 0 0,1-2 0,5 4-42,-14-32 29,2 0 1,0-1-1,1 0 1,1-1-1,1-1 1,19 18-30,-21-25 46,0 0 1,1-1-1,1-1 1,0 0-1,1-2 0,-1 0 1,2-1-1,-1 0 1,10 1-47,4-1 59,0-1 1,0-1-1,1-3 1,0 0-1,-1-2 1,1-1-1,0-2 1,0-1-1,-1-2 1,2-1-60,69-18 102,-2-4 1,53-23-103,295-127 100,-49-10-39,-312 141 13,-2-3 0,76-60-74,-99 62 184,14-19-184,-50 41 75,-1-1 0,-2-2 1,18-25-76,-14 12 48,-2 0 1,-3-2-1,-1-1 1,-2 0 0,-2-2-1,-2 0 1,-2-1-1,-2-3-48,-3 9-1,-2 0 0,-3 0 0,0 0-1,-3-1 1,-2 1 0,-1-1 0,-3 1-1,-1 0 1,-8-26 1,7 43 5,-1 1 0,-1 0 0,-1 0-1,-1 1 1,-12-18-5,18 32-6,0 1-1,-1 1 1,0-1-1,-1 1 1,0 0-1,0 0 1,0 1-1,-1 0 1,1 0 0,-2 1-1,1 0 1,0 1-1,-8-4 7,4 4-55,0 1 0,0-1 1,0 2-1,0 0 0,-1 0 0,1 1 0,-1 1 1,1 0-1,0 0 0,-3 2 55,-22 2-482,0 3 1,0 1-1,-32 11 482,-108 48-2065,-116 70-4786,147-63 2736</inkml:trace>
  <inkml:trace contextRef="#ctx0" brushRef="#br0" timeOffset="2978.07">18819 9221 7810,'-16'-24'2553,"12"17"-1702,0 0 0,0 1 0,-1 0 1,-3-3-852,7 7-56,0 1 0,-1-1 0,1 1 0,-1 0 0,0 0 0,1 0 0,-1 0 0,0 0 0,1 0 1,-1 1-1,0-1 0,0 0 0,0 1 0,0 0 0,1-1 0,-1 1 0,0 0 0,0 0 0,0 0 0,0 0 56,-45 6-1401,31-3 1762,-1-1-1,0-1 0,-3 0-360,13-1 213,1-1 0,-1 1 0,1-1 0,-1-1 0,1 1 0,-1-1 0,1-1 0,0 1 0,0-1 0,-2-1-213,-24-16 140,0-2 1,1-1-1,2-2 0,-1-2-140,-57-46 133,36 34 267,-3 2 0,-20-9-400,49 33 95,0 0 0,-1 2 1,-1 1-1,1 1 0,-1 1 1,-26-4-96,-17 4 91,-1 2-1,-31 4-90,33 2 39,0-4 0,-64-12-39,81 5 54,0-3 1,1-2-1,-38-18-54,-141-75 343,51 22-149,149 74-169,-1 2 1,-1 0 0,1 2 0,-16-1-26,29 6-6,-1 2 1,1 0-1,-1 1 0,1 1 1,-1 0-1,0 2 1,1 0-1,-17 5 6,8 1-28,0 1 0,1 1 0,0 2 0,0 0-1,-3 5 29,-44 28-49,-2 7 49,43-32-9,22-14-5,0 0 0,1 0 0,0 1 0,0 0-1,1 1 1,-3 3 14,8-8-23,1 1 0,0 0 1,-1 0-1,2 0 0,-1 0 0,0 0 0,1 0 0,0 0 0,0 1 0,0-1 0,1 0 0,-1 1 0,1 1 23,3 61-280,-2-54 222,1 10-55,1 0 0,1 0 0,1 0 0,1-1 0,6 16 113,-8-27-18,1 0 0,1 0 0,0 0 0,0 0 0,1-1 0,0 0-1,1-1 1,0 0 0,1 0 0,-1-1 0,8 5 18,2 1-18,1-2 0,1-1-1,0 0 1,1-1 0,2-1 18,41 15 18,3-3-18,51 19-31,-23-2 34,-42-14 21,2-3 1,0-2 0,1-3-1,22 2-24,5-9 156,1-3 0,-1-4 0,42-6-156,30 1 253,162 12 342,-231-1-481,-1 4 1,60 16-115,-52-4-4,23 5 105,64 5-101,-142-29 13,-1-1 0,1-2 0,-1-2 0,1-2 1,-1-1-1,35-7-13,-57 7 8,-1-1 1,0 0 0,0-1-1,4-2-8,-14 5 21,0 0 0,0 0 0,0-1 0,0 1 0,0-1 0,-1 0 0,1 0 0,-1 0-1,0 0 1,0 0 0,0-1 0,0 0 0,-1 1 0,1-1 0,1-4-21,-3 6 9,-1 1 1,1-1-1,-1 1 1,0-1-1,1 0 1,-1 1-1,0-1 0,0 0 1,0 1-1,0-1 1,0 0-1,-1 1 1,1-1-1,0 0 1,-1 1-1,1-1 1,-1 1-1,0-1 1,1 1-1,-1-1 0,0 1 1,0-1-1,0 1 1,-1-2-10,-9-16 46,5 3-34,2 7-14,1 1 0,-1 0 0,0-1 1,-1 2-1,0-1 0,-1 0 0,-4-5 2,-14-10-64,0 1 0,-1 1 1,-1 2-1,0 0 0,-22-9 64,-49-25-632,-5 4 632,-17-8-427,-5-10-93,-97-46-377,119 68-933,-1 5 0,-54-11 1830,39 22-2267</inkml:trace>
  <inkml:trace contextRef="#ctx0" brushRef="#br0" timeOffset="22358.794">14169 1484 7890,'-12'-9'666,"0"1"0,-1 1 0,0 0 0,0 1 0,-1 0 0,1 1 0,-10-2-666,7 3-417,1 2 1,-1-1-1,0 2 0,-7 0 417,-71-2-3297,-51-9 4072,87 5 613,0-3 0,1-3 0,-2-2-1388,36 6 207,0 0 1,0-2 0,1 0-1,1-2 1,-13-9-208,16 9 120,-1 1 0,0 1 0,-1 1 0,0 1 0,-1 0-1,0 2 1,-2 0-120,-21-3 28,0 2-1,0 3 1,-1 1-1,0 2 0,0 2 1,0 2-1,0 2 1,1 2-1,-1 2 0,2 1 1,-42 16-28,-114 47 91,4 9 1,4 9-92,113-49 51,3 5 0,1 2 1,3 4-1,2 3 1,0 5-52,-32 33 126,-79 99-126,126-127 58,3 3 0,3 3 0,-29 57-58,0 13 211,-34 96-211,99-203 17,1 0-1,1 0 1,2 1 0,2 0 0,0 10-17,1 10 39,3 0 1,2 0-1,4 7-39,12 81 135,6-1 0,11 21-135,-1-9 98,61 269 261,-77-363-306,2-2 0,3 0 0,2-1 0,3-1 0,3 0-53,-12-26 29,2 0 0,0-2 0,3-1 0,0 0 1,1-2-1,2 0 0,0-2 0,2 0 0,18 10-29,3-2 148,2-2 0,1-3-1,54 20-147,169 47 451,-203-73-384,1-4 1,1-3-1,71 3-67,0-8 459,79-9-459,-156-2 169,-1-2 0,56-12-169,-96 12 24,0-2 0,0 0 0,0-2 0,-1-1 1,-1-1-1,0-1 0,0-1 0,10-8-24,18-20 69,-2-2 0,-2-3 0,14-18-69,4-4 118,22-14-118,-64 62 34,238-214 203,-229 199-215,0-1-1,-3-1 1,-1-2 0,19-32-22,-32 43 50,-1-1 1,-2-1-1,0 0 0,-2-1 0,-1 0 0,-2-1 1,2-18-51,2-36 89,-5-1 1,-3-75-90,-18-177 11,9 252-3,2 34 5,-14-354 36,15 227-49,-5-195-176,5 329-68,-2 1-1,-2-1 1,-2 1 0,-6-15 244,8 40-276,-1-1 0,-1 1 0,-1 1-1,0 0 1,-1 0 0,-2 1 0,1 0 0,-2 1 0,0 0 0,-15-13 276,7 11-856,-1 0 1,0 2-1,-2 1 0,-7-4 856,-27-11-3323,-25-9 3323,81 39-48</inkml:trace>
  <inkml:trace contextRef="#ctx0" brushRef="#br0" timeOffset="23625.44">16897 2813 6929,'4'-48'1162,"-2"30"-482,-1 0-1,0 0 1,-2 0-1,0 0 1,-1 0-1,0 1 0,-2-1 1,-2-7-680,3 6 1650,-1 4-1476,4 15-203,-1 0 0,1-1 0,-1 1 1,1-1-1,-1 1 0,1 0 0,-1-1 1,1 1-1,-1 0 0,1 0 0,-1 0 1,0-1-1,1 1 0,-1 0 0,0 0 0,1 0 1,-1 0-1,1 0 0,-1 0 0,0 0 1,1 0-1,-1 0 0,1 1 0,-1-1 29,-102 26-2151,41-20 2841,0-2-1,-46-5-689,-127-14 1433,178 10-1593,31 3 159,-62-5 56,0 3 0,-31 6-55,92-1 30,0 2 1,0 1-1,0 1 1,1 2-1,0 0 0,0 2 1,1 0-1,0 2 0,-19 12-30,8 0 10,2 1 0,0 2-1,2 2 1,1 1 0,1 1 0,1 2-1,2 0 1,-19 32-10,-27 50 17,5 4-1,-1 16-16,-11 18 76,13-30 54,-184 348 651,222-412-673,3 0 0,3 2-1,-1 10-107,15-38 57,1-1 0,2 1 0,1 1-1,2-1 1,1 1 0,2 31-57,1-47 26,2 1 0,0-1 0,1 1 1,1-1-1,0-1 0,2 1 0,-1-1 0,2 0 0,0 0 1,1-1-1,4 5-26,21 25 210,2 0 1,36 33-211,-63-67 30,39 39 82,1-1 1,2-2-1,3-3 0,17 9-112,-49-38 48,0-2 0,0 0 0,1-2-1,1 0 1,0-2 0,0 0-1,1-2 1,0-1 0,0-1-1,0-1 1,1-1 0,0-1-1,6-1-47,2-4 37,0-1 0,0-1 0,-1-2 0,1-1 0,-1-2 0,-1-2 0,0 0 0,-1-2 0,4-4-37,62-36 106,-2-4 0,8-13-106,-82 56 17,355-248 251,-4 14-121,-358 240-142,57-41 41,-1-2 1,-3-3 0,14-19-47,-60 52 26,-1-1 0,-1-1-1,-1-1 1,13-24-26,-20 30 19,-2-1 0,0 0 0,-1 0 0,-1-1 0,-1 1 0,-1-1 0,0-10-19,-1-4 24,-2 0 1,-2 0-1,-1 0 1,-2 0-1,-1 0 0,-1 0 1,-3 1-1,-9-30-24,-7-8 19,-3 1-1,-3 2 1,-23-37-19,10 27 2,-4 1 1,-3 3 0,-3 3-1,-50-53-2,78 97-17,-2 1 0,0 2 0,-2 0 0,0 2-1,-2 1 1,0 2 0,-2 0 0,0 3-1,-1 1 1,0 1 0,-18-4 17,11 9-151,0 2 1,-1 2-1,0 2 0,-1 1 1,1 2-1,0 3 0,-2 1 151,-41 3-481,1 4-1,0 3 0,1 5 1,1 3-1,0 3 0,-3 6 482,11-1-784,1 4-1,2 2 1,1 4 0,2 2-1,2 4 1,-17 17 784,-59 65-2490</inkml:trace>
  <inkml:trace contextRef="#ctx0" brushRef="#br0" timeOffset="24514.747">18045 5663 10186,'1'-1'447,"0"0"-1,-1-1 0,1 1 1,0 0-1,0-1 0,0 1 1,-1 0-1,1-1 0,-1 1 1,1-1-1,-1 1 0,0 0 1,1-1-1,-1 0-446,0 1-68,0-1 0,0 1 0,1-1 0,-1 1 0,1 0 0,-1-1-1,1 1 1,-1 0 0,1 0 0,0-1 0,-1 1 0,1 0 0,0 0 0,0 0 68,-17-11-1871,-13-4 2170,0 1 0,-2 2 0,0 1 0,0 1 0,-1 2 0,-4 0-299,6 4 192,0 2 1,0 0-1,0 2 1,0 2-1,0 0 1,-6 3-193,-36 7 253,-68 19-253,13 4 20,2 6-1,2 5 1,1 5-1,3 6 1,3 4 0,2 6-1,-41 35-19,64-33 80,4 4 0,2 4 0,-50 62-80,74-69 122,4 4 0,3 2 0,3 2 0,-34 70-122,55-91 134,3 2 0,2 0-1,3 2 1,2 1-1,3 0 1,3 1-1,-3 41-133,13-66 68,2 0 1,2 0-1,1 0 0,2 0 0,1-1 0,5 15-68,-2-22 19,1-1 0,1 0 0,2-1 0,1 0 0,0 0 0,2-1 0,1-1-1,10 12-18,1-5 70,1-1-1,1-1 0,2-2 0,0 0 0,2-2 0,2-2 0,0-1 1,21 10-70,64 30 440,118 44-440,-205-94 25,112 45 521,59 11-546,-134-49 82,0-2 0,1-4 0,1-3 0,14-2-82,-51-7 17,0-1 0,-1-1 0,1-2 0,0-2 0,0-1 0,-1-1 0,0-2 0,0-2 0,-1 0 1,3-4-18,11-7 42,0-3 0,-2-1 0,-1-2 0,-2-2 0,0-2 1,-2-2-1,-1-1 0,8-13-42,3-8 58,-2-1 0,-3-2 0,2-9-58,14-30 111,29-70-111,2-33-73,-9-3 0,-4-17 73,13-73-274,-10-18 274,-72 271-144,-1 0-1,-1-13 145,-7 50-56,0 0 0,1 0 0,-2 0 0,1 0 0,0 0 0,-1 0-1,1 1 1,-1-1 0,0 0 0,0 0 0,0 0 0,0 1 0,0-1 0,-1 1 0,1-1 0,-1 1 0,1-1 0,-1 1 0,0 0 0,0 0 0,0 0 0,-1 0 0,1 0 0,0 0 0,-1 1-1,1-1 1,-1 1 0,1 0 0,-1-1 0,-2 1 56,-8-4 21,0 2 0,-1-1 0,1 2 0,-1 0 0,-12 0-21,10 0 194,-101-8-2613,-47-12 1130</inkml:trace>
  <inkml:trace contextRef="#ctx0" brushRef="#br0" timeOffset="25379.435">17041 9475 8330,'-25'-17'3045,"1"0"0,-18-19-3045,-14-18 638,-7-14-638,17 17-1759,-40-32 1759,56 58 694,-1 1 1,0 2-1,-2 1 1,0 1-1,-8-1-694,23 13 338,-1 0 0,0 1 0,0 1 0,0 1 0,-1 0 0,0 2 0,0 0 0,0 1 0,0 1 0,-19 2-338,-1 4-85,0 2-1,1 2 1,0 1-1,1 2 1,0 2 0,1 2 85,-90 41-549,-1 8 549,125-63-1,-99 52-51,3 5 0,-81 62 52,110-67 32,3 2-1,2 3 0,-54 65-31,83-81 25,3 1 0,1 1 1,2 1-1,3 2 0,1 1 1,-18 51-26,19-29 56,4 2 1,2 0-1,4 1 1,3 0 0,2 15-57,5-23 121,3-1 1,7 62-122,-1-90 79,1-1 0,2 1 0,1-1 0,2 0 0,11 24-79,-17-48 56,1-1-1,1 1 1,0-1 0,1 0-1,0 0 1,1-1-1,5 6-55,-7-10 51,-1-1-1,1 0 1,0 0-1,1 0 1,-1-1-1,1 0 1,0-1-1,0 1 1,0-1-1,0 0 1,1-1-1,6 2-50,0-2 88,1 0 0,-1-1 0,1-1 0,-1 0 0,1-1 0,-1 0 0,1-1 0,-1-1 0,0 0 0,0-1 0,0 0 0,8-5-88,24-11 163,-2-2 0,-1-2 0,9-8-163,256-187 277,-190 131-237,311-227 36,-345 256-76,103-76 7,-135 94-41,-2-2 1,18-23 33,-66 64-9,8-9-25,1 0 0,-2-1 1,1 0-1,-1-2 34,-6 10-39,-1 0 1,0 0-1,-1 1 1,1-2 0,0 1-1,-1 0 1,0 0-1,0 0 1,0-1 0,-1 1-1,0 0 1,1-1-1,-2 1 1,1 0-1,0-1 1,-1-2 38,-2-3-248,0 0 0,-1 0 0,0 0 0,-1 0 0,0 1 0,0 0 1,-1 0-1,0 0 0,-1 1 0,0-1 248,-19-20-2108,-2 1 1,-4-1 2107,31 28-61,-106-92-4160</inkml:trace>
  <inkml:trace contextRef="#ctx0" brushRef="#br0" timeOffset="26201.395">14001 9476 9626,'-27'-26'1904,"0"2"0,-2 0 1,-2 1-1905,8 8 127,0 1 0,-1 1 0,0 1 0,-19-6-127,-25-7-440,-1 3-1,-1 4 0,-1 2 0,-1 4 0,-44-1 441,54 9 322,1 3-1,-1 3 0,1 3 1,-1 2-1,2 3 0,-54 15-321,39-1 251,1 3 0,1 3-1,1 3 1,-61 39-251,43-17 5,4 3 0,2 5-1,2 3 1,-13 19-5,13-4-4,3 3 1,4 4-1,4 2 0,-5 16 4,44-53 90,1 0-1,3 2 0,2 1 1,3 1-1,2 1 0,2 1 1,-8 52-90,18-66 81,2 1-1,2 1 1,3-1 0,1 1 0,2-1 0,2 1-1,2-1 1,2 0 0,3-1 0,1 2-81,-2-17 17,1-1 0,1 0 1,1-1-1,2 0 0,1-1 0,1 0 1,1-2-1,1 0 0,1-1 0,2 0 1,0-2-1,1-1 0,1 0 0,1-2 1,17 10-18,-15-13 47,1-2 0,0-1 1,1-1-1,0-1 1,0-2-1,1 0 0,1-2 1,3-1-48,20 1 232,-1-1 0,1-3 1,0-3-1,3-1-232,36-7 488,-1-3 0,0-5 0,-1-3 0,22-11-488,-16 1 198,0-4 0,-3-5 0,0-3 0,5-9-198,-48 23 16,-2-2-1,-1-2 1,-1-2-1,-2-2 1,-2-2-1,-1-2 0,22-28-15,-31 29-2,-2-2 0,-1-1 0,-3-2 0,-1 0 0,-2-2 0,-2 0 0,-2-2 0,7-28 2,-13 24-80,-2 0 0,-3-1 0,-2 1 0,-2-2 0,-2 1 0,-3 0 0,-2 0 0,-9-44 80,1 22-494,-5 0-1,-2 2 1,-4 0-1,-12-25 495,17 54-290,-2 1-1,-2 1 0,-1 0 0,-2 2 1,-2 0-1,-2 2 0,-21-22 291,37 47-18,1 1-1,-2 0 0,1 1 1,-1 1-1,-1 0 0,0 0 0,-7-2 19,12 7-15,-1 0 0,1 0 0,-1 2-1,0-1 1,0 1 0,0 0-1,0 1 1,0 0 0,0 1-1,0 0 1,0 1 0,-4 0 15,-5 3-165,-1 1 1,1 0 0,1 2-1,-1 0 1,1 1-1,0 1 1,-6 4 164,-29 20-3537,-36 28 3537,-14 21-3078</inkml:trace>
  <inkml:trace contextRef="#ctx0" brushRef="#br0" timeOffset="26952.383">14757 6476 9722,'-24'5'1083,"1"2"-1,0 0 1,0 2-1,1 0 0,-8 5-1082,-12 10 98,0 1-1,-3 6-97,-291 188-1531,232-159 1736,-3-5 0,-41 12-205,102-49 207,-20 9 425,-20 13-632,66-30 59,1 1 0,0 1 0,1 1 0,0 0 0,1 2 0,-7 7-59,7-2 5,2 0 1,0 1 0,2 0 0,0 1 0,2 1-1,0 0 1,1 0 0,2 1 0,0 0 0,1 0-1,1 6-5,-8 46 3,3 0-1,4 1 0,3 1-2,-2 95 0,8-1-1,12 54 1,-4-122-7,4-1 0,9 21 7,-16-91-7,2 0 0,1 0 1,2-1-1,1-1 0,2 0 0,1 0 1,1-2-1,19 25 7,-29-44 7,0-1-1,1 0 1,0 0 0,1-1-1,-1 0 1,2 0 0,-1-1-1,1 0 1,0-1 0,0 0-1,1-1 1,0 0 0,0 0-1,0-1 1,0-1 0,12 3-7,-3-4 57,1 0 0,0-2 1,0 0-1,0-1 1,0-1-1,0-1 0,0-1 1,-1-1-1,0-1 1,0-1-1,19-8-57,15-11 174,-1-1 1,-1-4 0,34-26-175,48-45 186,-5-5 0,89-97-186,-105 92 186,-4-5 1,84-121-187,-146 174 156,-3-2 0,-4-2 0,-2-2 0,25-66-156,-48 97 60,-2-1 1,-2 0-1,-1-1 0,2-28-60,-9 40 13,-1 0 0,-2 0-1,0 0 1,-2 0-1,-1 0 1,-2 0 0,-1-2-13,0 7-2,0 1-1,-2-1 1,-1 2 0,-1-1 0,-1 1 0,-1 1 0,-1 0 0,0 1 0,-2 0 2,3 4-35,-1 2 0,-1 0 0,0 0 0,-1 1 0,0 1 0,-1 0 0,-1 1 1,0 1-1,0 1 0,0 0 0,-19-5 35,5 4-57,0 2 1,-1 1-1,0 2 0,0 1 1,0 1-1,0 2 0,-3 1 57,-33 4 631,0 2-1,-60 13-630,-89 32-1912,-41 23 1091</inkml:trace>
  <inkml:trace contextRef="#ctx0" brushRef="#br0" timeOffset="27799.176">13182 5497 8114,'-8'-4'284,"-26"-17"3174,-20-7-3458,40 22 283,0 0 0,-1 1 0,1 1 0,-1 1 0,-12-2-283,-5 2-307,0 1 0,1 2 0,-1 2 0,-24 3 307,-132 28-1465,105-17 1385,-199 43 1858,212-40-672,1 4 0,-66 31-1106,20 4 441,3 5-1,-51 41-440,51-28 52,2 6 1,-79 78-53,108-83 45,3 4 0,3 3 0,-53 81-45,94-117 43,3 2-1,1 1 1,3 2 0,3 0 0,1 2 0,3 0 0,-3 24-43,9-24 61,4 0 1,2 1-62,4-24 7,2 1 1,1 0 0,2 0 0,3 18-8,-2-35 2,0-1 1,1 1-1,1-1 0,1 0 1,0 0-1,1-1 0,0 0 1,1 0-1,1 0 0,1 0-2,-2-5 8,0 0-1,0 0 0,1-1 0,1 0 0,-1-1 0,1 1 0,1-2 0,-1 1 1,1-2-1,0 1 0,0-1 0,1-1 0,-1 1 0,11 1-7,5 0 60,1 0 1,0-2-1,0-1 0,0-1 0,0-2 1,0 0-1,11-3-60,29-5 293,0-3 0,30-10-293,11-8 788,81-34-788,106-57 723,-233 94-592,287-131 450,-57 7-106,-3-15-475,-114 52 380,109-95-380,-233 169 124,-2-3 0,-2-2 0,33-39-124,-65 65 38,-1-1 0,-1-1 0,0 0 0,-1-1 0,4-12-38,-11 20 15,0-1 1,0 0 0,-1 0 0,-1 0-1,0-1 1,-1 1 0,-1-1-1,0 1 1,-1-6-16,-2 6 5,0 0-1,0 1 1,-2-1-1,1 1 0,-2 0 1,1 0-1,-2 1 1,0-1-1,0 1 1,-1 0-1,-1 1 1,0 0-1,0 0 1,-1 0-1,-9-6-4,-5-6-5,-2 2 1,-1 0-1,0 2 0,-1 1 1,-1 1-1,-3 0 5,-20-8-104,-2 2 0,-1 2 0,0 3 0,-2 2 0,-45-7 104,5 8-358,0 3 0,-1 5 0,0 4 358,-17 3-680,0 6 0,-28 8 680,-25 11-2013,-36 16 2013,-59 24-3148,10 6 123</inkml:trace>
  <inkml:trace contextRef="#ctx0" brushRef="#br0" timeOffset="28548.173">10067 3413 11594,'-19'-17'1263,"-1"2"-1,-1 0 1,-6-3-1263,19 14 131,-1 0 1,0 0-1,0 0 0,0 1 1,0 0-1,-1 1 0,1 0 1,0 1-1,-1 0 1,-5 0-132,-12 1-439,0 2 0,0 1 1,-22 6 438,-81 22-1152,102-24 990,-367 105-165,336-92 787,1 2 0,-27 17-460,50-22 284,2 2-1,0 2 1,1 0 0,-18 19-284,20-13 175,2 2 0,1 1-1,1 1 1,2 2 0,1 0 0,2 1-1,-17 37-174,4 1 115,4 2 0,3 1-1,-7 38-114,9-14 27,4 2 1,-5 75-28,13-13-18,6 61 18,9-64-23,16 86 23,-4-131-46,4-1 1,19 54 45,-24-118-27,3 0 1,1-1 0,2-1 0,3 0 0,2-2-1,16 23 27,-30-53 18,1-1 0,0-1 1,1 0-1,1 0 0,0-1 0,1-1 0,0-1 0,1 1 0,0-2 0,1 0 0,0-1 0,0-1 0,1 0 0,0-2 0,1 1 0,-1-2 0,1-1 0,0 0 1,1-1-1,-1-1 0,0 0 0,2-2-18,17-1 100,0-1 0,-1-3 1,0 0-1,0-3 0,0-1 1,-1-1-1,0-2-100,47-20 277,-2-3 0,28-19-277,7-12 155,-4-4 0,-3-5 0,3-9-155,20-20 47,-4-6-1,-6-5 0,-4-6 1,26-42-47,-57 60 38,-5-4-1,-4-4 1,10-28-38,-41 53 51,-4-1 0,17-58-51,-39 90 27,-3-1-1,-2 0 1,-3-1-1,5-55-26,-14 77 6,-2 1 0,-2 0 0,-1-1 1,-1 1-1,-2 0 0,-2 0 0,-1 1 0,-1 0 0,-5-8-6,6 22-34,-1 0 0,-1 0 0,0 1 0,-1 0 1,-1 1-1,-1 1 0,0 0 0,-2 0 0,1 2 0,-2-1 0,0 2 0,0 0 1,-2 1-1,1 1 0,-2 0 34,-12-5-108,0 2 1,-1 1-1,-1 1 1,0 2-1,0 1 1,-1 1-1,0 2 1,-17 0 107,-20 2-291,0 3 1,0 3-1,-1 3 1,2 3-1,-12 5 291,1 3-323,1 4-1,0 2 1,-39 20 323,13 2-640,2 5 0,-25 20 640,37-15-2665,-45 37 2665,-64 68-2669</inkml:trace>
  <inkml:trace contextRef="#ctx0" brushRef="#br0" timeOffset="29303.482">9700 6631 9354,'-17'-7'359,"-1"0"1,-1 1-1,1 1 0,-1 1 1,0 0-1,0 2 0,0 0 1,-1 1-360,-3 1-1154,0 2 0,0 0 1,1 2-1,-1 0 0,1 1 0,-15 7 1154,-63 22-2864,50-16 4749,2 3 0,-3 4-1885,27-13 861,1 2-1,0 0 1,1 2 0,1 0 0,0 2 0,1 0 0,1 1 0,1 1 0,-2 5-861,0 5 175,1 1 0,2 0 0,1 2 0,1 0-1,2 0 1,2 1 0,1 1 0,1 0 0,2 3-175,-11 66 130,6 0 0,2 50-130,4 67 74,10 0 0,11 18-74,-2-92-15,6-2 0,7 0 0,16 40 15,-35-157-10,2 0 1,1-1-1,2 0 1,0 0-1,2-1 1,0-1-1,16 20 10,-24-38 17,-1-1 0,1 1 0,0-1 0,0 0 0,1-1 1,0 0-1,0 0 0,0 0 0,0-1 0,1 0 0,0-1 0,0 1 0,0-1 0,0-1 0,0 0 0,1 0 0,-1 0 1,1-1-1,-1 0 0,4-1-17,3-1 67,1 0 0,-1-1-1,0-1 1,0-1 0,-1 0 0,1 0 0,-1-2 0,0 0 0,0 0 0,8-6-67,19-14 145,-2-1 0,0-3-1,-2-1 1,-2-1 0,7-9-145,37-41 48,-4-3 0,-4-3 0,-4-3 0,42-76-48,-16 8-110,-7-3 0,-8-4-1,9-44 111,-41 85-90,16-79 90,-47 138 3,-2-1 0,-4 0 0,-2-1 0,-3-1-3,-3 20 9,-3 0 1,-2 0 0,-1 1 0,-4-7-10,2 24 7,-1 0 0,-1 1-1,-1 0 1,-2 0 0,-1 2 0,-13-23-7,17 37-3,0 0 0,-2 0 0,1 0 0,-2 2 1,0-1-1,0 1 0,-1 1 0,0 0 0,-1 1 1,-1 1-1,1 0 0,-1 1 0,-1 0 0,-5-1 3,-1 1-38,0 2 0,-1 0 1,0 2-1,1 0 0,-1 1 0,0 2 0,0 0 0,-1 1 0,1 2 0,-4 1 38,-30 5-157,0 3 0,1 2-1,1 3 1,0 2 0,1 3 0,1 2-1,-22 14 158,-6 9-1001,2 4 0,2 3-1,2 3 1,-18 22 1001,-80 81-2509</inkml:trace>
  <inkml:trace contextRef="#ctx0" brushRef="#br0" timeOffset="30021.562">11596 8201 11274,'-19'-6'782,"0"2"0,0 1 0,-1 0 0,1 2-1,-6 0-781,13 1 186,-1 1-1,1 1 1,-1 0-1,1 1 1,0 0-1,0 0 1,0 2-1,0-1 1,0 2-186,-38 22-437,2 1-1,0 3 1,-22 22 437,27-22-216,24-18 135,-138 105-653,-6 15 734,36-19 38,5 6 0,-11 24-38,86-90 45,2 3 1,3 1-1,2 2 1,4 2 0,2 2-1,-7 23-45,22-42 18,3 0 0,1 2 0,3 0 0,2 0 0,2 1 0,2 0 0,2 0 0,2 18-18,3-45-6,1 0 0,1 0 0,0 0 0,2 0 0,0-1 0,5 9 6,-6-19-7,1 1 1,1-1-1,-1 0 0,2-1 1,0 1-1,0-1 0,1-1 1,0 1-1,1-1 1,0-1-1,8 8 7,-3-7-4,0 0 1,0-1-1,1 0 1,0-1-1,0-1 1,0 0-1,1-1 1,0 0-1,12 0 4,7 1 35,1-2 1,-1-2-1,1-1 0,3-2-35,20-2 118,-1-3 0,0-2-1,21-7-117,26-12 441,40-19-441,1-7 233,-3-7 0,-3-6 0,5-11-233,-62 30 48,-2-3 0,-3-4 0,-2-3 0,-3-3 0,30-35-48,-55 45 91,-1-3 0,37-56-91,-54 67 99,-3-2 0,-2 0 0,-1-2 0,4-18-99,-15 32 68,-2 0 0,-1 0 0,-2-1 0,-1-1-1,-2 1 1,-1-1 0,-1 0 0,-2 0 0,-2 0-1,-1 0 1,-1 0 0,-2 0 0,-9-30-68,3 24-47,-1 2 0,-2 0 1,-2 0-1,-1 2 0,-2 0 0,-1 1 0,-2 0 1,-2 2-1,-1 1 0,-1 1 0,-2 2 0,-14-13 47,16 20-74,0 1 0,-2 1 0,0 1 0,-1 2 0,-1 0 0,0 3 0,-1 0 0,-1 2 0,0 1 0,-1 2 0,0 1 0,0 1 0,-1 2 0,1 2 0,-11 0 74,3 4-41,1 2 1,-1 2-1,1 1 1,0 2-1,0 2 1,1 1 0,-1 3 40,-38 16 166,2 4 1,-69 41-167,35-11 1601,-7 11-1601,-136 110-1662,-6 12 944</inkml:trace>
  <inkml:trace contextRef="#ctx0" brushRef="#br0" timeOffset="60694.13">1116 4939 9242,'1'-2'288,"0"0"-1,1-1 1,-1 1-1,1 0 1,0 1-1,-1-1 1,1 0 0,0 0-1,0 1 1,0-1-1,1 1 1,-1 0-1,0 0 1,0 0 0,1 0-1,-1 0 1,0 0-1,1 0 1,1 0-288,8-1-221,0 1 0,0 0 0,11 1 221,14-2 207,18-8 265,-1-3 0,35-13-472,26-6 720,22 4 430,130-9-1150,141 5 166,-275 23-151,492-29 16,60 5-22,-43 19 10,-630 14-18,327 7 24,-262-2-33,0 4-1,0 2 1,27 11 8,-83-17-5,1 2 0,-1 0 0,0 1 0,0 2 0,-1 0 0,-1 0 0,0 2-1,0 1 1,-1 0 0,0 1 0,-2 1 0,1 1 0,-2 0 0,0 1 0,4 7 5,30 41 68,171 238 230,-178-237-29,-2 2 0,-4 2-1,21 55-268,-14-3 701,-5 1 0,-6 2 0,8 71-701,39 392 1291,-57-396-1075,45 387 451,-10 33-159,-33-12-248,-49-49-164,3-340-70,-15 26-26,13-105-6,-7 4 6,19-92-3,-2-1 1,-1 0-1,-3-1 1,-1-1-1,-5 4 3,18-35 7,-1-1 0,0 1-1,-1-1 1,0-1 0,0 0 0,-1 0 0,0 0 0,0-1-1,-1 0 1,0-1 0,0 0 0,-1-1 0,0 0-1,0-1 1,0 0 0,0 0 0,-1-1-7,-31 6 15,-1-1 0,1-3 0,-1-1 0,-1-2-15,-21 2 20,-224 25 112,-150 41-132,-278 93 93,77-4-35,372-104 15,-59-4-73,186-36 32,-9-5-32,79-9 48,0-2 0,-66-12-48,107 9 29,1-2-1,0-1 0,-16-6-28,31 8 14,-1-2 0,1 0 0,0-1 0,0-1 0,1 0 0,0-1 0,0-1-14,-6-5 19,2-1 0,0-1 0,1-1 1,0-1-1,2 0 0,0-1 0,-7-15-19,5 3 52,2 0 1,0-1-1,3 0 1,1-1-1,1-1-52,-6-31 172,4-2 0,0-19-172,-6-138 378,17 211-352,-94-1001 757,-47 200-760,-42-148-146,21-14 79,119 605-45,11-106 89,30 367-267,4 1 0,5 0 0,17-83 267,-21 179-97,0-1-160,0 0 0,1 0 0,1 0 0,1 0 0,0 1 1,1 0-1,0 0 0,3-2 257,-8 14-202,1 1 0,-1 0 0,1-1 0,0 1 0,0 0 0,0 0 0,0 1 0,0-1 0,0 0 0,1 0 202,-2 2-151,-1 0-1,1-1 1,0 1-1,0 0 1,-1-1 0,1 1-1,0 0 1,0 0 0,-1 0-1,1 0 1,0 0 0,0 0-1,-1 0 1,1 0 0,0 0-1,0 0 1,0 0-1,-1 0 1,1 1 0,0-1-1,-1 0 1,1 0 0,0 1-1,0-1 1,-1 1 0,1-1-1,-1 1 1,1-1 0,0 1-1,-1-1 1,1 1-1,-1-1 1,1 1 151,10 23-4768</inkml:trace>
  <inkml:trace contextRef="#ctx0" brushRef="#br0" timeOffset="61658.055">2845 12000 14771,'4'0'749,"0"0"0,0-1-1,0 1 1,0-1 0,0 0 0,0 0 0,0 0-1,1-1-748,29-16 2155,-16 7-2285,69-39-979,-2-3 0,3-8 1109,-48 30-2,-2-2 0,0-1 1,-3-2-1,-1-1 0,6-11 2,-4-2 234,-1-1 0,-4-2 0,-1-1 0,-3-2 0,-2 0 0,-3-2 0,-2 0 0,-2-4-234,-15 47-27,0 1-1,0-1 0,-2 0 1,1-12 27,-2 23-23,0 0 1,-1 0-1,1-1 1,-1 1 0,0 0-1,0 0 1,0-1-1,-1 1 1,1 0-1,-1 0 1,0 1-1,0-1 1,0 0-1,-1 1 1,0-1 0,1 1-1,-1 0 1,-2-2 22,0 1-35,-1 0 0,0 0 1,-1 0-1,1 1 1,0 0-1,-1 0 0,0 1 1,0 0-1,0 0 1,0 0-1,0 1 0,0 0 1,0 1-1,0-1 1,0 1-1,0 1 0,0-1 1,0 1-1,-3 1 35,-19 4-59,0 1 1,0 2-1,0 0 0,-5 5 59,-25 12-5,0 3 0,2 2 0,1 3 0,1 2 0,-8 11 5,-34 31 13,3 4 1,-19 26-14,40-30 9,4 2 0,3 4 0,3 2 0,-31 62-9,19-17 47,6 4 1,-50 138-48,62-115 62,7 3 1,2 20-63,-12 99 147,-29 116 111,67-321-158,-2-1 0,-5-1 0,-2-2 0,-8 10-100,25-57 30,0 0 0,-1 0-1,-2-2 1,0 0-1,-1-1 1,-2 0-30,10-12-22,1 0 0,-1-1 0,-1 0 0,0-1 0,0 0 0,0 0-1,-1-1 1,0-1 0,0 0 0,0-1 0,-1 0 0,0-1 0,-11 1 22,6-2-204,-1-1 0,0-2 0,1 0 1,-1 0-1,0-2 0,1 0 0,0-1 0,0-1 0,0-1 0,0-1 0,1 0 1,0-1-1,1-1 0,-1 0 0,2-1 0,-1-1 0,2-1 0,-1 0 0,2 0 1,-7-9 203,5 5-207,0-1 0,1-1 1,1 0-1,0-1 1,2-1-1,0 0 0,1 0 1,2-1-1,0 0 1,0 0-1,2-1 0,1 0 1,1 0-1,1 0 1,1-1-1,0 1 0,2-1 207,2-3-165,0 0 0,2 0 0,1 0 0,2 1 0,0 0 0,1 0 0,2 1 0,0 0 0,1 0 0,2 1 0,0 1 0,12-14 165,-12 19 47,0 1-1,1 1 1,0 0-1,1 1 1,1 0 0,0 1-1,1 1 1,1 1-1,0 0 1,0 1 0,1 1-1,0 1 1,0 1-1,1 0 1,0 1-1,9 0-46,46-4 752,38 0-752,23-1 218,53-16-589,33-16 371,47-22-4954,-192 46 2037</inkml:trace>
  <inkml:trace contextRef="#ctx0" brushRef="#br0" timeOffset="62159.714">3227 12681 9178,'3'14'2378,"-1"0"1,0-1-1,-1 1 0,0 6-2378,-2 1 727,0 1 0,-1-1 1,-2 0-1,-1 7-727,-10 27-274,-3 0 0,-7 12 274,-83 197 828,16-41-2288,76-187 516,9-23-74,6-12 31,1-5-451,12-50-1914,8-28 393</inkml:trace>
  <inkml:trace contextRef="#ctx0" brushRef="#br0" timeOffset="62523.903">3732 11765 14779,'-2'9'4505,"2"-4"272,2-2-4209,-4-3 625,2 0-6411,0-3 2330</inkml:trace>
  <inkml:trace contextRef="#ctx0" brushRef="#br0" timeOffset="62853.566">4457 10734 9226,'4'15'1240,"-1"0"0,-1 1 0,-1 0 0,0-1 0,-1 1 0,-1 15-1240,-5 18 2181,-9 32-2181,12-68 13,-79 329 1435,-60 134-1448,-115 245 640,-18-53-511,228-560-302,14-28-1094,-3-3 1,-35 54 1266,63-121-2061,14-24 319,0 0 317,15-47-1956</inkml:trace>
  <inkml:trace contextRef="#ctx0" brushRef="#br0" timeOffset="63227.564">4334 13135 12035,'4'17'1574,"2"12"445,2 0 0,1 0 0,1-2 0,2 1-2019,-9-21-12,0 0-1,0-1 1,1 0-1,0 0 1,0 0 0,0 0-1,1-1 1,0 1-1,0-1 1,1 0 0,-1-1-1,1 1 1,0-1-1,0 0 1,1-1 0,-1 0-1,1 0 1,6 2 12,-4-2-216,0-2 1,0 0 0,0 0-1,0 0 1,0-1-1,0 0 1,-1-1-1,1 0 1,0 0 0,8-3 215,-1-1-204,0-1 1,0 0 0,0-1 0,-1 0 0,10-8 203,16-12 335,-2-2-1,-1-2 1,18-20-335,8-11 1221,-3-3 0,-3-3 1,36-54-1222,-75 96-30,-1-2 0,-1 0 1,4-12 29,-17 33-43,-1-1 0,0 1 1,0 0-1,-1-1 0,0 0 1,0 0-1,-1 1 0,1-1 0,-2 0 1,0 0-1,0 0 0,0 0 1,-1 0-1,0 0 0,0 0 0,-1-1 43,0 4-24,0 1 0,0 0 0,0-1 0,-1 1 0,1 0 0,-1 0 0,0 0 0,0 1 0,-1-1 0,1 1 0,-1 0 0,0-1 0,0 2 0,0-1 0,0 0 0,0 1 0,0 0 0,-1 0 0,1 0 0,-1 0 0,0 1 0,1 0 0,-1 0 0,0 0 0,0 0 24,-11 0-6,0 0 0,0 0 0,-1 1 0,1 1 0,0 1 0,-14 3 6,-8 4 54,0 2 1,1 1-1,0 1 0,1 3 0,-26 15-54,-39 26 193,-22 22-193,72-46 20,1 3 0,2 2-1,2 2 1,1 2-1,3 2 1,1 1 0,-5 12-20,25-29 0,2 1 0,1 0 1,1 2-1,1 0 0,2 0 1,-3 14-1,12-30-1,0 1-1,2 1 1,0-1 0,1 1 0,0-1 0,1 12 1,2-16-1,0-1 0,0 1 1,1-1-1,0 0 0,1 0 1,1 0-1,0 0 0,0-1 0,1 1 1,1 1 0,2 2 0,1-1 0,1-1 0,0 1 0,1-1 0,0-1 0,1 0 0,0-1 0,1 0 0,0-1 0,0 0 0,1-1 0,9 4 0,15 5-31,1-1-1,1-2 0,1-1 0,7-1 32,62 11-527,2-5 0,0-6-1,12-3 528,113 1-5842,54-11 5842,-43-12-4300</inkml:trace>
  <inkml:trace contextRef="#ctx0" brushRef="#br0" timeOffset="64515.119">1936 14429 9706,'4'4'282,"-1"0"0,-1 1 0,1 0 0,-1-1 0,1 1 0,-1 0 0,-1 0 1,1 0-1,-1 0 0,0 1 0,0-1 0,0 0 0,-1 0 0,0 1 0,0-1 0,0 0 0,-1 1 0,1-1 0,-1 0 0,-1 0 0,1 0 0,-1 0 0,0 0 1,0 1-283,-134 502 57,17-29-1548,90-375 1507,-41 180 424,66-262-335,1 0 0,1 9-105,2-25 24,0 0-1,0 1 1,0-1 0,1 0 0,0-1 0,0 1-1,1 0 1,0 0 0,1 4-24,-2-9 5,0 1 0,0 0 0,0 0 0,0-1 0,1 1 0,-1 0 0,0-1 0,1 1 0,-1-1 0,1 0 0,0 0 0,-1 1 0,1-1 0,0 0 0,0 0 0,0-1 0,0 1 0,0 0 0,0-1 0,0 1 0,0-1 0,1 1-5,4-1 6,0 1 1,0-1-1,0-1 0,0 1 0,7-2-6,6-2-29,-1-1 0,1 0 0,-1-1 0,0-1 0,10-6 29,22-13-211,14-12 211,-20 11-98,86-51-160,0-1-212,7 4 470,-102 58 238,20-6-238,-55 23 19,0-1-1,1 1 1,-1-1-1,0 1 1,0-1-1,0 1 1,0-1-1,1 1 0,-1 0 1,0 0-1,0 0 1,1 0-1,-1 0 1,0 0-1,0 0 1,0 0-1,1 0 1,-1 0-1,0 1 1,0-1-19,0 1 19,-1 0 1,0-1-1,0 1 1,0 0-1,0-1 1,0 1-1,0 0 0,0-1 1,0 1-1,0 0 1,0-1-1,-1 1 1,1 0-1,0-1 1,0 1-1,-1 0 1,1-1-1,0 1 1,-1 0-1,1-1 1,-1 1-1,1-1 1,-1 1-1,1-1-19,-40 45 745,37-42-709,-260 236 2349,28-30-1881,226-199-520,-1-1 1,2 1 0,-1 0 0,1 1 0,-1 2 15,9-12-4,0-1 1,-1 1-1,1-1 1,0 1-1,0-1 1,-1 1-1,1-1 1,0 1-1,0-1 1,0 1-1,-1-1 1,1 1-1,0 0 1,0-1-1,0 1 1,0-1-1,0 1 1,0-1-1,0 1 1,1 0-1,-1-1 1,0 1-1,0-1 1,0 1-1,0-1 1,1 1-1,-1-1 1,0 1-1,1-1 1,-1 1-1,0-1 1,1 1-1,-1-1 1,0 1-1,1-1 1,-1 0-1,1 1 1,-1-1-1,1 0 1,-1 1-1,1-1 1,-1 0-1,1 0 1,-1 0-1,1 1 1,-1-1-1,2 0 4,1 1-12,1 0 0,0-1 0,0 1 0,1-1 0,-1 0 0,0 0 0,0 0 12,14-3 42,0 0-1,-1-1 1,1 0-1,-1-2 0,0 0 1,0-1-1,5-4-41,36-19 436,17-14-436,36-20-287,-99 55-57,-12 9 318,0 0 0,0-1 1,0 1-1,1 0 0,-1 0 0,0 0 0,0 0 1,0-1-1,0 1 0,0 0 0,0 0 0,0 0 1,0-1-1,0 1 0,0 0 0,0 0 0,0 0 1,0-1-1,0 1 0,0 0 0,0 0 0,0 0 1,0-1-1,0 1 0,0 0 0,0 0 0,0 0 1,0 0-1,0-1 0,0 1 0,-1 0 0,1 0 1,0 0-1,0 0 0,0-1 26,-25-9-1120,18 8 1323,-16-5 650,4 1-1418,-1 0-1,1-2 1,-9-4 565,-2-5-730,-18-15 730</inkml:trace>
  <inkml:trace contextRef="#ctx0" brushRef="#br0" timeOffset="64878.67">1952 14878 13539,'-11'46'5617,"-28"-9"-80,-10-7-3704,-23 7-1657,-11-3-1913,-34-2-1015,-3-19-209,-47-3 137,-2-5 511,-41 6 1337,13 9 1008,-23 20 248,35 4 80,5 18-2897,48-8 721</inkml:trace>
  <inkml:trace contextRef="#ctx0" brushRef="#br0" timeOffset="65445.371">3050 15709 9754,'264'-104'6757,"-28"24"-6180,150-28-577,335-51 2508,68 32-1488,-416 85-4114,232 8 3094,-567 34-1346,0 1 0,28 5 1346,-53-1-1579</inkml:trace>
  <inkml:trace contextRef="#ctx0" brushRef="#br0" timeOffset="65775.489">4456 15497 7290,'-20'2'5337,"-8"1"-1176,3 0-1801,-9 12-2136,3 16-1296,-5 24-176,2 17 31,-11 31 473,6 8 808,-2 24 224,4-3 0,-11 21 32,11-24-280,2-14-368,10-35-224,14-32-2704,36-47 559</inkml:trace>
  <inkml:trace contextRef="#ctx0" brushRef="#br0" timeOffset="66232.946">4842 15686 10858,'-7'71'8817,"-2"-3"-5703,-10 104-4857,7 51-2570,12-216 4332,0-2 123,0 0 0,0-1 0,-1 1 0,1 0 0,-1 0 0,0-1-1,0 1 1,-1-1 0,0 1 0,1-1 0,-3 3-142,2-9 2009,3-9-1353,-1 9-632,3-22 195,0 0 1,1 0-1,1 0 0,2 1 1,0 0-1,7-14-219,1 3 121,1 2 1,2 0-1,1 1 0,2 0 0,1 2 1,1 1-1,16-15-121,-24 28-283,0 1 0,0 1 1,1 0-1,1 1 0,0 1 0,1 0 1,0 2-1,1 0 0,-1 1 0,2 1 0,-1 0 1,1 2-1,0 0 0,4 1 283,-14 3-805,-1 0 1,1 1-1,0 1 0,-1 0 0,1 0 0,0 1 1,0 0 804,-10-2-68,49 12-3541</inkml:trace>
  <inkml:trace contextRef="#ctx0" brushRef="#br0" timeOffset="66912.13">6066 15645 9194,'-101'22'6503,"54"-10"-5904,0 2-1,-7 5-598,31-9-175,0 0 1,0 1 0,1 1-1,1 2 1,0 0 0,1 1-1,0 1 1,1 0 0,-3 7 174,3-2 55,1 1 0,2 0 1,0 1-1,1 1 1,1 1-1,-6 16-55,13-25 13,1 0 1,0 0-1,2 1 0,-1-1 0,2 1 0,0 0 0,1 0 1,1 0-1,1 0 0,0 0 0,2 10-13,-1-21-6,0 0 0,0-1 0,0 1 0,1 0 0,0-1 0,0 1 0,3 4 6,-4-8-2,0-1 0,0 1 0,1-1 0,-1 1 0,0-1 0,1 1 0,-1-1 0,0 0 0,1 0 0,0 0 0,-1 0 0,1 0 0,-1 0 0,1 0 0,0 0 0,0-1 0,0 1 0,-1-1 0,1 1 0,0-1 0,0 0 0,0 1 0,0-1 0,0 0 0,2-1 2,2 1 3,0-1 0,0-1 1,0 1-1,0-1 0,-1 0 0,1-1 0,0 1 1,-1-1-1,1 0 0,-1 0 0,0-1-3,14-10 50,-1-1-1,6-7-49,-11 10 26,19-18 9,-1-1 0,-2-2 0,-1-2-1,-2 0 1,15-26-35,-23 30-54,-2 0 0,-1 0 0,-2-2-1,-1 1 1,-1-2 0,-2 1 0,1-17 54,5-39-106,-13 150 345,-6 41-134,4 1 0,4 0 0,5-1 0,15 59-105,-25-160-1,1-1 1,1 1-1,-1-1 1,0 1-1,0-1 0,0 1 1,0-1-1,0 1 0,0-1 1,0 1-1,1-1 0,-1 1 1,0-1-1,0 0 1,1 1-1,-1-1 0,0 1 1,1-1-1,-1 0 0,0 1 1,1-1-1,-1 0 0,1 1 1,-1-1 0,7-6 26,6-22 66,20-78 344,-16 47-94,21-47-342,-31 88-3,2 1 1,0 0 0,0 1 0,2 0 0,0 0-1,1 1 1,0 1 0,1 0 2,-8 9 2,0 0-1,0 1 1,0 0 0,1 1-1,0-1 1,-1 1-1,1 0 1,0 0 0,1 1-1,-1-1 1,0 1 0,3 0-2,-4 1 9,-1 1 0,1 0 1,0-1-1,-1 1 1,1 1-1,0-1 1,-1 1-1,1 0 0,0 0 1,-1 0-1,1 0 1,-1 1-1,0 0 1,0 0-1,1 0 0,-1 0 1,0 1-1,0 0-9,7 6 19,-1 1-1,-1-1 1,1 2-1,-2-1 0,1 1 1,-2 1-1,1-1 1,-1 1-1,-1 1 0,-1-1 1,1 1-1,-2 0 1,0 0-1,0 0 1,0 12-19,1 4 21,-1-1 1,-2 1 0,0 0-1,-3 0 1,0 0 0,-2 0-1,-1 1-21,3-21 9,1-9-7,6-15 6,39-72-163,4 2-1,4 2 0,54-63 156,-103 142-9,13-19-88,1 2 1,0 0-1,11-7 97,-24 23-14,0 1 0,0 0 0,1 0-1,-1 0 1,1 0 0,0 1 0,0 0-1,1 0 1,-1 1 0,0 0 0,1 0 0,0 0-1,-1 1 1,1 0 0,0 1 0,2-1 14,-3 2 12,0 0 1,0 0 0,0 1 0,0-1 0,-1 1 0,1 1 0,-1-1 0,1 1 0,-1 0-1,0 0 1,0 1 0,0-1 0,0 1 0,-1 0 0,0 0 0,0 1 0,0-1 0,0 1-1,1 3-12,10 13 77,-1 1-1,-2 1 0,9 20-76,-18-38 8,16 39 26,-2 1 0,-2 0 1,4 23-35,3 31-1414,-3 9 1414,-17-86-659,-2-16 202,1 0 1,-1 0-1,1 0 1,0 0-1,0 0 1,1 0-1,0 0 1,0 0-1,1-1 0,-1 1 1,3 2 456,-4-7-290,1 0 0,0 0 0,-1 0-1,1 0 1,0-1 0,0 1 0,-1 0 0,1-1 0,0 0 0,0 1 0,0-1-1,0 0 1,1 0 290</inkml:trace>
  <inkml:trace contextRef="#ctx0" brushRef="#br0" timeOffset="67277.683">7568 15537 11266,'-3'16'1054,"0"0"-1,-1-1 0,-1 1 1,0-1-1054,2-7 567,-1 0 0,0-1-1,0 1 1,-1-1 0,0 0 0,0-1 0,-1 1 0,-4 4-567,-172 151 1186,83-75-3414,83-71 2172,16-16 62,0 0 0,-1 0 0,1 0 1,0 0-1,0 0 0,0 0 0,0 1 1,0-1-1,0 0 0,0 0 0,-1 0 1,1 0-1,0 1 0,0-1 0,0 0 1,0 0-1,0 0 0,0 0 0,0 1 1,0-1-1,0 0 0,0 0 0,0 0 1,0 0-1,0 1 0,0-1 0,0 0 1,0 0-1,0 0 0,0 0 0,0 1 1,0-1-1,0 0 0,0 0 0,0 0 1,0 0-1,1 1 0,-1-1 0,0 0 1,0 0-1,0 0-6,3 0 73,0 0 0,0 0 0,-1 0 0,1 0 1,0-1-1,0 1 0,-1-1 0,3-1-73,15-2-111,41-5-13,0 3 0,1 3 0,0 2 0,-1 3 0,1 3 0,-1 2 0,0 3 0,0 3 0,22 9 124,-60-15-28,0 0 1,0 2-1,-1 0 1,0 2-1,-1 0 1,0 2-1,-1 0 1,3 3 27,-18-11-32,1-1 1,-1 1-1,1 1 0,-1-1 1,-1 1-1,1-1 1,-1 2-1,0-1 0,0 0 1,-1 1-1,0-1 0,0 1 1,0 0-1,-1 0 1,0 0-1,-1 1 0,1-1 1,-1 0-1,-1 0 0,1 1 1,-1-1-1,-1 1 1,1-1-1,-1 0 0,-1 1 1,1-1-1,-3 4 32,1-1-67,-1 0 1,-1-1-1,1 1 1,-2-1-1,1 0 1,-1-1-1,0 1 0,-1-1 1,0-1-1,-1 1 1,1-1-1,-1-1 0,-1 1 1,1-1-1,-8 4 67,-5 1-148,0 0 0,0-1 0,-1-2 0,0 0 0,0-1 0,-11 1 148,-1-1-740,-1-2-1,0-1 1,0-1-1,-1-2 1,1-2-1,0-1 1,0-2-1,0-1 1,-27-9 740,-71-25-3713</inkml:trace>
  <inkml:trace contextRef="#ctx0" brushRef="#br0" timeOffset="67786.323">8593 15803 9874,'4'0'453,"0"0"-1,0 0 1,0 0 0,0-1-1,0 0 1,-1 1 0,1-1-1,0-1 1,0 1 0,-1 0-1,1-1 1,-1 0 0,1 0-1,-1 0 1,0 0 0,0-1-1,0 1 1,0-1 0,1-1-453,106-86 33,-5-4 0,35-46-33,-95 91 386,-3-2 0,-1-2 0,-3-2 0,-3-1 1,-2-1-1,8-24-386,-5-5 650,-3-1 0,-4-1 0,4-33-650,-24 80-101,-3-1 1,0 1 0,-2-32 100,-4 55-105,0 0 0,-1 0 0,-2 0 0,1 0 0,-2 1 0,0-1 0,-2 1 0,0 0 0,-4-9 105,6 19-49,1 0-1,-1 1 1,-1-1 0,1 1-1,-1 0 1,0 0 0,0 1-1,-1-1 1,0 1 0,-1-1 49,3 4-19,0-1 1,0 1-1,-1-1 1,1 1-1,-1 0 1,1 1 0,-1-1-1,1 1 1,-1 0-1,0 0 1,0 0-1,1 1 1,-1 0 0,0 0-1,0 0 1,-3 1 18,-4 1-1,1 1-1,0 0 1,0 0 0,1 2 0,-1-1-1,1 1 1,0 1 0,0 0 0,0 0-1,1 1 1,0 0 0,1 0 0,-1 1-1,-5 7 2,-9 13 0,1 1-1,1 1 0,1 0 1,-4 12 0,-48 100-28,6 2 1,-43 142 27,-107 366-263,151-452 65,-229 682-1295,27-188 506,261-680 972,-18 36-75,22-47 66,0 0 0,0 1 1,0-1-1,0 0 1,-1 0-1,1 0 1,-1-1-1,0 1 1,0-1-1,0 1 24,2-3-7,1 1 0,-1-1 0,1 0 0,-1 0 0,1 0 1,-1 0-1,1 1 0,-1-1 0,1 0 0,-1 0 0,1 0 0,-1 0 0,1 0 0,-1 0 0,1 0 0,-1 0 0,1-1 1,-1 1-1,1 0 0,-1 0 0,1 0 0,-1 0 0,1-1 0,-1 1 0,1 0 0,-1-1 0,1 1 0,-1 0 0,1-1 1,0 1-1,-1 0 0,1-1 0,0 1 0,-1-1 0,1 1 0,0-1 0,-1 1 0,1-1 0,0 1 0,0 0 1,0-1-1,0 0 0,-1 1 7,-2-7-78,1 0 0,0-1-1,0 1 1,0 0 0,1-1 0,0 1 0,0-5 78,0-68-507,10-26-980,5 0-1,4 1 1,28-93 1487,15-1-2594</inkml:trace>
  <inkml:trace contextRef="#ctx0" brushRef="#br0" timeOffset="69222.358">8321 16032 8674,'7'-4'782,"0"1"1,0 0 0,1 0-1,-1 1 1,1-1-1,5 1-782,-10 1 202,0 1 0,1 0 0,-1 0 0,0 1-1,0-1 1,0 1 0,0-1 0,0 1 0,0 0-1,0 0 1,-1 0 0,1 1 0,0-1 0,0 1-1,-1-1 1,1 1 0,-1 0 0,1 0 0,1 2-202,7 8 318,0 0 1,0 1 0,-1 1 0,-1 0 0,0 0-1,4 10-318,13 31 458,2 11-458,-17-40 46,6 17-38,0-1-130,1 0 0,19 28 122,-35-65-14,1-2 0,0 1 0,-1 0 1,1 0-1,0-1 0,1 0 0,-1 1 0,1-1 0,-1 0 0,1-1 0,0 1 0,2 0 14,-3-1-5,1-1-1,-1 0 1,1 0-1,0-1 0,-1 1 1,1-1-1,0 1 1,0-1-1,-1 0 0,1-1 1,0 1-1,0-1 1,-1 1-1,1-1 0,2-1 6,16-6-9,0 0 0,0-1-1,-1-2 1,0 0-1,18-13 10,13-13-111,30-29 111,-21 13-124,-3-2 1,42-53 123,-85 90-9,-1 0-1,-1-1 1,-1 0 0,0 0-1,-1-2 1,-2 1 0,0-1-1,0-4 10,-7 21-12,-1 0-1,0 1 0,-1-1 1,1 0-1,0 0 1,-1 0-1,0 0 0,0 0 1,0 0-1,-1 0 0,1 0 1,-2-4 12,1 6-9,1 0 1,-1 0 0,0 0-1,0 1 1,-1-1 0,1 0-1,0 0 1,0 0-1,-1 1 1,1-1 0,-1 1-1,0-1 1,1 1 0,-1 0-1,0-1 1,0 1-1,0 0 1,0 0 0,0 0-1,0 1 1,0-1 0,0 0-1,-1 1 9,-5-1-6,-1 0 0,0 1 0,0 0-1,0 0 1,0 1 0,0 1 0,1-1-1,-1 1 1,0 1 0,1 0 0,-3 1 6,7-3 0,-32 12 24,0 2 0,1 1 0,1 2 0,1 1 0,0 2 0,2 1 0,-10 10-24,-7 8 3,3 2-1,1 2 1,2 2 0,-4 10-3,16-18-16,2 2 1,-22 43 15,39-63-14,1 1 0,1 0 0,1 0 0,1 1 1,1 0-1,1 0 0,0 6 14,3-20-6,2-1-1,-1 1 1,1 0 0,0-1-1,1 1 1,0 0 0,0-1-1,1 1 1,-1-1 0,2 0-1,-1 1 1,1-1 0,3 6 6,-3-8 3,0-1 0,1 1 0,-1-1 0,1 1 0,0-1 0,0 0 0,1-1 0,-1 1 0,1-1 0,-1 0 0,1 0 0,0 0 0,1 0 0,-1-1 0,0 0 0,0 0 0,1-1 0,1 1-3,11 1 17,-1-1 1,1-1-1,0 0 1,-1-1-1,1-1 1,-1-1-1,1 0 1,-1-1-1,5-2-17,30-9 12,-1-3 0,17-8-12,-28 9 9,0-3-1,-1-1 1,-1-1-1,-1-2 1,9-9-9,-20 12 47,-1-1 1,-1-2 0,-1 0-1,-2-1 1,0-1 0,-1-1-1,6-12-47,11-30 105,-3-2 0,-2 0 0,11-47-105,-33 92-35,0 0 0,2 0 0,8-10 35,-16 28 0,0 0-1,1 0 1,0 1-1,0-1 1,0 1-1,1 1 0,0-1 1,0 1-1,1 0 1,-1 0-1,1 1 1,0 0-1,7-4 1,-10 8 8,-1-1 0,1 0 0,-1 1 0,1-1 1,-1 1-1,1 0 0,-1 0 0,1 1 0,-1-1 0,0 1 0,1 0 0,-1 0 0,1 0 0,-1 0 1,0 0-1,0 1 0,0-1 0,0 1 0,0 0 0,0 0 0,3 2-8,2 3 15,0 0 0,0 1-1,0 0 1,-1 0 0,0 1 0,1 3-15,1 4 5,0-1 1,-2 1 0,0 1-1,-1-1 1,0 1-1,-1 0 1,-1 1 0,-1-1-1,-1 1 1,0-1 0,-1 11-6,-1 37 30,-3-1 0,-6 31-30,8-78 7,-29 165 107,2 0-241,27-178 94,1-1 1,0 1-1,0-1 0,0 0 1,0 1-1,0-1 1,1 1-1,0-1 0,0 0 1,0 1-1,0-1 0,0 0 1,1 0-1,-1 0 1,1 1 32,-1-3-35,1 1 1,-1 0 0,1-1-1,0 1 1,0-1 0,0 1-1,-1-1 1,1 0-1,0 0 1,1 0 0,-1 0-1,0 0 1,0 0 0,0-1-1,0 1 1,1-1 0,-1 1-1,0-1 1,1 0 0,-1 0-1,0 0 1,1 0 0,-1 0-1,0-1 35,19-1-172,0-2 0,0-1 0,0 0 0,-1-1 0,0-2 172,104-44-464,-122 51 457,65-31-170,-2-2-1,-2-4 0,59-44 178,-80 49 84,-1-2 0,-1-1-1,-2-3 1,-2 0 0,25-37-84,-45 52 202,0 0 0,-1-1 0,-2-1 1,3-8-203,-11 22 156,0-1 0,-1 1 0,-1-1 0,0 0 0,0 0 0,-1 0 0,-1 0 0,0-1 0,-1 1 0,-1-1-156,1 10 54,0 1 0,0-1 0,-1 1 0,0 0-1,0-1 1,0 1 0,0 0 0,0 0 0,-1 0-1,1 0 1,-1 0 0,0 0 0,0 0 0,0 0-1,0 1 1,0-1 0,-1 1 0,1-1 0,-1 1 0,-1-1-54,0 1 46,0 0 1,0 0-1,-1 0 1,1 1 0,0 0-1,-1 0 1,1 0 0,-1 0-1,1 1 1,-1 0 0,0-1-1,1 2 1,-5-1-47,-6 3 46,0 0 0,0 0 1,0 2-1,0 0 0,1 0 0,-1 1 1,1 1-1,-3 3-46,-9 7 13,0 2 1,2 0 0,0 2-1,1 1 1,1 0 0,2 2-1,0 0 1,1 2 0,1 1-14,-22 37-9,3 1 0,2 2 0,-1 14 9,15-34-24,3 2 0,-6 25 24,20-57-40,0 1-1,1 0 1,0-1 0,2 1-1,0 0 1,1 0-1,0 0 1,4 12 40,-4-25-32,1-1 0,0 1 0,0-1 0,1 0 0,-1 1 0,1-1-1,0 0 1,0 0 0,0 0 0,1-1 0,-1 1 0,1 0 0,0-1 0,0 0 0,0 0 0,0 0-1,1 0 1,-1 0 0,1 0 0,0-1 0,0 0 0,0 0 0,0 0 0,0 0 0,3 0 32,4 1-122,0-1 1,0 0 0,0-1 0,0 0-1,0-1 1,0 0 0,1-1 0,-1 0-1,6-2 122,23-5-361,-1-1-1,-1-3 1,0-1-1,0-1 1,1-4 361,35-18-1288,63-42 1288,-36 10-862,89-79 862,-81 59 54,17-3-54,-121 87 19,0 0 28,1 0 0,-1 1 0,1-1 0,-1 1 0,1 1-1,0-1 1,0 1 0,0 0 0,5-1-47,-11 3 13,1 0 1,0 0-1,-1 0 0,1 0 0,0 0 0,0 0 0,-1 0 0,1 0 0,0 0 1,-1 0-1,1 0 0,0 1 0,-1-1 0,1 0 0,-1 0 0,1 1 0,0-1 0,-1 0 1,1 1-1,-1-1 0,1 1 0,-1-1 0,1 1 0,-1-1 0,1 1 0,-1-1 1,1 1-1,-1-1 0,0 1 0,1 0 0,-1-1 0,0 1 0,0 0 0,1-1 1,-1 1-1,0 0 0,0-1 0,0 1 0,0 0 0,0-1 0,0 1 0,0 0 1,0-1-1,0 1 0,0 0 0,0-1 0,-1 1 0,1 0-13,-1 5 90,-1 0 0,1 0 0,-1-1 0,0 1 1,-2 3-91,-9 16 166,-2-1 0,0-1 1,-1-1-1,-1 0 0,-2-1 1,0 0-1,0-2 0,-2 0 1,-1-2-1,-8 5-166,-14 9 73,-1-3 0,-1-1 0,-2-3 0,-46 17-73,75-34 26,14-6-6,0 1 1,0 0-1,0 0 0,0 0 0,0 1 1,-2 1-21,6-3 5,0 0-1,0 0 1,0 0 0,0 0 0,0 0 0,0 0 0,0 1 0,1-1 0,-1 0 0,0 0-1,1 1 1,-1-1 0,1 1 0,-1-1 0,1 0 0,0 1 0,0-1 0,-1 1 0,1-1-1,0 1 1,0-1 0,0 1 0,1-1 0,-1 1-5,2 8 6,0-1 0,1 1 1,0-1-1,0 0 0,1 0 0,0-1 1,1 1-1,3 4-6,14 19 31,12 14-31,-23-31 7,15 19 6,2-2-1,1 0 1,2-2 0,0-1-1,2-1 1,14 7-13,-37-28 24,1-1 1,0 0-1,0-1 1,1 0-1,-1 0 1,5 0-25,-10-3 31,1-1 1,0 0 0,-1 0 0,1 0 0,0-1 0,-1 0 0,1 0 0,0-1 0,-1 0 0,1 0 0,-1-1-1,5-1-31,-1-1 56,0 0 0,0-1 0,0-1-1,-1 0 1,0 0 0,0-1 0,-1 0-1,0 0 1,0-1 0,5-7-56,9-11 227,-1-2-1,15-27-226,-9 9 162,-2 0 0,-3-2 0,2-8-162,50-158 356,-21 27-59,-9-3 1,-2-35-298,40-466 242,-8-139 18,-72 810-178,-1 11 8,0 0 0,-1 0 1,0 1-1,0-1 0,0 0 0,-2-3-90,-1 9 143,-3 7-20,-4 12-88,0 0 0,1 0-1,0 0 1,1 1 0,0 5-35,-41 103-161,-22 92 161,-25 155-97,-65 342-363,113-499 123,-81 375-1738,128-585 2055,-34 158-5796,-2 63 5816,30-114-4022</inkml:trace>
  <inkml:trace contextRef="#ctx0" brushRef="#br0" timeOffset="70948.883">2064 13703 10978,'-115'-67'5827,"65"34"-4643,-8-9-1184,22 13-409,2-1-1,1-1 1,1-2-1,-24-34 410,-11-22 270,3-3 0,5-2 0,4-4 0,-3-16-270,29 50 320,3-2-1,3-1 1,2-1-1,4 0 1,3-2 0,2 0-1,2-19-319,6-10 75,5-1 1,3 1-1,5 0 0,5 1 0,22-85-75,0 51-26,5 2 26,37-87-14,98-188 14,53-31-24,196-269 24,-149 297-28,743-922-34,-631 889 84,127-89-54,371-283 32,-355 385-140,365-225-406,33 50-145,-274 232 204,775-331-293,-669 379 512,-20 39 70,54 17 37,-36 44 77,24 20 8,741-89 28,-813 197 75,26 28-14,-28 35 56,5 32-69,-29 26 82,30 29-1,-49 20 18,16 25 13,170 52 374,180 84-486,-420-71 234,-49 7 27,23 27-34,-28 4-24,19 16-62,499 232 35,-1063-445-173,1401 669 494,-1000-457-276,565 349 341,-723-407-483,297 204 83,-384-261-270,-126-79-181,0-3-1,45 16 290,-76-33-166,1 0-1,-1-1 1,1 0-1,-1-1 0,1 0 1,0-1-1,0-1 0,0 0 1,-1 0-1,1-1 0,0-1 1,9-2 166,-14 1-167,0 1 1,0-1-1,-1-1 1,1 0-1,-1 0 1,1 0-1,-1-1 1,0 0-1,-1 0 1,1-1-1,-1 0 0,0 0 1,-1-1-1,0 1 1,0-1-1,0 0 1,0 0-1,-1-1 1,0-1 166,3-6-714,-1-1 0,-1 1 0,0-1 0,-1-4 714,10-70-2612</inkml:trace>
  <inkml:trace contextRef="#ctx0" brushRef="#br0" timeOffset="71325.862">30180 4622 7290,'-2'0'255,"-6"-2"538,0 1 1,0-1-1,0 2 0,1-1 1,-1 1-794,7 0 60,0 0 0,1 0 0,-1 0 1,0 0-1,1 0 0,-1 1 0,1-1 0,-1 0 1,0 0-1,1 0 0,-1 1 0,1-1 1,-1 0-1,0 0 0,1 1 0,-1-1 0,1 1 1,-1-1-1,1 0 0,0 1 0,-1-1 1,1 1-1,-1-1 0,1 1 0,0-1 0,-1 1-60,1 0 16,0 1 0,0-1 0,1 0 0,-1 1-1,0-1 1,1 0 0,-1 1 0,1-1 0,-1 0-1,1 0 1,-1 1 0,1-1 0,0 0 0,0 0-1,-1 0 1,1 0 0,0 0 0,0 0 0,0 0-16,17 18 299,1-2 1,14 12-300,-20-19 75,301 249 989,201 174-481,-439-365-527,244 212 90,26-19 687,-330-249-737,-3-4 45,0 1-1,-1 1 1,0 0-1,0 0 1,-1 2 0,0-1-1,7 12-140,-17-21 34,1 0 0,-1 1-1,0-1 1,0 1-1,0 0 1,0-1-1,0 1 1,-1 0-1,1-1 1,-1 1-1,1 0 1,-1 0 0,0 0-1,0-1 1,-1 1-1,1 0 1,0 0-1,-1 0-33,0 1 43,-1 0 0,0 0 0,1 0 0,-1-1-1,-1 1 1,1 0 0,0-1 0,-1 0 0,0 0 0,1 0-1,-3 2-42,-2 1 64,-1 0 0,-1 0 0,1-1 0,-1 0 0,1 0-1,-2-1 1,1 0 0,-1 0-64,-28 9 258,-1-2 0,-35 6-258,2-5 254,-1-3-1,-9-3-253,-259 0 428,-83-19-162,9-5-268,-844-28-2148,700 36-1538,0-14-235</inkml:trace>
  <inkml:trace contextRef="#ctx0" brushRef="#br0" timeOffset="73431.123">10456 3632 7170,'3'-18'2128,"-10"-8"-1552,-40-45-2464,15 39-1033</inkml:trace>
  <inkml:trace contextRef="#ctx0" brushRef="#br0" timeOffset="74836.136">10304 3408 5473,'-25'-36'1110,"-2"-2"3463,-23-25-4573,44 56 330,-1 0 0,0 0 0,0 1 0,-1 0 0,1 0 0,-1 0 0,0 1 0,-1 0 1,1 1-1,-9-3-330,1 2 55,-1 0 0,1 1 0,-1 1 0,0 1 0,-13 0-55,-12 1 91,1 1 0,0 2-1,0 2 1,-35 9-91,20-1 175,0 3 0,2 2-1,-10 6-174,14-1 87,1 3-1,1 1 0,1 3 0,1 1 1,2 3-1,-36 34-86,-20 28 75,5 3-1,-7 18-74,-124 175 60,200-255-39,-152 229 213,130-185 69,5 1 1,-14 41-304,41-83 77,1 2 0,3 0 1,1 0-1,2 1 0,2 0 1,2 1-1,2-1 0,1 1 1,3 0-1,1 0 1,2-1-1,2 1 0,2-1 1,1-1-1,6 10-77,20 50 105,4-2 0,31 53-105,113 181 46,-137-259-47,17 20 1,-42-67-22,0-1 1,2 0-1,1-2 0,18 14 22,-27-26-5,1-2-1,0 0 1,0 0-1,1-2 1,0 0-1,1-1 1,-1-1-1,1 0 1,1-2-1,-1 0 1,1-1-1,-1-1 1,1 0 0,0-1-1,0-2 1,6 0 5,16-3 9,1-2 1,-2-2 0,1-2-1,-1-1 1,-1-2 0,30-15-10,32-20-5,-3-4 0,-2-4 0,31-27 5,-2-1 8,-4-6 1,-5-5-1,-3-6 0,74-86-8,-128 122-11,-4-3 0,40-64 11,-65 79-44,-2-1 1,-2-2 0,-2-1 0,-3-1 0,-3 0 0,-2-2 0,-2-4 43,2-26-93,-5 0 1,-3 0-1,-4-1 0,-6-38 93,-1 75 23,-2 0 0,-2 1 0,-3 0 0,-2 1 0,-3 0 0,-18-45-23,17 59-5,-2 0 0,-2 1 0,-1 0 0,-1 2 0,-3 1 0,0 0 0,-2 2 0,-2 1 0,-5-3 4,-11-3-12,0 1-1,-2 3 1,-2 1-1,-1 3 1,-1 2-1,-31-10 14,49 24-8,-1 2 0,-1 2-1,1 0 1,-2 3 0,1 1 0,-1 1-1,1 2 1,-1 2 0,0 1 0,1 2-1,-1 1 1,1 2 0,0 1 0,-11 5 8,-3 3-9,0 3 0,2 1 1,0 3-1,1 1 0,1 3 1,1 1-1,2 3 0,1 1 1,-26 26 8,7 2 37,2 2 0,3 3-1,-27 44-36,33-35 58,3 3 0,4 1 0,-30 79-58,-107 295 104,26-32-3,143-390-93,-78 231 119,69-195-94,2 0 0,4 1 0,2 3-33,8-45 9,2 0 0,0 0 0,1 0 1,1 0-1,3 10-9,-3-27 8,0 0 1,1 1-1,0-1 0,0 0 1,1 0-1,0 0 0,0 0 1,0-1-1,1 1 1,0-1-1,1 0 0,-1 0 1,1 0-1,0-1 0,0 0 1,1 0-1,0 0 1,0 0-1,0-1-8,20 10 87,-1 0 1,2-2-1,0-2 1,1 0-88,115 31 119,-134-39-118,41 11 24,0-3 0,44 4-25,-3-10 86,0-4 0,40-7-86,-70-1 72,0-1-1,-1-4 1,0-2 0,21-10-72,-5-3 45,-1-3 0,-2-3 0,0-4-45,-21 8 22,-2-2 0,0-3 1,-3-1-1,25-27-22,-14 7 30,-2-3 1,-3-3-1,3-9-30,35-60 47,-6-2-1,-6-5 1,8-34-47,28-69 52,54-107-7,-130 277-49,9-19 17,4-18-13,-41 81 6,-1-1 0,-2 0 0,0-1-1,-2 0 1,-1 0 0,-2 0 0,-1-1-1,-1 1 1,-1-1 0,-2 1 0,-1-1-1,-1 1 1,-2 0 0,0 0 0,-9-19-6,2 11-19,-1 1-1,-2 1 1,-2 0 0,-1 1 0,-1 1 0,-2 1 0,-2 1 0,0 1 0,-2 2-1,-2 0 1,-24-20 19,26 27-16,-1 0 1,-1 2-1,-1 1 0,0 2 0,-1 0 0,-1 2 1,-1 2-1,1 1 0,-2 1 0,0 1 0,0 2 1,0 2-1,-11 0 16,-12 2-50,0 4 1,0 2-1,-1 2 1,2 3-1,-1 2 1,-34 12 48,15 1-65,0 3 0,2 4-1,2 2 1,1 4-1,0 3 67,-1 5-20,2 3 0,1 3 0,3 3-1,3 2 1,-7 13 20,4 3-30,4 3-1,2 3 1,4 2-1,4 3 1,-6 20 30,-251 508-4844,217-407 1458</inkml:trace>
  <inkml:trace contextRef="#ctx0" brushRef="#br0" timeOffset="77419.373">3479 4226 10874,'19'-10'978,"0"2"-1,1 1 1,0 0-1,0 1 1,1 1 0,-1 1-1,3 1-977,90-5-809,50-4-9,-126 7 779,0-1 1,-1-2-1,12-4 39,39-20 195,-1-3-1,11-10-194,5-3 602,22-2-602,-39 21 325,9 1-325,-60 20 17,0 0-1,1 3 1,0 1 0,17 0-17,-41 4-14,-1 1 1,1-1-1,-1 2 1,1-1-1,-1 2 1,0-1-1,1 1 1,-1 1-1,4 2 14,-9-4-12,-1 0 1,1 1-1,-1 0 0,1 0 0,-1 0 0,0 1 1,0-1-1,-1 1 0,1 0 0,-1 0 1,0 1-1,0-1 0,0 0 0,0 1 0,-1 0 1,0 0-1,0-1 0,0 1 0,-1 1 1,1 1 11,0 4-20,-1 0 1,0 1 0,0-1 0,-2 1-1,1-1 1,-1 1 0,-1-1 0,0 0-1,-1 2 20,-6 20-40,-2 0 0,-6 13 40,-57 120-5,-42 61 5,56-112 5,15-29 25,-139 292 58,150-298-50,4 1 0,3 2 1,-2 29-39,19-68 29,2 0 1,2 0 0,2 1-1,2 0 1,2 0 0,2-1-1,4 19-29,-3-40 15,2-1 1,0 0-1,1 0 0,2-1 0,0 0 0,1 0 0,1-1 0,0 0 1,2-1-1,1 0 0,0-1 0,1 0 0,1-1 0,0-1 0,2 0 0,0-1 1,0-1-1,1-1 0,1 0 0,0-1 0,1-2 0,0 1 0,22 6-15,-8-7 23,0-2 0,1-1 0,0-1-1,0-2 1,0-2 0,1-1 0,-1-2 0,0-1-1,3-2-22,36-6 57,-1-4 0,0-2-1,53-22-56,-51 14 35,-1-5-1,-2-2 0,-1-4 1,-2-2-1,2-6-34,-65 39 7,8-4 21,-1-1 0,0-1 0,0 0 0,4-7-28,-16 17 1,-1 0 0,0 0 0,1 0 0,-1-1 0,0 1-1,1 0 1,-1 0 0,0-1 0,0 1 0,1 0 0,-1 0 0,0-1 0,0 1 0,1 0 0,-1-1 0,0 1 0,0 0 0,0-1-1,0 1 1,0 0 0,1-1 0,-1 1 0,0 0 0,0-1 0,0 1 0,0-1 0,0 1 0,0 0 0,0-1 0,0 1 0,0 0-1,0-1 1,-1 1 0,1 0 0,0-1 0,0 1 0,0 0 0,0-1 0,0 1 0,-1 0 0,1-1 0,0 1 0,0 0 0,-1-1-1,1 1 1,0 0 0,0 0 0,-1-1 0,1 1 0,0 0 0,-1 0 0,1 0 0,0-1 0,-1 1 0,1 0-1,-23-2-19,8 3 14,0 0-1,-1 1 1,1 1 0,0 1 0,1 0 0,-8 3 5,-23 11 7,-22 14-7,-1 5 184,2 3 1,1 4-1,3 1 0,-52 50-184,36-22 292,3 2 1,4 4-1,3 3 0,-8 20-292,6 1 267,5 2 0,5 4 0,-36 92-267,68-134 47,2 1 0,4 1 1,3 1-1,2 1 0,4 1 0,-2 48-47,13-69 35,1-1 1,3 1-1,1-1 1,3 0-1,2 0 0,3-1 1,1 0-1,3-1 1,5 8-36,9 12 96,3-1 0,3-2 0,3-1 0,3-2 0,47 55-96,83 88 125,-5-7-49,-116-134-60,-4 2-1,2 8-15,-35-52 9,-1 1 1,-1 0-1,-1 1 1,-1 0-1,-1 4-9,-4-13 15,0 1 0,-2 0 0,0 0 0,0 0 1,-2 1-1,0-1 0,-1 0 0,-2 10-15,0-10 37,-1 1 1,0-1-1,-1 1 0,-1-1 1,-1-1-1,0 1 0,-9 13-37,2-6 82,-2-1 0,0 0-1,-2-1 1,-16 14-82,-8 4 114,-2-3 1,-1-1-1,-2-2 0,-25 11-114,-30 12 94,-3-5-1,-65 21-93,-72 18-25,-74 8-1050,-7-13 1075,-109 5-3764,-33-29 170</inkml:trace>
  <inkml:trace contextRef="#ctx0" brushRef="#br0" timeOffset="118702.961">10807 2941 7866,'-97'-10'4717,"86"10"-4742,0 0 1,1-1 0,-1-1 0,1 0 0,-1 0-1,1-1 1,0-1 0,-1 0 24,-13-7 330,0-1 0,-11-9-330,33 20 22,-21-11 109,0 1-1,-1 1 1,0 1 0,0 1 0,-1 2 0,0 0 0,-1 1-1,1 2 1,-1 1 0,1 0 0,-1 2 0,-25 3-131,3 2 7,1 3 0,0 1 1,0 3-1,1 1 0,0 2 0,-25 14-7,34-11 33,2 1-1,0 2 1,2 1-1,0 2 1,1 1-1,2 1 1,-12 14-33,-48 56 266,-49 72-266,98-118 29,-289 373 171,13 21-57,189-242 668,4 15-811,77-126 671,-24 71-671,54-114 111,2 0 0,1 0 1,3 1-1,0 18-111,8-41 31,0 0 0,2 0 1,1 0-1,3 20-31,0-28 4,0 0 1,1 0-1,1 0 1,0-1-1,2 0 1,0 0-1,2 2-4,6 6 38,0 0 0,1-2 0,2 0-1,0-1 1,1-1 0,2 0 0,0-2 0,1 0-1,0-2 1,2 0 0,0-2 0,18 9-38,16 5 161,2-2 1,1-2 0,1-4-1,62 14-161,-52-18 84,1-3 0,0-3 0,1-4 0,56-1-84,-76-7 113,-1-3 0,1-1-1,-1-4 1,-1-1 0,0-3 0,50-18-113,-40 5 69,0-2 1,-2-3 0,-1-2-1,-2-3 1,-1-2 0,-2-3 0,14-15-70,0-7 39,-2-3 0,-2-3 0,-4-2 0,48-77-39,-69 88 11,-3-1 0,-3-1 0,-2-2 1,-4-1-1,17-58-11,-14 27 41,-4-2 0,-5 0 0,-3-1 0,-6-1 0,0-51-41,-12 86 4,-2 1 1,-3-1-1,-3 0 1,-3-2-5,1 19 5,-2 1 1,-3 0-1,-1 1 1,-2 0-1,-17-26-5,21 46 8,-1 1-1,-2 0 0,-1 1 1,0 1-1,-2 1 0,0 0 0,-23-17-7,14 16 7,0 2 0,-2 1 0,0 1 0,-1 2 0,0 1 0,-7 0-7,-17-5 9,-1 4 0,-1 1 0,0 4 0,-1 1 0,-1 4 0,1 2 0,-47 2-9,40 5-3,-1 3 0,0 2-1,1 3 1,1 4-1,0 2 1,1 3-1,1 2 1,0 4 0,2 2-1,1 2 1,2 4-1,1 2 1,1 2-1,-36 33 4,54-37-6,1 2-1,2 1 0,2 2 0,-1 4 7,-7 14-13,2 3 0,-20 43 13,6 5-23,4 2 0,5 2 0,-21 84 23,42-112-5,3 2 1,4 0 0,3 2-1,1 65 5,9-68 44,5 0 0,3 0 0,3-1 0,5 0 0,2-1 0,27 76-44,-32-126 9,2-2 0,1 0 0,1 0 0,2-1 0,1-1 0,1-1 0,1 0 0,11 9-9,-16-20 31,1-1-1,1 0 1,1-1 0,0-1 0,1 0-1,0-2 1,1 0 0,0-1-1,1-1 1,0 0 0,0-2 0,21 5-31,-2-4 70,-1-2 1,1-2 0,0-1 0,0-2 0,32-3-71,15-6 95,0-4 1,2-4-96,13-7 36,-1-3-1,-2-5 1,-1-5 0,8-8-36,93-46 37,133-85-37,-246 124 22,-3-3-1,-2-4 1,-3-3 0,48-51-22,-86 74 21,-2-2 0,-2-2 0,-1-1 0,-2-2 0,-3-1 1,-1-1-1,21-51-21,-31 52 13,-2-1 0,-2-1 0,-2 0 0,-2-1 1,-3 0-1,-1-1 0,-2-45-13,-2 8 18,-5 1 1,-3 0-1,-16-77-18,13 118-5,-1 1 0,-3 1 0,-1 0 0,-2 0 0,-2 2 0,-2 0 0,-2 1-1,-9-11 6,13 27-5,0 2-1,-2 0 1,0 0-1,-1 2 0,-2 1 1,0 1-1,-1 0 1,0 2-1,-1 1 0,-1 1 1,-1 1-1,0 2 0,-21-7 6,-8 1-11,-2 2 0,0 2 0,0 3 0,-1 3 0,0 2-1,-16 3 12,-9 3 5,1 3-1,-1 4 1,-36 10-5,15 0-11,-85 27 11,147-32-4,1 2 1,0 2-1,1 1 0,1 3 0,-30 20 4,30-14-11,1 1-1,2 2 0,0 2 0,-17 21 12,38-35-4,1 0-1,0 1 1,2 1 0,0 0-1,1 1 1,1 0 0,1 1-1,1 0 1,1 1 0,0 2 4,1-2-2,1 1 0,0 0-1,2 0 1,1 1 0,1-1 0,1 1 0,2 1 2,-1-24 4,0 0-1,0 0 1,1 1-1,-1-1 1,1 0-1,0 0 1,0 0 0,0 0-1,0 0 1,0 0-1,0 0 1,0 0-4,0-2 13,-1 0 22,0 0 2,0 0 26,0 0-9,0 0 42,0-36 621,3 16-590,-3 18-130,0 1 0,0-1 0,1 1 1,-1-1-1,0 1 0,0-1 0,1 1 0,-1-1 0,1 1 0,0-1 0,-1 1 0,1 0 0,0-1 0,0 1 0,-1 0 0,1 0 1,0-1-1,0 1 0,1 0 3,18-22 30,-17 18-37,1 0 0,0 0 0,0 1 0,1-1 0,-1 1 0,4-2 7,-5 4 277,3-4-2039,-13-9-4418,-11-13 1995</inkml:trace>
  <inkml:trace contextRef="#ctx0" brushRef="#br0" timeOffset="120503.501">6764 9403 7682,'45'-19'4828,"-30"13"-4266,0 0-1,0 1 1,9-2-562,-17 5-91,10-2-344,-1 1 1,1 1-1,13-1 435,-30 3 26,0 0 0,0 0 0,1 0 0,-1 0 0,0 0 1,0 0-1,0 0 0,1 0 0,-1 0 0,0 0 0,0 0 0,0 0 0,0 0 0,1 0 0,-1 0 0,0 0 1,0 0-1,0 1 0,0-1 0,1 0 0,-1 0 0,0 0 0,0 0 0,0 0 0,0 0 0,0 1 0,0-1 0,1 0 1,-1 0-1,0 0 0,0 0 0,0 0 0,0 1 0,0-1 0,0 0 0,0 0 0,0 0 0,0 0 0,0 1 1,0-1-1,0 0 0,0 0 0,0 0 0,0 1 0,0-1 0,0 0 0,0 0-26,-6 12 771,-18 16-73,19-23-583,-20 22 72,-2-2 0,0-1 0,-2-1 1,-27 17-188,-134 72 153,172-103-116,-270 141 476,44-23-27,-385 198 446,516-267-828,-757 381 371,91-42-314,620-314-104,-347 174 190,487-248-253,5-2-21,0 0-1,0-1 1,-1-1-1,0 0 1,0-1-1,0 0 0,-3-1 28,15-2-19,0-1-1,0 0 1,0 0-1,1 0 0,-1 0 1,0-1-1,0 1 0,-1-1 20,3 0-6,1 1 0,-1 0 0,1 0 0,-1-1-1,1 1 1,-1-1 0,1 1 0,-1 0 0,1-1-1,-1 1 1,1-1 0,0 1 0,-1-1 0,1 1 0,0-1-1,-1 1 1,1-1 0,0 0 0,0 1 0,0-1 0,-1 1-1,1-1 1,0 1 0,0-1 0,0 0 0,0 1 0,0-1-1,0 0 1,0 1 0,0-1 0,1 1 0,-1-1-1,0 0 1,0 1 0,0-1 0,1 1 0,-1-1 0,0 1-1,0-1 1,1 1 0,-1-1 0,1 1 0,-1-1 6,8-12-42,0 1 1,1 0-1,0 0 1,1 1-1,1 1 1,-1-1-1,11-6 42,22-17-24,1 2-1,1 2 1,11-3 24,150-77 37,-180 97-33,208-95 25,160-49-29,-309 125-6,773-253-26,-192 96 42,-559 160-6,9-3 7,464-134 153,-509 144-92,-7 4 177,-1-4 1,53-25-250,-182 69 275,-456 189 49,332-137-230,-346 140 324,-351 184 463,-60 72-263,434-204-475,238-122-57,205-108-49,-310 156 226,359-181-242,-20 8 11,39-18-32,0-1 1,0 1-1,0 0 1,0-1-1,-1 1 0,1-1 1,0 0-1,0 0 1,0 0-1,-1 0 1,1 0-1,0 0 1,-2-1-1,0-4-30,10-6-14,7-6 4,2 1-1,0 0 1,1 2-1,0-1 1,12-6 40,113-80-78,4 5 0,45-15 78,49-21 6,682-303-92,46 57-482,-410 192 292,-332 123 249,120-14 27,-264 63 47,34 1-47,-108 13 0,28-2-10,-34 2 11,1 0-1,-1 0 1,0 0-1,1 1 1,-1-1 0,0 0-1,0 0 1,0 1-1,1-1 1,-1 1-1,0-1 1,0 1-1,0-1 1,0 1 0,0 0-1,0 0 1,0-1-1,0 1 1,0 0-1,0 0 1,-1-1 0,0 1 0,0-1 0,0 1 0,0 0 0,0-1-1,0 1 1,0-1 0,0 1 0,0-1 0,-1 1 0,1-1 0,0 1 0,0 0 0,0-1 0,-1 1 0,1-1 0,0 0 0,-1 1 0,1-1 0,0 1 0,-1-1 0,1 1 0,0-1 0,-1 0-1,1 1 1,-1-1 0,1 0 0,-1 1 0,1-1 0,-1 0-1,-14 11 44,-1-1 0,0 0 0,0-2 0,-1 0 0,-16 6-44,-499 179 433,347-130-398,-568 210 330,679-246-304,-573 229 618,540-212-577,-86 38 83,-222 84 36,384-155-214,13-4-6,-1 0 0,-1-1 0,1-2 0,-1 0 0,0-1 0,-4 0-1,23-3-1,-1 0 1,1 1-1,-1-1 1,1 0-1,-1 0 1,0-1-1,1 1 1,-1 0-1,1 0 1,-1-1-1,1 1 1,-1-1-1,1 0 1,0 1-1,-1-1 0,1 0 1,0 0-1,-1 1 1,1-1-1,0 0 1,-1-1 0,1 0-1,1 1 1,-1 0-1,1 0 0,0 0 1,-1-1-1,1 1 0,0 0 1,0 0-1,0-1 0,0 1 1,0 0-1,0 0 0,0-1 1,0 1-1,0 0 0,1 0 1,-1-1-1,1 1 1,-1 0-1,1-1 1,1-3 3,1-1 1,0 1 0,0 0-1,0 1 1,1-1 0,0 0-1,0 1 1,0 0-1,0 0 1,3-2-4,7-2 5,0-1 0,1 2 0,0 0 0,0 1 0,12-4-5,-11 9-1200,10 0-3724,14-9 1138,37-14 148</inkml:trace>
  <inkml:trace contextRef="#ctx0" brushRef="#br0" timeOffset="121477.3">7487 11198 6633,'-7'0'1587,"-1"1"0,1-1 0,0 2 0,-1-1 0,-3 2-1587,-35 16 2087,21-4-2934,1 0-1,-9 9 848,16-12 358,-40 30-557,-157 113 1057,-49 57-858,198-154 162,3 3 0,2 2 0,3 3-1,3 2 1,-41 70-162,67-90 2,1 2-1,1 6-1,14-27-5,1 1 0,1 1 0,1-1 0,0 13 5,6-31-5,2 1 1,0-1-1,0 0 0,1 1 0,1-1 1,0 0-1,2 12 5,-1-17-1,0 0 0,0-1 1,0 1-1,1-1 0,0 0 0,0 1 0,1-1 1,0-1-1,0 1 0,0 0 0,1-1 0,-1 0 1,1 0-1,2 1 1,2 1 17,-1-1-1,1-1 1,0 1 0,1-1 0,-1-1 0,1 0-1,0 0 1,0-1 0,0 0 0,3 0-17,6 0 50,0-1 1,0 0-1,1-1 0,-1-1 1,10-2-51,16-4 123,-1-1 1,0-2 0,-1-3 0,21-8-124,-21 5 61,0-1 0,-1-2 0,-1-2 0,-1-2 1,-1-1-1,-1-2 0,-1-2-61,-31 22 49,-1 0 1,1 0 0,-1 0-1,0-1 1,-1 0 0,1 0-1,-1 0 1,0 0 0,1-4-50,-3 7 40,-1 0 1,0 1 0,-1-1 0,1 0 0,0 0-1,-1 0 1,0 0 0,0 0 0,1 0 0,-2 0 0,1 0-1,0 0 1,-1 0 0,1 0 0,-1 0 0,0 0 0,0 0-1,0 1 1,0-1 0,-1 0 0,1 1 0,-1-1-1,0 0-40,-6-7 94,0 0 0,-1 0-1,0 0 1,-1 1-1,0 1 1,0 0-1,-1 0 1,-9-4-94,-19-10 0,-38-15 0,59 28-55,-1 2 1,0 0 0,-1 1 0,0 1-1,-17-2 55,26 5-33,1 2-1,-1-1 0,1 1 0,-1 1 0,1 0 0,0 0 0,-1 1 1,1 1-1,0-1 0,0 2 0,0-1 0,-6 4 34,-1 2-120,1 1-1,0 1 0,1 0 1,0 1-1,1 0 1,0 1-1,1 1 0,1 0 1,0 1-1,0 0 1,2 1-1,0 0 0,1 0 1,0 1-1,2 1 1,0-1-1,1 1 0,0 0 1,2 1-1,0-1 1,-1 16 120,5-26-96,0 1 1,0-1-1,0 1 1,1-1-1,1 1 1,-1-1-1,1 0 1,1 0-1,2 7 96,-4-12-65,1 0 0,-1 0 0,1 0 0,0 0 0,-1 0 0,1-1 0,0 1 0,1-1 0,-1 0 0,0 1 0,1-1 0,0 0 0,-1 0 0,1 0 0,0-1 0,0 1 0,0-1 0,0 0 0,0 1 0,0-1 0,0 0 0,1-1 0,-1 1 0,0-1 0,2 1 65,39-6-1016</inkml:trace>
  <inkml:trace contextRef="#ctx0" brushRef="#br0" timeOffset="121903.162">7551 12241 8130,'19'-2'1113,"-11"1"-541,-1-1 0,1 2 0,-1-1 0,1 1 0,0 0-1,-1 1 1,1-1 0,-1 2 0,3 0-572,-9-2 18,0 0 0,-1 0 1,1 1-1,0-1 0,0 0 1,-1 1-1,1-1 0,0 0 1,-1 1-1,1-1 0,0 1 1,-1-1-1,1 1 0,-1-1 1,1 1-1,-1 0 0,1-1 1,-1 1-1,1 0 0,-1-1 1,0 1-1,1 0 0,-1-1 1,0 1-1,0 0 0,1 0 1,-1 0-19,0 0 19,0 0 0,-1 1 1,1-1-1,0 1 1,-1-1-1,1 0 1,-1 1-1,1-1 1,-1 0-1,1 0 1,-1 1-1,0-1 1,0 0-1,0 1-19,-3 3 80,0-1-1,-1 1 1,1-1 0,-1 0 0,0 0-1,-3 2-79,-8 3 289,-1-1 0,0-1-1,-1 0 1,-7 1-289,4-1 297,0 1 0,0 1-1,-2 2-296,17-8 38,0 1 0,0 0-1,1 0 1,0 0 0,-1 0-1,2 1 1,-1 0-1,0 0 1,1 0 0,0 1-1,0-1 1,-1 4-38,0 0 1,1 1-1,0 0 1,0 0 0,1 0-1,1 0 1,-1 0-1,2 1 1,-1-1 0,1 1-1,1-1 1,0 1 0,1 4-1,0-9 3,-1-1 0,1 0 0,0 0 0,1 0 0,-1 0 0,1 0 0,0 0 0,0-1 0,1 1 0,-1 0 0,1-1 0,0 0 0,0 0 0,1 0 0,-1 0 0,1 0 0,0-1 0,0 1 0,0-1 0,0 0 0,1 0 0,-1-1 0,1 1 0,0-1 1,-1 0-1,2 0-3,5 1 35,-1-1 0,1 0 0,0 0 0,0-1 0,0-1 0,0 0 0,0 0 0,0-1 0,0-1 0,0 0 0,4-1-35,7-3 64,0 0 0,0-2 1,0-1-1,-1 0 0,2-3-64,18-10 65,-1-3 0,-1-1-1,-1-1 1,9-12-65,-27 21 23,0-2 0,-1 0 0,-1-1 0,0 0 0,-2-2 0,-1 0 0,11-22-23,-21 35 11,0-1 0,-1 1 0,0-1 0,0 0 0,-1 0 0,-1 0 0,0-1-1,0 1 1,-1-1 0,-1 1 0,0-1 0,0 1 0,-1-1 0,-1 1 0,0 0-1,0 0 1,-1-1 0,-1 1 0,0 1 0,-3-7-11,6 14-16,-1 0 1,0 0-1,0 0 0,0 0 1,0 0-1,-1 0 0,1 1 1,-1-1-1,1 1 1,-1 0-1,0-1 0,0 1 1,0 1-1,0-1 1,-1 0-1,1 1 0,0 0 1,-1-1-1,1 1 0,-1 1 1,1-1-1,-1 0 1,1 1-1,-1 0 0,1 0 1,-1 0-1,0 0 0,1 0 1,-1 1-1,1 0 1,-1-1-1,-1 2 16,-12 3-278,1 2-1,0 0 1,0 0-1,0 1 1,-14 11 278,19-12-214,-35 20-3325,2 3-1,-17 15 3540,20-12-3697</inkml:trace>
  <inkml:trace contextRef="#ctx0" brushRef="#br0" timeOffset="122285.955">8461 11095 10978,'25'-26'8084,"0"-1"-5613,-23 26-2611,-1 0 0,1 0 0,-1-1 0,1 1 0,-1 0 0,1 1 0,0-1 0,-1 0-1,1 0 1,0 1 0,0-1 0,0 1 0,-1-1 0,3 1 140,-9 1 54,1 0 0,-1 1 0,0-1 1,1 1-1,0 0 0,-1 1 0,-1 0-54,-5 3 243,-10 5-172,1 0 1,0 1 0,1 1-1,1 1 1,0 1 0,1 0 0,0 1-1,2 1 1,0 1 0,0 0-1,2 1 1,0 0 0,2 1-1,0 0 1,1 1 0,1 0 0,1 1-1,0 0 1,2 0 0,1 0-1,-1 12-71,5-28-111,0-1 0,0 0-1,1 1 1,-1-1-1,1 0 1,0 1 0,1-1-1,0 0 1,0 1-1,0-1 1,0 0 0,1 0-1,-1 1 1,1-1-1,1-1 1,-1 1 0,1 0-1,0 0 1,2 2 111,6 2-920,-5-12-19,-1-23-1017,-1 1 380,1 8 309,1 0-1,1 1 0,3-5 1268,-10 20-19</inkml:trace>
  <inkml:trace contextRef="#ctx0" brushRef="#br0" timeOffset="124627.288">9984 2164 8738,'80'-63'4462,"73"-44"-4462,-56 49 532,66-28-532,411-176-185,-556 255 188,635-267 107,-255 118 62,12 16-172,-166 71 0,3 11 0,184-17 0,-102 35-333,300 3 333,-364 43-260,104 20 260,-173-2-70,0 9 1,46 20 69,-78-10 41,141 58-41,-109-20 133,58 39-133,110 78 400,254 188-400,-332-185 94,-8 11 1,86 98-95,-88-50 268,206 257-268,-323-320 463,83 141-463,-138-182 162,-7 5 1,-8 4-1,-6 4 0,-4 14-162,-17-17 72,-8 3-1,-6 2 0,-9 1 1,-1 38-72,-17-43 18,-7 1 0,-7 1 1,-8-1-1,-11 57-18,-4-61-13,-8 0 1,-7-2-1,-7-1 0,-33 82 13,25-117-13,-6-2-1,-36 59 14,6-36 11,-84 112-11,29-73 33,-48 41-33,-167 162 37,-129 86 21,444-439-58,-247 230 192,-271 194-192,305-277 359,-145 74-359,-15-27 636,-248 92-636,129-106 195,302-139-52,-91 12-143,55-31 135,-3-12 1,-1-11-1,-50-10-135,26-15 300,-1-13-1,-248-36-299,244 1 198,3-12-1,-249-77-197,355 67 54,4-7 0,-129-70-54,186 75 15,4-5 0,3-6 0,3-5 0,3-5-1,4-5 1,-32-38-15,46 34-1,5-4 0,3-4 0,6-4 0,-14-29 1,-24-49 5,9-5 0,-27-75-5,32 27 25,-12-67-25,-62-254 25,88 195-67,1-81 42,35 107-394,15-2 0,5-292 394,34 324-537,14-1 1,14-14 536,7 38-408,13 2-1,44-130 409,-29 191-98,10 3 0,9 2 0,64-111 98,-46 131-3,10 5 0,7 4 0,8 6 0,35-28 3,25-10-21,9 7 0,9 10-1,77-51 22,-2 26 67,9 12 0,205-110-67,100-3 1685,-1 51-3186,46 20 1155</inkml:trace>
  <inkml:trace contextRef="#ctx0" brushRef="#br0" timeOffset="127132.245">11069 12775 8458,'0'13'937,"-1"-1"1,-1 1-1,-2 9-937,3-21 122,0 1 0,0-1 0,0 0 0,0 1 0,0-1-1,0 0 1,0 0 0,0 1 0,0-1 0,0 0 0,-1 0 0,1 0-1,0-1 1,-1 1 0,1 0 0,-1 0 0,1-1 0,-1 1-1,1-1 1,-1 1 0,1-1 0,-1 0 0,0 0 0,1 0 0,-1 0-1,0 0-121,-7 2 68,-27 7-253,1 2 0,0 1 0,1 2 0,0 1 1,-8 7 184,10-5 422,3-2 178,0 2-1,-18 14-599,-29 32 139,3 3 0,3 3-1,3 4 1,-42 60-139,80-95 4,2 1 0,1 2 0,3 1 0,1 1 0,2 0 0,-3 15-4,-1 9 5,4 0 0,-10 54-5,23-81-7,1 1 0,2-1 0,1 1 0,3 0 0,2 20 7,0-44-9,0 0 0,1-1 1,1 1-1,1-1 1,0 1-1,1-2 0,3 6 9,-6-16-2,-1 1-1,1-1 1,1 0-1,-1 0 1,1 0-1,-1 0 1,1-1-1,1 1 1,-1-1-1,1 0 1,-1-1-1,1 1 1,0-1-1,1 0 1,-1 0-1,0 0 0,1-1 1,0 1-1,-1-2 1,1 1-1,4 0 3,6-1 28,-1 0 1,0-2-1,0 0 0,0 0 0,0-2 0,0 0 0,0 0 0,-1-1 0,1-1 0,-1-1 1,11-5-29,18-11 173,0-2 0,38-29-173,-45 29 60,-2-2 0,0-2 0,-2-1-1,-1-2 1,-2 0 0,-1-2-1,-1-2 1,2-6-60,-19 26 39,-1-1 0,-1 0 1,-1-1-1,0 1 0,-1-1 0,0-3-39,-5 15 17,1 1 0,-1-1 0,0 0 0,0 0-1,-1 0 1,0 0 0,1 0 0,-2 0-1,1 0 1,-1 0 0,1 0 0,-1 0 0,-1 0-1,1 0 1,-1 1 0,0-1 0,0 0-1,0 1 1,0 0 0,-1-1 0,0 1 0,0 0-1,0 0-16,-2 0 19,0 1-1,-1-1 0,1 1 0,-1 0 1,0 0-1,0 1 0,0-1 0,0 1 0,0 1 1,0-1-1,0 1 0,-1 0 0,1 1 1,0-1-1,-6 2-18,-11-1 20,0 1 1,0 2 0,0 0-1,0 1 1,0 2 0,-3 1-21,-38 14-248,-26 14 248,15-2-1371,-32 21 1371,36-14-3696,47-23 865</inkml:trace>
  <inkml:trace contextRef="#ctx0" brushRef="#br0" timeOffset="127460.026">11728 13158 9098,'3'-7'1092,"0"0"0,0 0 0,0 0 0,-1 0 0,-1 0 0,1 0 0,-1-1 0,0 1 0,-1-4-1092,0-9 1110,-1-1 1,-3-13-1111,1 0-745,3 31 593,-1 1 0,1-1 0,0 0 0,-1 1 0,0-1 0,0 1 0,1-1 0,-1 1 1,-1-1-1,1 1 0,-1-1 152,2 2-10,-1 0 0,0 1 0,1-1 0,-1 1 0,0-1 0,0 1 1,0-1-1,0 1 0,0-1 0,1 1 0,-1 0 0,0-1 0,0 1 0,0 0 0,0 0 1,0 0-1,0 0 0,0 0 0,0 0 0,0 0 0,0 0 0,0 0 0,0 0 0,0 1 1,0-1-1,0 0 0,0 1 0,1-1 0,-1 0 0,0 1 0,0-1 0,0 1 1,0 0-1,0 0 10,-6 3 113,0 1 1,1 0-1,-1 0 1,1 1 0,0 0-1,1 0 1,-1 0 0,1 1-1,0 0 1,1 0 0,-3 5-114,-8 18 165,2-1 0,-5 19-165,-96 329-999,36-106-3921,37-149 1170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6:17.022"/>
    </inkml:context>
    <inkml:brush xml:id="br0">
      <inkml:brushProperty name="width" value="0.05" units="cm"/>
      <inkml:brushProperty name="height" value="0.05" units="cm"/>
    </inkml:brush>
  </inkml:definitions>
  <inkml:trace contextRef="#ctx0" brushRef="#br0">11453 1370 8378,'-14'-11'1031,"0"0"0,0 2 0,-1-1 0,-15-6-1031,10 8 204,0 0 0,0 1-1,-20-3-203,-3-3-12,1-2 0,0-1 0,1-2 0,1-2 0,1-2 0,-21-16 12,10 7 168,-2 1-1,-1 3 1,-1 3-1,-2 1 0,0 4 1,-25-6-168,-140-31 139,-1 8 0,-218-16-139,-54 28 220,-76 12-96,-53-4 47,-78-6 15,-35 15 31,-21 24-77,66 22-91,40 29 15,35 44-17,323-36-43,-12 18-4,147-34 24,2 7 0,-96 50-24,41 3-1,-79 61 1,192-106 1,2 4 1,4 3 0,-24 30-2,28-16 20,5 4 0,3 3 0,4 4-20,2 6 7,5 4-1,-46 94-6,32-35 104,-51 150-104,44-73 219,-6 57-219,33-69 161,-12 121-161,43-120 131,4 105-131,10 247 452,31 25 36,37 2-297,-13-337-42,17 29-149,76 265 361,-64-330-35,37 69-326,-11-78 75,48 75-75,-56-147 42,6-3 0,31 30-42,34 31 83,52 42-83,203 189 61,46-20 35,39-26-33,43-19-3,22-22 12,19-40-62,18-37 28,-4-37-34,-392-173 2,172 34-6,-210-70 7,1-7 0,107 2-7,-68-22 46,201-17-46,-146-11 44,86-25-44,-173 16 65,-2-8 0,59-25-65,-40 2 111,-3-7 0,4-12-111,-16-6 97,-4-8 0,41-37-97,36-42 153,57-65-153,-91 58 170,99-116-170,174-228 94,-468 503-92,410-506 59,-19-68-81,-45-17 19,-231 353-30,41-126 31,-67 114-157,27-125 157,-66 152-96,27-200 96,-62 245 16,-10-1 1,-5-59-17,-17 36-148,-26-206 148,5 265-119,-8 1-1,-46-147 120,4 79-100,-81-174 100,56 181-17,-98-162 17,27 104-116,-44-38 116,83 142-38,-8 5 0,-49-39 38,31 52-11,-7 8 0,-71-46 11,31 48-10,-6 9-1,-21 1 11,-107-50-61,-55-8 61,2 26-27,-28 9 27,-480-150-27,-38 48-87,-40 71-20,685 155-41,-2 11 0,-88 12 175,86 19-287,0 13 0,-66 21 287,112 1-283,1 11-1,-130 49 284,146-26-184,3 10 0,-151 81 184,209-77-33,5 7 0,3 8 1,-98 83 32,85-47-11,7 9 0,6 6 1,-4 18 10,42-30-10,6 4 0,7 6 0,-75 137 10,35-23-8,12 7 0,5 21 8,33-47-4,12 4 0,-26 137 4,47-103 17,12 3 0,8 46-17,21-59 10,12 1 1,14 61-11,18 67 129,28 89-129,90 380 259,56 15 162,-86-499 28,34 43-449,-14-94 516,48 68-516,-67-186 422,10-4 1,20 11-423,44 39 414,74 70-414,-126-179 160,7-6 0,92 75-160,-93-107 318,5-6 0,4-7 0,18 2-318,33 11 268,5-8-1,54 12-267,-1-15 44,212 56-44,-284-112 15,2-8 0,2-8-1,20-5-14,76-2-57,241-9 57,-262-26-222,0-10 0,32-17 222,10-16-594,220-69 594,297-137-521,4-59-143,-547 191 109,220-137 555,-274 124-32,-5-10 0,54-57 32,-78 40 172,-7-8 0,54-73-172,-22-3 432,98-155-432,-195 232 62,-7-5 0,78-167-62,-72 84-66,82-258 66,61-311-263,-37-33-589,-43 9-741,-133 563 697,9-243 896,-53 397-29,-5 0 1,-7 0-1,-5 1 0,-17-70 29,2 76-17,-5 2-1,-6 1 0,-6 2 1,-29-55 17,17 66-10,-5 3 1,-61-81 9,27 57-7,-5 5 1,-6 4-1,-78-68 7,-53-35-35,-130-89 35,102 112-38,-157-85 38,-334-165-74,457 296-151,-156-53 225,154 93-666,-182-40 666,197 79-558,-231-31 558,216 65-192,-238-1 192,329 40-32,1 9 0,0 10 0,-6 9 32,-62 20-60,3 13 0,-15 15 60,73-8-22,3 9 1,-167 82 21,178-55 16,5 8 0,5 9 0,-5 15-16,-20 28 29,8 9 1,-81 91-30,5 18 138,-76 113-138,80-52 224,-7 43-224,-273 426 203,339-464 240,-72 167-443,142-209 363,-100 287-363,146-292 66,-54 253-66,92-256 155,-18 229-155,60-264 247,11 0-1,12 25-246,13 39 527,28 141-527,-6-228 136,10-2-1,18 27-135,-11-79 59,8-2 1,65 133-60,-62-183 24,6-2 1,5-4 0,62 77-25,-43-77 31,5-3 0,5-4-1,52 40-30,-59-71 29,4-5-1,2-4 0,4-5 1,54 25-29,118 57 52,111 34-52,-138-82 24,223 58-24,308 35 20,-474-140 433,213 7-453,310-11 932,-774-50-870,830 21 611,-17-53-605,-606 6-95,-2-11 1,9-13 26,-24-10 18,-3-10 0,1-11-18,-8-10 1,199-106-1,-204 75 97,190-132-97,-272 149 34,-4-6 0,-5-6 0,25-35-34,-17 1 45,-6-6 1,96-141-46,-136 150 64,-6-4 1,-7-5 0,31-83-65,18-77 84,42-165-84,-57 92-45,-1-64 45,68-426-349,-51 17-285,-56-10-115,-72 647 496,-11 0 0,-22-147 253,1 196-26,-9 2 1,-7 1-1,-29-71 26,26 120-46,-6 1 1,-4 3 0,-6 2-1,-50-74 46,7 37-19,-6 4-1,-7 6 1,-17-9 19,-7 6-18,-5 6 1,-140-104 17,-387-237-25,-47 45-3,-41 47 16,492 272 30,-235-69-18,147 85 4,-108-6-4,156 48-17,-216-9 17,228 49-12,1 13 0,-33 14 12,64 9 5,1 12 1,-109 31-6,54 9 20,-190 71-20,315-74 11,3 8 1,3 8-1,-29 25-11,45-16 9,4 7 0,4 7-9,-97 85-7,-168 166 7,222-159-15,6 12 15,177-186-1,-147 161-1,8 7 0,-85 140 2,80-81 30,10 7 0,9 11-30,50-70 61,8 5-1,-58 203-60,44-39 64,-10 136-64,-37 374 0,105-535 24,8 165-24,33-326 60,8 0-1,7-1 0,16 54-59,6-47 80,8-1 0,59 158-80,-53-208-1,6-1 1,6-3-1,55 85 1,-1-30 90,130 162-90,-132-211 276,5-4 0,84 68-276,1-19 696,119 76-696,-103-98 442,148 76-442,277 118 345,18-52-173,20-50 13,-436-177 133,207 33-318,295 5 461,-4-53-279,17-28-213,-382-35-383,3-16 414,-120-11-223,-3-11 0,61-26 223,-106 13-236,122-52 236,-127 18-110,-188 78 100,-3 2 3,128-59-75,-3-5 0,19-21 82,7-21-195,-5-7-1,134-130 196,-165 122-407,-5-5 0,-7-6 0,27-51 407,22-51-671,96-188 671,106-262 412,-201 330 88,-13-16-500,-50 74-165,37-184 165,-66 152-323,12-169 323,-57 211-57,-4-275 57,-31 216 230,-29-153-230,14 340 46,-8 2-1,-6 0 0,-43-123-45,28 147 4,-6 1 0,-6 3-1,-5 3 1,-22-24-4,21 56 37,-5 4 0,-4 2 0,-23-18-37,8 15 109,-101-85-109,-118-65 125,-158-81-45,-304-139-32,-11 43-69,464 276-18,-199-59 39,317 141-226,-2 9 0,-3 8 0,-121-9 226,58 27-639,-1 13 1,-1 11-1,-34 12 639,-88 24-758,-269 69 1579,4 43-1537,207-27 593</inkml:trace>
  <inkml:trace contextRef="#ctx0" brushRef="#br0" timeOffset="1026.495">9634 11987 3553,'21'33'3171,"-3"2"1,10 23-3172,25 75 2187,-14-32-1802,165 387 1680,185 465 2254,-198-422-3032,-21-35-335,100 264-544,-255-720-639,8 25-770,1 10 1001,-18-52-1311,-1 0 0,-1 1 0,-1 2 1311,-30-63-4924,-4-6 2628</inkml:trace>
  <inkml:trace contextRef="#ctx0" brushRef="#br0" timeOffset="1537.126">10638 11665 6905,'0'-7'1164,"0"-30"5427,4 24-3488,-4 12-3067,0 1 0,0 0 1,0 0-1,0 0 0,1 0 1,-1 0-1,0 0 1,0-1-1,1 1 0,-1 0 1,0 0-1,0 0 0,0 0 1,1 0-1,-1 0 1,0 0-1,0 0 0,1 0 1,-1 0-1,0 0 0,0 0 1,1 0-1,-1 0 1,0 0-1,0 0 0,0 0 1,1 1-1,-1-1 1,0 0-1,0 0 0,0 0 1,1 0-1,-1 0 0,0 0 1,0 1-1,0-1 1,0 0-1,1 0 0,-1 0 1,0 1-1,0-1 0,0 0 1,0 0-37,11 13-272,-2 0 0,1 1 0,-2 0 0,0 0 0,0 1 1,-2 0 271,7 10-242,147 336-355,-153-341 598,126 313 445,54 132 477,74 115-33,-2 16-168,-60-66-75,-128-299-366,-57-175-175,-2 1 0,3 53-106,-13-98-50,-1 0 1,-1 0-1,0 0 0,0 0 0,-1 0 0,-3 9 50,4-21-13,0 1 0,0-1 0,0 1-1,0-1 1,0 1 0,0 0 0,0-1-1,-1 1 1,1-1 0,0 1 0,0-1-1,-1 1 1,1-1 0,0 1-1,-1-1 1,1 0 0,-1 1 0,1-1-1,0 1 1,-1-1 0,1 0 0,-1 1-1,1-1 1,-1 0 0,1 0 0,-1 1-1,1-1 1,-1 0 0,0 0-1,1 0 1,-1 0 0,1 0 0,-1 0 13,0 0-44,0 0 0,0-1 0,-1 1 1,1-1-1,0 1 0,0-1 1,0 0-1,0 0 0,0 1 0,1-1 1,-1 0-1,0 0 0,0 0 1,0 0-1,0 0 44,-4-6-225,0-1 0,0 0 1,1 0-1,0 0 0,1-1 0,-1 1 0,2-1 1,-2-3 224,-3-22-1663,-3-23 1663,9 49-200,-10-103-3062,7-6 128</inkml:trace>
  <inkml:trace contextRef="#ctx0" brushRef="#br0" timeOffset="2119.682">12186 13479 10162,'-2'-13'8316,"0"9"-6800,4 11-313,23 64-1575,-2-5-190,5 29 562,4 50-601,9 99 601,3 155-95,25 167 188,-25-335-14,26 57-79,-47-207 15,14 49-21,20 134 6,-53-236-19,-1 1 0,-2 0 0,-1 9 19,0-34-11,-1 0 0,1 0 0,-1 0 0,1 0 0,-1 0 0,0-1 0,0 1 0,-1 0 0,1-1 0,-1 1 0,0 0 0,0-1 0,0 0 0,0 0 0,-1 1 0,1-2 0,-1 1 0,-2 2 11,2-3-6,-1 1 0,0-1-1,0 0 1,0 0 0,0-1-1,0 1 1,-1-1 0,1 0-1,0 0 1,-1 0 0,1 0 0,-1-1-1,1 0 1,-1 0 6,-16-2 8,0 0-1,0-1 1,1-2 0,-1 0 0,1-1-1,-2-2-7,14 6 10,-171-65 262,-69-40-272,47 20 83,132 58-67,-333-134 76,264 116 52,-2 6-1,-90-13-143,64 26 240,-2 8 0,-66 4-240,-9 10 272,-141 20-272,-245 36 21,599-47-35,-564 46-934,417-43 1265,103-7-2846,36-3 994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6:25.144"/>
    </inkml:context>
    <inkml:brush xml:id="br0">
      <inkml:brushProperty name="width" value="0.05" units="cm"/>
      <inkml:brushProperty name="height" value="0.05" units="cm"/>
    </inkml:brush>
  </inkml:definitions>
  <inkml:trace contextRef="#ctx0" brushRef="#br0">10260 7426 8954,'13'23'4237,"0"15"-2086,-6-15-1903,120 416-763,-92-288 875,8 99-360,-42-241 30,0 0-1,1 0 0,0 0 1,1 0-1,1 3-29,-4-12 3,0 1-1,0-1 1,1 1 0,-1-1 0,0 1-1,0-1 1,1 1 0,-1-1 0,1 1-1,-1-1 1,0 0 0,1 1-1,-1-1 1,1 0 0,-1 1 0,1-1-1,-1 0 1,1 0 0,-1 1 0,1-1-1,-1 0 1,1 0 0,0 0 0,-1 0-1,1 0 1,-1 0 0,1 0-1,-1 0 1,1 0 0,0 0 0,-1 0-1,1 0 1,-1 0 0,1 0 0,-1 0-1,1-1 1,-1 1 0,1 0-1,-1 0 1,1-1 0,-1 1 0,1 0-1,-1-1 1,1 1 0,-1 0 0,0-1-1,1 1 1,-1-1 0,1 1-1,-1-1-2,21-24 108,-20 24-103,18-30 32,-2-1-1,-1 0 0,-1-2 0,-2 0 0,3-16-36,9-22-90,14-27-239,5 1 1,7-4 328,-43 92 61,-2 13 2,1 23 12,-6-19-76,11 55 13,8 37 31,5 3-43,-17-73 3,2 0 0,1 0 0,1-1 0,1-1 0,12 17-3,-22-39-4,0 0-1,1 0 1,0-1 0,0 1 0,0-1 0,1 1 0,-1-1 0,1 0 0,0-1 0,0 0 0,1 1 0,-1-1-1,0-1 1,1 1 0,0-1 0,0 0 0,0-1 0,-1 1 0,7 0 4,-2-1-6,0-1 1,0-1-1,0 1 0,0-1 1,-1-1-1,1 0 0,0 0 1,-1-1-1,0 0 1,0-1-1,0 0 0,2-1 6,17-10 4,-1-1-1,-1-2 1,-1 0-1,0-2 1,-1-1-1,-1 0 1,3-7-4,1-2-4,-1-2 1,-2 0-1,-1-2 0,-2-1 1,8-16 3,-13 14-139,-1-1 0,4-21 139,12-30-378,-31 86 363,1 1 1,1-1-1,-1 0 0,0 1 1,1-1-1,-1 1 0,1-1 1,0 1-1,-1 0 0,1 0 1,0 0-1,1 0 0,-1 0 1,0 0-1,2-1 15,-2 3-14,1-1 0,-1 0 0,0 1-1,0 0 1,0-1 0,1 1 0,-1 0 0,0 0 0,0 0-1,1 0 1,-1 1 0,0-1 0,0 1 0,0-1-1,0 1 1,1 0 0,-1 0 0,0 0 0,0 0 0,0 0-1,0 0 15,13 9-576,-1 1 1,0 0-1,0 1 0,-1 0 0,-1 1 0,8 10 576,16 20-2299</inkml:trace>
  <inkml:trace contextRef="#ctx0" brushRef="#br0" timeOffset="537.61">12306 7874 6961,'-26'12'8307,"-16"-2"-7600,0 1-2044,-40 14 110,-2 1 1481,-31 15-254,89-30 180,2 1 1,0 0 0,0 2-1,1 1 1,1 0-1,-13 13-180,24-17 15,0 0 0,1 0 0,0 1 0,1 0 0,0 0 0,-5 11-15,11-17-9,0-1 0,0 2 0,1-1 0,-1 0-1,1 0 1,0 1 0,1-1 0,0 1 0,0 0 0,0-1 0,1 1 0,0 0 0,0-1 0,1 1 0,-1 0-1,2 1 10,-1-5-5,0 1-1,1-1 0,0 0 0,-1 0 0,1 0 0,0 0 0,0 0 0,1 0 0,-1 0 0,1-1 0,-1 1 0,1-1 0,0 0 0,0 1 1,0-2-1,0 1 0,0 0 0,0 0 0,1-1 0,-1 0 0,1 0 0,2 1 6,7 1-6,0 0-1,0-1 1,0 0-1,0-1 1,1-1-1,0 0 7,21-1-47,0-2 0,0-1 0,0-2 0,-1-2 0,0-1 0,0-1 0,-1-2-1,0-1 1,-1-2 0,13-9 47,-35 17 3,0 1 0,0-2 0,-1 0 0,0 0 0,0 0 0,-1-1 0,0-1 0,0 1 0,-1-1-1,-1 0 1,1-1 0,-2 0 0,0 0 0,0 0 0,0-3-3,-2 4 37,-1 0 0,0 0 0,0 0 0,-1-1 1,0 1-1,-1 0 0,-1-1 0,1 1 0,-2 0 0,1 0 0,-1-1 0,-1 1 1,0 0-1,0 1 0,-1-1 0,0 1 0,-4-6-37,8 14 7,-11-15-167,11 16 156,0 0 1,0 0-1,0 0 0,0 0 0,0 0 0,0 0 1,0 0-1,0 0 0,0 0 0,0 0 0,0-1 1,0 1-1,0 0 0,0 0 0,0 0 0,0 0 0,0 0 1,0 0-1,0 0 0,-1 0 0,1 0 0,0 0 1,0 0-1,0 0 0,0 0 0,0 0 0,0 0 1,0 0-1,0 0 0,0 0 0,0 0 0,0 0 1,0 0-1,0 0 0,0 0 0,-1 0 0,1 0 0,0 0 1,0 0-1,0 0 0,0 0 0,0 0 0,0 1 1,0-1-1,0 0 0,0 0 0,0 0 0,0 0 1,0 0-1,0 0 0,0 0 0,0 0 0,0 0 0,0 0 1,0 0-1,0 0 0,0 0 0,0 0 0,0 0 1,0 0-1,0 1 0,0-1 0,0 0 0,0 0 1,0 0-1,0 0 0,0 0 0,0 0 4,1 15-320,6 18 291,2-1 1,1 0-1,1-1 1,9 15 28,-16-37-1,16 37-44,2-1 0,2-1 0,2-2 0,4 4 45,-25-39-269,-1-1 0,1 1 0,0-2 0,1 1 0,-1 0 0,1-1 0,0 0 0,1 0 0,-1-1 0,1 0 0,5 3 269,29 5-2299</inkml:trace>
  <inkml:trace contextRef="#ctx0" brushRef="#br0" timeOffset="945.182">13067 7704 8970,'-7'-1'649,"0"1"1,0 0 0,0 0-1,0 1 1,0 0-1,0 0 1,0 1-1,1 0 1,-1 0-1,-1 1-649,-15 7 393,0 0-1,-3 4-392,17-10 80,-75 43-55,-73 52-25,114-68 9,1 2-1,2 2 0,1 1 1,-9 13-9,41-41-13,1-1 1,0 1-1,0 0 1,0 1-1,1-1 0,1 1 1,-3 5 12,6-12-10,0 0 1,1 1-1,-1-1 1,1 0-1,-1 1 1,1-1-1,0 0 1,0 1-1,0-1 1,0 0-1,0 1 1,1-1-1,-1 1 1,1-1-1,0 0 1,-1 0-1,1 1 1,0-1-1,0 0 1,0 0 0,1 0-1,-1 0 1,0 0-1,1 0 1,-1-1-1,1 1 1,0 0-1,0-1 1,-1 1-1,1-1 1,0 1-1,0-1 1,0 0-1,2 1 10,23 10-28,2 0-1,-1-2 0,1-1 1,1-1-1,-1-1 1,3-2 28,14 5 8,49 12-32,58 23 24,-116-32-2,-1 1 0,-1 2 0,-1 1 0,0 2 0,23 18 2,-46-29-3,-1 0 1,1 1 0,-2 1-1,1-1 1,5 9 2,-13-15-4,1 0 0,-1 0 0,0 0 0,0 0 0,-1 0 0,1 1 0,-1-1 0,1 0 0,-1 1 0,0-1 0,0 1 0,0 0 0,-1-1 0,0 1 0,1 0 0,-1-1 0,0 1 0,-1 0 0,1 0 0,-1-1 0,1 1 0,-1-1 0,-1 3 4,-2 0-17,1 1 0,-1-1 1,-1 0-1,1-1 0,-1 1 1,0-1-1,0 0 0,-1 0 1,0 0-1,1-1 1,-2 0-1,1 0 0,0 0 1,-1-1-1,-2 1 17,-16 7-88,0-2-1,0-1 1,-22 4 88,10-4-186,0-2 1,-1-1-1,0-2 0,-25-1 186,46-2 142,1-1 0,0 0 0,0-2 0,-1 1 0,1-2 0,1 0 0,-1-1 0,1-1 0,0 0 0,0-1 0,0-1 0,-1-1-142,11 5-151,1 1 0,-1-1 0,1 0 0,-1 0 0,1-1 0,0 0 0,1 1 0,-1-1 0,-1-3 151,-1-5-88,1 1-1,0-1 0,-2-10 89,7 23 1</inkml:trace>
  <inkml:trace contextRef="#ctx0" brushRef="#br0" timeOffset="1276.297">13729 7278 10250,'-11'4'7228,"4"7"-4698,-1 17-3130,6-20 1052,-11 64-1799,3 0-1,0 47 1348,8-84-167,-18 213-55,0-104 828,-33 111-606,9-47 114,-37 303-1032,80-507 845,0 0-1,1 0 1,-1 0-1,1 1 0,0-1 1,1 0-1,-1 0 1,1 0-1,0 3 74,0-6-27,-1-1-1,0 1 1,1-1-1,-1 1 1,1-1-1,-1 0 0,1 1 1,-1-1-1,1 0 1,-1 1-1,1-1 1,-1 0-1,1 0 1,-1 1-1,1-1 1,-1 0-1,1 0 1,0 0-1,-1 0 0,1 0 1,-1 0-1,1 0 1,0 0-1,-1 0 1,1 0-1,-1 0 1,1 0-1,-1 0 1,1-1-1,0 1 1,-1 0-1,1 0 0,-1-1 1,1 1-1,-1 0 1,1-1-1,-1 1 1,1 0-1,-1-1 1,0 1-1,1-1 28,5-4-400,0 0 1,0-1-1,-1 1 0,0-1 1,0 0-1,0-1 0,-1 1 400,48-71-2627</inkml:trace>
  <inkml:trace contextRef="#ctx0" brushRef="#br0" timeOffset="1622.37">14060 8003 13435,'-71'47'3545,"-12"13"728,0 6-4393,-6 9-1257,13-14-479,-7-10-2617,15-22 120</inkml:trace>
  <inkml:trace contextRef="#ctx0" brushRef="#br0" timeOffset="2215.828">13841 8535 7234,'30'38'1533,"0"-2"1,3-1 0,0-1 0,6 1-1534,-27-25 64,0 0 0,1-1 0,0 0 0,0-1 0,1-1 0,0 0 0,0-1 0,1 0 0,0-2 0,0 1 0,0-2-1,0 0 1,1-1 0,4 0-64,-10-2 18,1 0 0,-1-1 0,1-1 0,-1 0 0,1 0-1,-1-1 1,0 0 0,0-1 0,9-4-18,-4 0 89,0-1 0,-1 0-1,0-1 1,-1-1 0,12-10-89,6-13 312,0 0 0,-3-2 1,0-1-1,-1-4-312,-3 6 169,-1-2-1,-1 0 1,-3-2-1,-1 0 1,-1-1-1,2-14-168,-17 47-10,-1 0-1,1 0 1,-1 0-1,-1 0 1,1 0-1,-1 0 1,0-1 0,-1 1-1,0 0 1,0 0-1,-1-3 11,1 7-10,0 1 0,0-1 0,0 1 0,0-1 0,0 1 0,-1-1 0,1 1 0,-1 0 0,0 0 0,1 0 0,-1 0-1,0 0 1,0 0 0,0 0 0,-1 1 0,1-1 0,0 1 0,-1 0 0,1-1 0,-1 1 0,1 0 0,-1 0 0,1 1 0,-1-1 0,0 1-1,1-1 1,-1 1 0,0 0 0,-1 0 10,-5 1-18,0 0-1,0 1 1,0 0 0,1 0-1,-1 1 1,1 0-1,0 1 1,0 0-1,0 0 1,0 1 0,-3 2 18,8-5-3,-18 12-1,0 0 0,1 2-1,0 1 1,1 0 0,-11 15 4,-7 10 6,3 2 1,1 3-7,13-17-4,1 2 0,2-1 1,1 2-1,2 1 0,1-1 1,1 2-1,3 0 0,0 0 1,2 1-1,2 0 0,1 0 1,2 0-1,2 12 4,0-35-16,1 1-1,0-1 1,1 1 0,1-1 0,2 6 16,-4-14-17,1-1 0,-1 1 0,1-1 1,1 1-1,-1-1 0,1 0 0,-1 1 0,1-1 1,0-1-1,1 1 0,-1 0 0,1-1 1,0 0-1,-1 1 0,1-2 0,1 1 17,1 1-29,1-2 0,-1 1-1,1-1 1,0 0 0,-1 0-1,1-1 1,0 0 0,0 0-1,0 0 1,0-1 0,0 0-1,0-1 1,5 0 29,11-3-105,0-1-1,0 0 1,11-6 105,31-11-161,-1-4 0,-2-2 0,0-3 0,7-8 161,-23 11-105,0-3 0,-2-2 0,-1-1 1,-2-3-1,11-14 105,-36 33 111,0 0 0,-1-1 0,-1-1 0,2-6-111,-11 18 62,-1 0 0,0 0 0,0-1 0,-1 1 0,0-1 0,-1 0 0,0 0 0,0 0-1,-1 0 1,0 0 0,0-9-62,-1 15 53,0 1 0,0-1 0,0 0 0,-1 1 0,1-1 1,-1 1-1,1-1 0,-1 1 0,0-1 0,0 1 0,0-1 0,0 1 0,0 0 0,-1 0 0,1-1 0,-1 1 0,0 0 0,1 0 0,-1 1 0,0-1 0,-2-1-53,2 2 37,-1-1 0,0 1 0,1 0 1,-1 0-1,0 1 0,0-1 0,0 1 0,0-1 0,0 1 0,0 0 0,0 0 0,0 0 0,1 1 0,-1-1 0,0 1 0,-2 0-37,-5 2 24,0 0 0,0 1 0,0 0 0,0 1 0,0 0 0,1 0-1,0 1 1,0 1 0,-4 4-24,5-3-3,1 0 0,0 1 0,0 0 0,1 0 0,1 1 0,-1 0 0,1 0 0,1 0 0,0 0 0,0 1-1,1 0 1,1-1 0,-2 10 3,0 9-4,1 1-1,2 0 0,0 0 0,3 12 5,0-24-2,0-1 1,0 0-1,2 1 0,0-1 0,4 6 2,-8-20 0,1 0 0,0-1 1,0 1-1,1 0 0,-1-1 0,0 1 1,1 0-1,-1-1 0,1 0 0,0 1 1,0-1-1,0 0 0,0 0 0,0 0 1,1 0-1,-1 0 0,1-1 0,-1 1 0,1-1 1,-1 0-1,1 1 0,0-1 0,0 0 1,0-1-1,-1 1 0,1 0 0,0-1 1,0 0-1,0 1 0,0-1 0,0 0 1,0-1-1,0 1 0,0 0 0,0-1 0,0 0 1,-1 0-1,3 0 0,9-4 17,0-1 0,-1-1-1,0 0 1,0 0 0,0-1 0,-1-1 0,5-4-17,32-30 53,-2-3 1,-2-1 0,-2-2-1,7-13-53,-14 13 5,-3-2-1,-1-1 0,-3-1 0,-2-2 0,-3 0 0,-1-5-4,7-29-69,-4 0 1,-5-2-1,5-49 69,11-134-303,-8 55 1007,-26 198-314,-2 20-118,-1 15 144,-16 138 403,-12 28-819,10-65 20,-26 136-1720,-60 182 1700,28-196-3349,-13-25-151</inkml:trace>
  <inkml:trace contextRef="#ctx0" brushRef="#br0" timeOffset="2998.252">15529 9487 9978,'37'10'3689,"-27"-9"-704,-11-4-1709,-14-5-349,-4 1-686,0 1 0,-1 1 1,0 0-1,-10 0-241,9 2 71,-403-50 465,-7 23 11,99 17-174,-930 21 298,785 24-643,-981 112 51,1064-97 75,75-14 121,102-12 24,151-14-172,43-3-61,-1-1 1,1-1 0,-1-2 0,1 0 0,-14-3-67,18-2-58,19 5 52,0 0 0,-1 0 0,1 0-1,0 0 1,0-1 0,-1 1 0,1 0 0,0 0 0,0 0 0,-1-1 0,1 1 0,0 0 0,0 0 0,-1-1 0,1 1 0,0 0-1,0 0 1,0-1 0,0 1 0,-1 0 0,1-1 0,0 1 0,0 0 0,0-1 0,0 1 0,0 0 0,0-1 0,0 1 6,1-2-44,0 1 0,0-1 0,1 1 0,-1-1 0,0 1 0,1 0 0,-1-1 0,1 1 0,0 0 0,-1 0 0,1 0 0,0 0 0,-1 1 0,1-1 0,0 0 0,2 0 44,75-29-2704,61-13 2704,180-34-3150,114-5 3150,-100 26-239,862-96-680,13 68-260,-843 70 1035,-307 12 144,684-7 700,-612 13 474,30 9-1174,-139-10 308,0 0 1,9 4-309,-30-6 24,0-1 0,0 0 0,0 0 0,0 1-1,1-1 1,-1 1 0,0-1 0,0 1 0,0-1 0,0 1-1,0-1 1,-1 1 0,1 0 0,0 0 0,0 0 0,0-1 0,0 1-1,-1 1-23,0-2 10,1 1 1,-1-1-1,0 1 0,0-1 0,-1 1 0,1-1 0,0 1 0,0-1 0,0 1 0,0-1 0,0 1 1,-1-1-1,1 0 0,0 1 0,0-1 0,-1 1 0,1-1 0,0 1 0,0-1 0,-1 0 1,1 1-1,-1-1 0,1 0 0,0 1 0,-1-1 0,1 0 0,-1 1-10,-6 3 111,0 0-1,-1 0 1,1-1-1,-7 2-110,-45 14 351,-2-2 0,0-3-1,-28 2-350,41-8 125,-231 38 460,-123 6-39,-69 2-218,-687 65-193,529-56-272,-442 33-168,680-77 149,295-18-403,0-5 0,-15-5 559,88 6-464,1 0-1,-1-2 0,1-1 1,0 0-1,1-2 0,-1 0 1,-16-10 464,11 0-788,0 0 1,1-2 0,1-1 0,-5-6 787,30 27-5</inkml:trace>
  <inkml:trace contextRef="#ctx0" brushRef="#br0" timeOffset="4651.42">5463 5377 8514,'6'-57'4211,"-4"31"-3950,1 0 0,3-10-261,14-54 1647,-20 90-1629,0 0 0,0 0-1,0 0 1,0 0 0,0 0 0,0-1 0,0 1 0,0 0-1,0 0 1,0 0 0,0 0 0,0 0 0,0 0 0,0 0 0,0 0-1,0-1 1,0 1 0,0 0 0,0 0 0,0 0 0,1 0 0,-1 0-1,0 0 1,0 0 0,0 0 0,0 0 0,0 0 0,0-1-1,0 1 1,0 0 0,0 0 0,1 0 0,-1 0 0,0 0 0,0 0-1,0 0 1,0 0 0,0 0 0,0 0 0,0 0 0,1 0-1,-1 0 1,0 0 0,0 0 0,0 0 0,0 0 0,0 0 0,0 0-1,0 0 1,0 0 0,1 0 0,-1 0-18,5 8 440,3 14-97,-2 4-245,-1 1 0,-1-1 0,-2 1 0,0 0 0,-2 0 0,-3 15-98,-5 43 198,-10 29-198,18-110 9,-75 367 147,66-331-152,-140 550 45,68-283 203,72-268-136,11-176 820,5-30-885,28-160-51,-2 44-421,-6-107-135,-22 310 508,3-1-1,3 2 1,8-17 48,-16 89-198,1 11-57,0 11-144,-6 31 184,-2-1 0,-1 0 0,-3-1 0,-12 42 215,3-13 5,-106 419 20,68-316 46,-58 120-71,112-292 9,-1 1 50,0 0 0,0-1 0,0 1-1,-1 0 1,1-1 0,-1 1 0,-1-1 0,1 0 0,-1 1-59,2-6 225,1-5 17,3-9 12,1 0 0,0 1 0,1-1 0,2-3-254,66-202 425,-15 52-687,-5-15 262,0-40-479,-47 200 232,-1-1-1,-2 1 0,1-22 248,11-211-17,-6 97 350,-7 156-215,-1 8-74,0 13-3,-12 31-41,-1-1-1,-3 1 1,-12 38-39,-31 109 28,-9-3 1,-80 154 10,141-332 9,-3 7 20,-1-1 0,-1 0 0,-10 12-29,21-31 13,0-1 1,0 1-1,-1 0 1,1-1-1,-1 1 1,1-1-1,-1 1 1,1-1 0,-1 0-1,0 1 1,0-1-1,0 0 1,1 0-1,-1-1 1,0 1-1,0 0 1,0-1-1,-1 1-13,2-1 11,0 0 0,-1-1 0,1 1-1,0-1 1,0 1 0,-1-1-1,1 1 1,0-1 0,0 0 0,0 1-1,0-1 1,0 0 0,0 0 0,0 0-1,0 0 1,0 0 0,0 0 0,1 0-1,-1 0 1,0 0 0,1 0 0,-1-1-1,1 1 1,-1 0 0,1 0-1,-1-1 1,1 1 0,0-1-11,-3-6 21,1-1 0,1 1 0,-1-1 0,1 1 0,1-1 0,-1 1-1,2-1 1,-1-2-21,13-73-87,-5 46 6,19-106-222,9-52-121,-17 54 196,-6 0 1,-5-50 227,-10 273-69,-5 139 333,-9 0 0,-10-1 0,-39 144-264,48-294 155,-16 39-155,18-75 317,15-32-301,0-1 0,0 0-1,0 1 1,0-1-1,0 0 1,-1 0 0,1 1-1,0-1 1,0 0-1,0 0 1,0 1 0,-1-1-1,1 0 1,0 0-1,0 0 1,-1 1 0,1-1-1,0 0 1,-1 0-1,1 0 1,0 0 0,0 0-1,-1 0 1,1 0-1,0 1 1,-1-1 0,1 0-1,0 0 1,0 0-1,-1 0 1,1 0-16,-1-1 42,1 0 0,-1 0 0,1 0 0,-1 1 0,1-1 0,-1 0 0,1 0 0,0 0 0,-1 0 0,1 0 0,0 0 0,0 0 0,0 0 0,0 0 0,0 0 0,0 0-42,-3-35 414,1 1 0,2-1-1,4-18-413,17-116-250,44-254-1874,-56 366 1775,28-259-1574,-35 284 1722,-1 17 52,0 1 0,1 0 0,0-1 0,3-5 149,-3 19-203,-1 9 138,-1 19 9,-7 20-1426,-1 1 1,-13 38 1481,-20 34-2217</inkml:trace>
  <inkml:trace contextRef="#ctx0" brushRef="#br0" timeOffset="5854.202">3645 4820 8850,'30'-48'3603,"-23"36"-2913,1-1 0,0 2 0,0-1 0,8-7-690,-8 14-279,-9 11 65,-12 16 12,-18 11 234,-1 0 0,-2-3-1,-1-1 1,-9 5-32,38-30 14,-139 102 1143,-117 62-1157,-164 73 1078,85-50-263,22 4-101,279-169-662,35-23-51,2-1-17,-1 1 1,1-1 0,-1 0 0,1 0-1,-1-1 1,0 1 0,0-1-1,-2 1 16,4-3-74,5-3-9,36-39-76,1 2 0,2 1-1,17-9 160,-30 24-25,122-100-19,98-60 44,-93 85-164,160-74 164,-144 91-105,-127 64 12,1 2-1,38-9 94,-78 25-17,0-1 1,1 1-1,-1 0 0,0 1 1,0 0-1,1 0 0,-1 0 1,0 0-1,4 2 17,-9-2-5,1 0 0,-1 1 0,0-1 0,0 1 0,0-1 0,0 1 0,0-1 0,0 1 0,0 0 0,0-1 0,0 1 0,0 0 0,0 0 0,0 0 0,0 0 0,-1 0 0,1 0 0,0 0 0,0 1 5,-1-1-5,1 1 1,-1 0-1,0-1 0,1 1 1,-1 0-1,0 0 1,0 0-1,0-1 1,-1 1-1,1 0 1,0 0-1,-1-1 0,1 1 1,-1 0-1,1-1 1,-1 1-1,0 1 5,-3 4-5,0 1-1,0-1 0,-1 0 0,0 0 0,0 0 1,-1 0-1,-1 0 6,-55 49-10,-24 9 105,-2-4 1,-24 8-96,-198 105 411,174-99-160,-387 215 784,412-226-942,94-57-128,19-11-52,27-18-69,107-85-147,291-193-33,35 7-13,-399 255 303,339-196-151,-391 228 191,0-1-4,-1 2 0,1-1 0,-1 1 0,1 1-1,1 0 1,-1 1 0,0 0 0,5 0 10,-16 2 0,0 1-1,0 0 1,1 0 0,-1 0 0,0 0-1,1 0 1,-1 0 0,0 0-1,0 0 1,1 0 0,-1 0-1,0 0 1,0 0 0,1 1 0,-1-1-1,0 0 1,1 0 0,-1 0-1,0 0 1,0 0 0,0 0 0,1 1-1,-1-1 1,0 0 0,0 0-1,1 0 1,-1 1 0,0-1-1,0 0 1,0 0 0,0 1 0,0-1-1,1 0 1,-1 0 0,0 1-1,0-1 1,0 0 0,0 0-1,0 1 1,0-1 0,0 0 0,0 0-1,0 1 1,0-1 0,0 0-1,0 1 1,0-1 0,0 0 0,0 0-1,0 1 1,0-1 0,0 0-1,-1 0 1,1 1 0,0-1-1,0 0 1,0 0 0,0 1 0,0-1-1,-1 0 1,1 0 0,0 0-1,0 1 1,0-1 0,-1 0 0,1 0-1,0 0 1,0 0 0,-12 16 31,0 0 1,0-1-1,-2-1 0,1 0 1,-2-1-1,-6 4-31,-107 86 438,-17 4-438,-149 93 468,111-77-190,132-87-205,-303 201 353,344-231-418,-13 9 13,0 0 0,-1-2 0,-1-1 0,-11 4-21,35-16-1,-1 1 1,1 0-1,-1-1 0,1 1 1,-1-1-1,1 0 0,-1 0 1,1 1-1,-1-1 0,1 0 1,-1 0-1,0 0 0,1 0 0,-1-1 1,1 1-1,-1 0 1,2-1-2,-1 1 0,1 0 0,-1-1 0,1 1 0,0-1 0,0 1 0,-1 0 0,1-1-1,0 1 1,0-1 0,-1 1 0,1-1 0,0 1 0,0-1 0,0 1 0,0-1 0,0 1 0,0-1 0,0 1 0,0-1 0,0 1-1,0-1 1,0 1 0,0-1 0,0 1 0,0-1 0,0 1 0,1 0 0,-1-1 0,0 0 2,3-6-24,0 1 0,1 0 0,-1-1 0,1 1 0,1 0 0,0-1 24,36-40-138,1 2 0,3 2 0,43-33 138,-44 39-42,93-73 7,4 6 0,43-17 35,-180 119-1,229-135-87,-197 118-12,1 2 0,1 2 0,0 1 0,1 2 0,13-1 100,-50 12-16,0 1-1,1-1 1,-1 1 0,0-1 0,0 1-1,0 0 1,0 0 0,0 0 0,0 1 0,0-1-1,0 0 1,0 1 0,0-1 0,0 1 0,2 0 16,-4 0-7,1-1 1,-1 1 0,1-1 0,-1 1 0,1-1 0,-1 1 0,0-1 0,1 1 0,-1 0 0,0-1 0,1 1-1,-1-1 1,0 1 0,0 0 0,0-1 0,1 1 0,-1 0 0,0 0 0,0-1 0,0 1 0,0 0 0,0-1-1,0 1 1,-1 0 0,1-1 0,0 1 0,0 0 0,0-1 0,-1 1 6,-1 5-12,-1 0 1,0 0-1,0-1 0,0 1 0,-1-1 1,0 0-1,0 0 0,-4 3 12,-23 22 62,-1-2 0,-1-1 0,-14 8-62,-111 66 305,-293 153 466,349-200-583,-2-4 0,-17 0-188,117-48-4,0 0 1,0-1-1,0 0 1,0 0-1,0 0 0,0 0 1,-1-1-1,1 1 0,0-1 1,0 0-1,0 0 1,-1-1-1,1 1 0,-2-2 4,5 2-5,1 0-1,-1-1 1,1 1-1,-1 0 1,1-1-1,-1 1 1,1 0-1,-1-1 1,1 1-1,0-1 0,-1 1 1,1-1-1,0 1 1,-1-1-1,1 1 1,0-1-1,0 0 1,-1 1-1,1-1 1,0 1-1,0-1 1,0 0-1,0 1 0,0-1 1,0 1-1,0-1 1,0 0-1,0 1 1,0-1-1,0 0 1,0 0 5,1-2-29,1 0 0,-1-1 1,1 1-1,-1 0 0,1 0 1,0-1-1,0 2 1,0-1-1,3-3 29,28-28-277,1 1 0,1 2 0,2 1 0,6-2 277,169-112-2927,43-13 2927,-125 79-1820,84-54-863</inkml:trace>
  <inkml:trace contextRef="#ctx0" brushRef="#br0" timeOffset="7187.446">1195 3647 9978,'26'10'3039,"2"-3"-1,8 2-3038,27 7-384,-59-14 326,1 0-1,-1-1 1,0 0-1,1 0 1,0-1 0,-1 1-1,1-1 1,-1 0-1,2 0 59,-4 0-11,-1-1 0,1 1 0,0-1 1,-1 1-1,1-1 0,-1 0 0,1 1 0,-1-1 0,0 0 0,1 0 0,-1 0 0,0 0 0,1 0 1,-1 0-1,0-1 0,0 1 0,0 0 0,0 0 0,0-1 0,0 1 0,-1-1 0,1 1 1,0-1-1,-1 1 0,1-1 0,-1 0 11,25-79 185,-7 23 129,20-44-314,-31 84 3,2 0 0,0 1-1,1 0 1,1 1 0,1 0 0,0 1 0,10-9-3,-17 19-4,0 0 1,1 1 0,-1-1-1,1 1 1,0 1 0,1-1-1,-1 1 1,6-2 3,-10 4-1,-1 0 0,1 1 0,-1-1 0,1 1 0,0-1 0,-1 1 0,1 0 0,0 0 0,-1 0 0,1 0 1,0 0-1,-1 0 0,1 0 0,0 0 0,-1 1 0,1-1 0,0 1 0,-1-1 0,1 1 0,-1-1 0,1 1 0,-1 0 0,1 0 0,-1 0 0,0 0 0,1 0 0,-1 0 0,0 0 0,0 0 1,0 1-1,0-1 0,0 0 0,0 1 0,0-1 0,0 1 0,-1-1 0,1 1 0,0 0 1,0 3-1,1-1 1,-1 1-1,0 0 0,-1-1 1,1 1-1,-1 0 0,0-1 1,0 1-1,0 0 0,-1 0 1,0 0 0,-15 56-7,15-56 6,-16 42 12,-2-1 1,-2-1-1,-1-1 0,-3 0 0,-21 26-11,-40 48 140,-32 28-140,16-30 327,-5-5 0,-5-5 0,-66 47-327,34-40 682,-4-6 0,-5-6 1,-14-2-683,144-86 63,6-3-21,0 0 0,0-2 0,-1 0 0,0-1 0,0 0 0,0-2 0,-4 1-42,18-5 1,0-1 1,-1 1-1,1-1 0,0 0 0,0 0 0,0 0 1,0-1-1,0 1 0,-1-2-1,4 2-2,-1 0-1,1-1 1,0 0-1,0 1 0,0-1 1,0 0-1,0 1 1,-1-1-1,1 0 1,1 0-1,-1 0 1,0 0-1,0 0 0,0 0 1,0 0-1,1-1 1,-1 1-1,0 0 1,1 0-1,-1 0 0,1-1 1,0 1-1,-1 0 1,1-1-1,0 1 1,0 0-1,0-1 1,0 1-1,0 0 0,0-1 1,0 1-1,0 0 3,1-8-26,1 0-1,-1 1 0,1-1 0,1 1 1,0 0-1,0-1 0,0 1 0,3-2 27,10-20-220,18-24 220,31-34-141,4 2 1,3 4 0,4 3-1,38-27 141,49-38-1,6 8 1,94-53 0,-67 61-39,90-39 39,-277 162-2,57-27-24,-61 30 19,-1 0 1,1 1 0,-1-1 0,1 1 0,0 0 0,0 0 0,0 1 0,0-1 0,-1 1 0,4 0 6,-8 0-1,0 0 1,1 0-1,-1 0 0,0 0 1,0 0-1,1 0 0,-1 1 1,0-1-1,0 0 0,1 0 1,-1 0-1,0 0 0,0 0 1,0 0-1,1 0 1,-1 1-1,0-1 0,0 0 1,0 0-1,1 0 0,-1 1 1,0-1-1,0 0 0,0 0 1,0 0-1,0 1 0,1-1 1,-1 0-1,0 0 1,0 1-1,0-1 0,0 0 1,0 0-1,0 1 0,0-1 1,-6 14-13,-12 7 26,-1 0 1,-1-1 0,-1 0-1,0-2 1,-10 5-14,-163 121 689,-91 44-689,-286 173 1056,205-125-519,356-230-528,0 1-6,1-1-1,-1 0 1,-1 0 0,1-2-1,-8 3-2,16-8-33,9-5-10,31-23-127,37-21 170,598-351-127,-208 170 168,-249 136-38,48-7-3,-244 95-20,0 0 0,0 1 0,0 1 0,1 0 0,19 0 20,-30 7-50,-11 5 7,-8 4 33,-1-1 1,-1-1 0,0 0 0,0 0 0,-1-1 0,0 0 0,-2 0 9,2 0 1,-329 190 293,246-146-200,-75 42 51,-198 114 111,0 24-224,367-231-34,-13 9-129,34-18-42,140-80-114,166-89 160,-119 66 146,356-186-24,-350 186-288,-171 86 127,-42 23 49,-10 6-2,-81 37-39,-486 244 246,-109 50 32,657-326-131,29-9 9,0 0 0,0 0 1,0 0-1,0 0 0,-1 0 0,1 0 0,0-1 1,0 1-1,0 0 0,0 0 0,0 0 0,-1 0 0,1 0 1,0 0-1,0-1 0,0 1 0,0 0 0,0 0 1,0 0-1,0 0 0,0-1 0,0 1 0,0 0 1,0 0-1,-1 0 0,1-1 0,0 1 0,0 0 0,0 0 1,0 0-1,0 0 0,0-1 0,1 1 0,-1 0 1,0 0-1,0 0 0,0 0 0,0-1 0,0 1 1,0 0-1,0 0 0,0 0 0,0 0 0,0-1 0,0 1 1,1 0-1,-1 0 0,0 0 0,0 0 0,0 0 1,0 0-1,0-1 0,1 1 0,-1 0 0,0 0 1,0 0-1,0 0 0,0 0 0,1 0 0,-1 0 2,9-9-74,-1 1-1,2 0 0,6-5 75,140-96-412,5 7-1,128-58 413,-74 56-218,4 9 0,12 8 218,-174 67-182,1 3 0,1 2 0,0 2 0,25 0 182,-74 12-69,-1 1 1,1-1-1,0 2 1,-1-1-1,1 1 1,-1 1 0,1 0-1,-1 0 1,0 1-1,8 3 69,-15-5-25,1 1-1,-1-1 0,1 1 0,-1-1 0,0 1 0,1 0 1,-1 0-1,0 0 0,0 0 0,-1 0 0,1 1 0,0-1 1,-1 0-1,1 1 0,-1-1 0,0 1 0,0 0 0,0-1 1,0 1-1,0 0 0,-1 0 0,1 0 0,-1-1 0,0 1 1,0 0-1,0 0 0,0 0 0,0 0 0,-1 0 0,1-1 1,-1 1-1,1 0 0,-1 0 0,0-1 0,-1 1 26,-2 9-97,0-1 0,-2 1-1,1-1 1,-2 0 0,1-1-1,-1 0 1,-2 2 97,-7 7-695,-1 0-1,0-1 1,-11 7 695,-30 22-1850,-3-2 1850</inkml:trace>
  <inkml:trace contextRef="#ctx0" brushRef="#br0" timeOffset="8179.613">4833 1875 7466,'8'15'6482,"-6"1"-5474,-9 25-1802,4-27 788,0-1 1,-2 0 0,0 1-1,0-2 1,-1 1 0,0-1-1,-1 0 1,-1 0 0,0-1-1,-1 0 1,-1 2 5,-35 32 329,-1-2 1,-17 11-330,-105 75 736,-55 25 1347,-71 28-2083,-281 137 1452,509-288-1412,64-30-42,1-1 0,0 1 0,0 0-1,0-1 1,-1 1 0,1-1 0,0 0-1,-1 1 1,1-1 0,0 0 0,-1 0-1,1 0 1,0 0 0,-1 0 0,1 0-1,0 0 1,-1 0 0,1-1-1,0 1 1,-1-1 2,2 0-9,0 0 0,0-1-1,0 1 1,0 0 0,1-1-1,-1 1 1,0 0-1,1-1 1,-1 1 0,1 0-1,-1 0 1,1 0 0,0-1-1,0 1 1,-1 0 0,1 0-1,0 0 1,0 0 0,0 0-1,0 0 10,21-26-141,1 2-1,1 0 1,11-7 141,87-67-245,-84 69 172,181-135-138,92-44 211,-141 105 18,6 7 0,47-12-18,-140 73-9,2 3 0,15-1 9,-75 27-31,0 1 0,6 0 31,-29 6-5,0 0 1,0-1 0,0 1-1,0 0 1,0 0-1,0 0 1,0 0 0,0 0-1,0 0 1,0 1-1,0-1 1,0 1 0,0-1-1,0 1 1,1 1 4,-2-2-2,-1 0 1,0 1 0,0-1-1,1 0 1,-1 1 0,0-1-1,0 0 1,0 1 0,1-1-1,-1 0 1,0 1 0,0-1-1,0 1 1,0-1 0,0 0-1,0 1 1,0-1 0,0 1-1,0-1 1,0 1 0,0-1-1,0 0 1,0 1 0,0-1-1,0 1 2,-9 15-31,-3-3 28,-1-1 1,-1 0-1,0 0 0,0-1 1,-1-1-1,0-1 0,-8 4 3,-1 1 8,-219 125 385,-47 9-393,-255 105 435,510-238-410,-298 132 183,290-128-204,30-18-56,14-9 3,17-13-58,11-5-8,2 1 1,1 2 0,2 0 114,-14 9-37,186-121-38,6 10 1,6 8 0,4 11-1,39-5 75,-173 79-9,1 3 1,36-4 8,-108 29-4,48-8-16,-61 11 13,0 1 1,0 0-1,0 0 0,0 0 0,0 0 0,0 1 1,0-1-1,0 1 0,0 0 0,0 0 0,0 1 0,0-1 7,-3 0-2,-1-1 0,1 0 0,-1 1 0,1-1 0,-1 1-1,1-1 1,-1 0 0,1 1 0,-1-1 0,1 1 0,-1-1-1,0 1 1,1-1 0,-1 1 0,0 0 0,0-1 0,1 1-1,-1-1 1,0 1 0,0 0 0,0-1 0,0 1 0,0-1-1,0 1 1,0 0 0,0-1 0,0 1 0,0-1-1,0 1 1,0 0 0,0-1 0,0 1 0,-1 0 0,1-1-1,0 1 1,0-1 0,-1 1 0,1-1 0,0 1 0,-1-1-1,1 1 1,-1-1 0,1 1 2,-5 6-6,0 0-1,-1 0 0,0-1 1,0 1-1,0-1 1,-1-1-1,-3 3 7,-62 42-9,56-40 7,-245 149 187,-51 13-185,-291 118 160,229-133-40,370-155-113,1-1 0,0 0-1,-1 0 1,1 0 0,-1-1-1,0 1 1,1-1 0,-2 0-7,5 1 0,0-1 1,-1 0 0,1 0 0,0-1-1,-1 1 1,1 0 0,0 0-1,-1 0 1,1 0 0,0 0-1,-1 0 1,1 0 0,0 0-1,-1-1 1,1 1 0,0 0-1,0 0 1,-1 0 0,1-1-1,0 1 1,0 0 0,-1 0-1,1-1 1,0 1 0,0 0-1,0 0 1,0-1 0,-1 1 0,1 0-1,0-1 1,0 1 0,0 0-1,0-1 1,0 1 0,0 0-1,0-1 1,0 1 0,0 0-1,0-1 1,0 1 0,0-1-1,2-3 1,-1 1 0,1-1 0,0 0 0,1 0 1,-1 1-1,1-1 0,-1 1 0,1 0 0,0 0 1,0 0-1,1-1-1,48-42-26,2 2 0,2 3 0,36-20 26,199-103-39,5 21 56,117-31-17,-268 120-3,68-12 3,-172 55-28,19-1 28,-54 11-7,0 0 0,-1 0 0,1 1 0,0 0-1,-1 0 1,1 0 0,0 1 0,0 0 7,-5-1-1,-1 0 0,0 0 1,0 0-1,0 0 0,1 0 0,-1 0 0,0 0 1,0 0-1,0 1 0,1-1 0,-1 0 1,0 0-1,0 0 0,0 0 0,1 1 1,-1-1-1,0 0 0,0 0 0,0 0 0,0 0 1,0 1-1,0-1 0,0 0 0,1 0 1,-1 1-1,0-1 0,0 0 0,0 0 1,0 0-1,0 1 0,0-1 0,0 0 1,0 0-1,0 1 0,0-1 0,0 0 0,0 0 1,0 1-1,0-1 0,-1 0 1,-10 14-23,-21 10 35,-1-1 0,-1-2 0,0-1 0,-2-1-12,13-7 13,-628 309 385,621-308-387,-246 113-51,-95 20 40,293-120 72,-5-3-72,70-19 167,1-1 1,-1-1-1,0 0 1,1-1-1,-1 0 1,0-1-1,-7-1-167,17 1-86,0 0 0,0-1 0,1 0 0,-1 1 0,0-1 1,1 0-1,-1 0 0,1-1 0,0 1 0,-1 0 0,1-1 0,0 1 0,0-1 0,-1 0 0,1 0 0,1 0 0,-1 0 0,0 0 0,0 0 0,1-1 0,-1 1 1,1 0-1,0-1 0,0 1 0,-1-3 86,-1-8-220,1-1 0,1 0 0,0 1 0,0-1-1,1 1 1,1-5 220</inkml:trace>
  <inkml:trace contextRef="#ctx0" brushRef="#br0" timeOffset="9328.872">1778 1041 11891,'3'-3'294,"0"1"0,-1 0 0,1-1 0,0 1 0,0 1 0,0-1 0,0 0 0,0 1 0,1-1 0,-1 1 0,0 0 0,1 0 0,-1 1 0,1-1 0,-1 1 0,1-1 0,2 1-294,13 0-247,1 1-1,16 2 248,-6-1-224,-2 0-72,26 1-632,41-3 928,-79-1-51,0-1-1,0 0 1,-1-1 0,1-1-1,-1 0 1,0-1-1,0-1 1,4-2 51,-14 5 26,0 0 0,0 0-1,0 0 1,0-1 0,3-3-26,-6 5 49,0 0 0,-1 1 0,1-1 0,-1 0 1,1 0-1,-1 0 0,0 0 0,0 0 0,0 0 0,0 0 0,0-1 0,-1 1 1,1 0-1,-1 0 0,1-1 0,-1 1-49,0 1 22,0 1 1,0-1-1,0 0 0,0 1 1,0-1-1,0 1 0,0-1 1,0 0-1,-1 1 1,1-1-1,0 1 0,0-1 1,-1 0-1,1 1 0,0-1 1,-1 1-1,1-1 0,0 1 1,-1 0-1,1-1 1,-1 1-1,1-1 0,-1 1 1,1 0-1,-1-1 0,1 1 1,-1 0-1,1-1 0,-1 1 1,1 0-1,-1 0 1,0 0-23,-22-2 408,9 4-319,1 1-1,-1 0 1,1 1-1,-1 1 1,1 0-1,1 0 1,-1 2-1,0 0-88,4-3 24,-165 91 124,-85 64-148,15-7 7,191-121-3,-73 43 63,-96 41-67,221-115 2,-24 10 34,20-11-13,14-8 12,42-29-2,31-16-33,-64 43 1,863-506 1,-29 80 55,-786 406-54,430-189 7,-405 187-36,-56 25 3,-35 8 23,0 0 0,0 0-1,1 0 1,-1 0 0,0 0 0,0 0 0,0 0 0,0 0 0,0 0 0,0 0 0,1 0-1,-1 0 1,0 0 0,0 0 0,0 0 0,0 0 0,0 0 0,1 0 0,-1 0-1,0 0 1,0 0 0,0 1 0,0-1 0,0 0 0,0 0 0,1 0 0,-1 0-1,0 0 1,0 0 0,0 0 0,0 0 0,0 0 0,0 1 0,0-1 0,0 0 0,0 0-1,0 0 1,0 0 0,0 0 0,0 0 0,1 1 0,-1-1 0,0 0 0,0 0-1,0 0 1,0 0 0,0 0 0,0 1 0,0-1 0,0 0 0,-1 0 0,1 0 0,-12 13 5,-35 22 93,-1-1 0,-2-3 0,-41 17-98,23-11 98,42-22-62,-514 277 677,63-33-303,452-246-439,31-18-24,45-29-12,279-162-100,34 1 165,471-192-74,-648 314 33,72-12 41,-249 82-1,112-30-43,-108 30 13,0 1 0,0 0-1,0 1 1,0 0 0,0 2 0,7 0 31,-19-1-10,0 0 0,1 0 0,-1 1 0,0-1 0,0 1 0,0 0 0,0-1 0,0 1 0,0 0 1,-1 0-1,1 0 0,0 0 0,1 2 10,-3-3-5,1 1 0,-1-1 1,1 1-1,-1 0 0,1-1 1,-1 1-1,0 0 0,1 0 1,-1-1-1,0 1 0,1 0 1,-1 0-1,0 0 1,0-1-1,0 1 0,0 0 1,0 0-1,0 0 0,0-1 1,0 1-1,0 0 0,0 0 1,-1 0 4,-1 4-18,0-1 0,0 1 0,-1-1 0,1 0 0,-1 0 0,0 0 0,0 0 0,-1 0 0,1-1 0,-2 2 18,-24 19-101,0 0 1,-11 4 100,-124 82-151,-55 15 144,-642 301 139,131-107-38,576-261-69,135-52-13,1 0 1,-1-1-1,0-1 0,-1-1-12,17-2 2,0-1-1,-1 0 1,1 0-1,0 0 1,0 0-1,0 0 1,0-1-1,0 1 1,0-1-1,0 0 1,0 0-1,0 0 1,0 0-1,-2-1-1,4 1 0,0 0 0,1 1-1,-1-1 1,1 0 0,-1 1-1,0-1 1,1 0 0,-1 0-1,1 0 1,0 1 0,-1-1-1,1 0 1,-1 0 0,1 0-1,0 0 1,0 0-1,0 0 1,0 0 0,-1 0 0,2-2-2,-1 1 0,0-1-1,1 1 1,-1-1 0,1 1 0,0-1 0,0 1 0,0-1 0,0 1 0,1-2 2,5-9-12,2 0 1,0 1-1,0 0 1,1 0 0,1 1-1,3-2 12,22-20-69,30-20 69,41-22-72,2 4 1,10 2 71,240-114-16,-127 82 64,118-30-48,-104 58 30,-180 58-33,1 3 0,0 3 3,-51 7-4,1 1-1,-1 0 0,1 1 0,-1 1 0,1 1 0,10 2 5,-24-3 0,0-1-1,0 1 1,0-1-1,0 1 1,0 0-1,0 0 1,0 1-1,0-1 1,-1 1-1,1-1 1,-1 1-1,1 0 1,-1 0-1,0 0 1,1 0-1,-1 0 1,0 0-1,0 1 1,-1-1-1,1 1 1,0 0-1,-1-1 1,1 3 0,-2-1 1,1 0 1,-1 0-1,0 0 0,-1 1 1,1-1-1,-1 0 1,0 0-1,0 0 1,0 0-1,0 0 1,-1 0-1,1 0 1,-1 0-1,0-1 0,-1 1 1,1 0-1,0-1 1,-3 2-2,-12 18 29,-2-2 1,0 0 0,-2-1 0,-9 8-30,-36 25 192,-45 26-192,-159 91 340,-7-12 1,-35 0-341,17-21-133,-21-7 133,227-97-966,-1-4 0,-1-3 0,-2-5 0,-23 0 966,102-19-389,0 0-1,0-1 1,-1 0-1,1-1 0,0-1 1,-1 0-1,1-1 1,0 0-1,0-1 1,-1-1 389,1-3-670,0-1 0,0 0 0,1-1-1,0 0 1,1-1 0,0-1 0,-10-10 670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4:04.455"/>
    </inkml:context>
    <inkml:brush xml:id="br0">
      <inkml:brushProperty name="width" value="0.05" units="cm"/>
      <inkml:brushProperty name="height" value="0.05" units="cm"/>
      <inkml:brushProperty name="color" value="#E71224"/>
    </inkml:brush>
  </inkml:definitions>
  <inkml:trace contextRef="#ctx0" brushRef="#br0">4059 385 5113,'0'-1'102,"1"0"0,-1 0 0,1 0 0,-1 0 0,0 0-1,1 0 1,0 0 0,-1 0 0,1 0 0,0 0 0,-1 0 0,1 0 0,0 0-1,0 1 1,0-1 0,-1 0 0,1 1 0,0-1 0,0 0 0,0 1 0,0-1-1,0 1 1,1 0 0,-1-1 0,0 1-102,31 1 1402,-15 0-1469,-17-1 118,1 1-1,-1-1 1,1 0-1,-1 0 1,1 0-1,-1 0 1,1 0-1,-1 0 0,1 0 1,0 0-1,-1 0 1,1 0-1,-1-1 1,1 1-1,-1 0 1,0 0-1,1 0 1,-1-1-1,1 1 1,-1 0-1,1 0 0,-1-1 1,1 1-1,-1 0 1,0-1-1,1 1 1,-1-1-1,0 1 1,1 0-1,-1-1 1,0 1-1,0-1 1,1 1-1,-1-1 0,0 1 1,0-1-1,0 1 1,0-1-1,0 1 1,1-1-1,-1 1 1,0-1-1,0 1 1,0-1-1,0 1 1,0-1-1,-1 1 0,1-1 1,0 1-1,0-1-50,-2-4 117,1 0-1,-1 1 0,0-1 0,0 0 1,-1 1-1,0-1-116,0-1 9,-1 1 0,1-1 0,-2 1 0,1-1 1,0 1-1,-1 0 0,0 1 0,0-1 0,-1 1 0,1 0 0,-1 0 0,0 1 0,0-1 1,0 1-1,0 1 0,0-1 0,-1 1 0,-3-1-9,-10 0 18,-1 0 0,0 1 1,0 0-1,0 2 0,0 1 0,0 0 1,-13 4-19,-19 5 59,0 2-1,-17 8-58,-57 22 357,-14 13-357,103-40 61,-49 19 112,-290 125 401,363-152-546,1 0-10,22-13 5,15-7-10,1 1 0,1 0 0,22-5-13,-2 0-2,335-107 25,75 6-52,-194 65 59,-175 39 10,1 4 0,3 4-40,-86 5 11,-1 0 1,1 1-1,-1 0 0,1 0 0,0 1 0,-1-1 0,1 1 1,-1 0-1,1 0 0,-1 1 0,4 0-11,-8-1 3,0-1 0,0 0 0,0 0 0,1 0 0,-1 1 0,0-1 0,0 0 0,0 0 0,0 1 1,0-1-1,0 0 0,1 1 0,-1-1 0,0 0 0,0 0 0,0 1 0,0-1 0,0 0 0,0 1 0,0-1 0,0 0 0,0 0 0,0 1 0,0-1 0,0 0 0,-1 0 0,1 1 0,0-1 1,0 0-1,0 1 0,0-1 0,0 0 0,-1 0 0,1 0 0,0 1 0,0-1 0,0 0 0,0 0 0,-1 0 0,1 1 0,0-1 0,0 0 0,-1 0 0,1 0 0,0 0-3,-9 7 65,1 0 0,-1-1 0,0-1-1,0 0 1,-1 0 0,0 0 0,-4 0-65,-61 24 186,-1-4 0,-1-3 0,-20 0-186,-238 38 69,313-56-63,-552 72 29,380-52-3,-239 26-128,460-54-94,1-1 1,7-4 189,35-7-121,1439-240 128,-1504 255-7,79-12 62,1 4 1,7 3-63,-55 8 76,-37-2-74,0 0 0,1 0 0,-1 0 0,1 0 0,-1 0 0,0 0 0,1 0 0,-1 0 0,0 0 0,1 0 0,-1 0 0,1 0 0,-1 0 0,0 0 0,1 1 0,-1-1 0,0 0 0,1 0 0,-1 0 0,0 1 0,1-1 0,-1 0 0,0 0 0,0 1-1,1-1 1,-1 0 0,0 0 0,0 1 0,1-1 0,-1 0 0,0 1 0,0-1 0,0 0 0,0 1 0,0-1 0,1 1 0,-1-1 0,0 0 0,0 1 0,0-1 0,0 0 0,0 1 0,0-1 0,0 1 0,0-1 0,0 0 0,-1 1 0,1-1 0,0 1-2,-15 14 115,-7-1-56,-1 0 0,-1-2 0,0 0 0,-1-2 0,0-1 0,-19 5-59,0 1 38,-503 146 172,175-57-176,189-45 70,0 9-104,163-60 17,8-4-6,-1 1-1,1 0 0,1 0 0,-1 1 0,1 1 0,0 0 1,1 0-1,-6 6-10,16-11-30,7-4 0,65-22-3,41-20 33,8-4 31,348-110 33,119 2-41,-547 145-24,-3 1-11,1 2 1,1 2-1,2 0 12,-42 6-1,1 0 1,-1 0-1,1 0 0,-1 0 0,1-1 1,-1 1-1,1 0 0,-1 0 0,1 0 1,-1 0-1,1 0 0,-1 0 0,1 0 1,-1 0-1,0 1 0,1-1 0,-1 0 0,1 0 1,-1 0-1,1 0 0,-1 1 0,1-1 1,-1 0-1,0 0 0,1 1 0,-1-1 1,0 0-1,1 1 0,-1-1 1,-13 12-30,-10 2 12,-1-1 1,-1-1-1,-17 5 18,-478 181 75,253-99-12,-343 123 33,525-192-92,17-7-98,-9 7 94,109-43-64,-1 2 1,6 1 63,1116-313 57,-1028 290-64,2 5 0,125-11 7,-243 38-5,1 0 1,-1 0-1,1 1 1,-1 1 0,1-1-1,-1 1 1,1 1-1,-1 0 1,4 1 4,-12-3-2,-1 0 0,1 0 1,0 1-1,-1-1 1,1 0-1,-1 0 0,1 1 1,0-1-1,-1 1 0,1-1 1,-1 0-1,1 1 1,-1-1-1,0 1 0,1-1 1,-1 1-1,1-1 0,-1 1 1,0-1-1,1 1 1,-1-1-1,0 1 0,0 0 1,1-1-1,-1 1 0,0 0 1,0-1-1,0 1 0,0-1 1,0 1-1,0 0 1,0-1-1,0 1 0,0 0 1,0-1-1,0 1 0,0 0 1,-1-1 1,0 3-2,0 0-1,-1 0 1,0-1 0,1 1 0,-1-1 0,0 1-1,-2 1 3,-11 11-12,0-1-1,0 0 1,-1-1-1,-1-1 1,-9 5 12,-33 16-8,-8 1 8,62-32 0,-182 83 70,-168 50-70,-338 100 42,62-32 3,574-183-50,44-13-40,13-7 44,0 0 1,0 0-1,0 1 1,-1-1-1,1 0 0,0 0 1,0 0-1,0 0 1,0 0-1,0 0 0,0 0 1,0 0-1,0 0 1,0 0-1,0 1 0,0-1 1,0 0-1,0 0 0,0 0 1,0 0-1,0 0 1,0 0-1,0 0 0,0 0 1,0 0-1,0 1 1,0-1-1,0 0 0,0 0 1,0 0-1,0 0 1,0 0-1,0 0 0,0 0 1,0 0-1,0 0 0,0 0 1,0 1-1,1-1 1,-1 0-1,0 0 0,0 0 1,0 0-1,0 0 1,0 0-1,0 0 0,0 0 1,0 0-1,0 0 0,0 0 1,0 0-1,1 0 1,-1 0-1,0 0 0,0 0 1,0 0-1,0 0 1,0 0 0,25 1-52,31-6-6,-1-3 1,41-11 57,113-35 26,-148 37-7,357-107 40,-212 60-48,613-161 11,-564 168 5,-250 56-25,27-6 4,0 2-1,12 0-5,-38 6 2,-9 2 3,-16 7 16,15-8-15,-262 116 205,82-37-141,-358 160 30,537-238-100,-465 196 68,405-173-60,-246 93 30,396-157-183,206-76 98,14 11 47,300-79 52,-580 175-53,7-2 2,243-68 19,-172 53 2,63-5-22,-152 26 5,1 1 1,-1 1-1,1 0 0,-1 1 1,1 1-1,-1 0 1,0 1-6,-13-2 1,0 0 0,0 0 0,-1 0 0,1 1 0,0-1 0,0 0 0,-1 0 0,1 1 0,0-1 0,-1 0 0,1 1 0,0-1 0,-1 1 0,1-1 0,-1 0 1,1 1-1,0 0 0,-1-1 0,1 1 0,-1-1 0,0 1 0,1 0 0,-1-1 0,1 1 0,-1 0 0,0-1 0,0 1 0,1 0 0,-1-1 0,0 1 1,0 0-1,0 0 0,0 0-1,0 1 9,-1 0 1,1 1 0,-1-1-1,0 0 1,0 0 0,0 0-1,0 0 1,0 0 0,0 0-1,0-1 1,-1 1-10,-9 11 52,0 0 0,-1-2 0,-1 1 1,0-2-1,0 1 0,-1-2 0,-5 3-52,14-9 11,-66 41 197,-2-3 0,-68 27-208,-156 52 163,297-120-163,-583 216 117,-55 12-72,616-221-42,-15 6-12,0 2-1,-5 3 10,29-11-27,11-3-14,29-7-49,432-111 24,-401 98 81,555-151 61,-486 131-88,68-20 80,159-22-68,-303 73 39,-50 5-34,0 0 1,1 0-1,-1 1 1,0-1 0,0 0-1,0 1 1,0-1-1,0 0 1,0 1-1,0 0 1,0-1 0,0 1-1,0 0 1,0-1-1,0 1 1,0 0 0,0 0-1,0 0-5,-1 0 5,0-1-1,1 1 1,-1-1-1,0 1 1,0 0-1,0-1 1,0 1-1,0 0 0,0-1 1,0 1-1,0 0 1,0-1-1,0 1 1,0 0-1,0-1 1,0 1-1,0 0 1,-1-1-1,1 1 1,0 0-1,-1-1 1,1 1-1,0-1 1,-1 1-1,1-1 1,-1 1-1,1-1 1,0 1-1,-1-1 1,1 1-1,-1-1 1,0 1-1,1-1 1,-1 0-1,0 1-4,-35 23 92,0-1 0,-5-1-92,-31 20 63,57-34-51,-123 73 132,-14 0-144,57-36 35,-140 69-17,-84 34 50,-11-11-68,288-121 19,-25 5-19,50-18-105,30-13-73,27-14 5,0 3 1,1 2-1,25-8 173,-18 7-78,169-67-25,89-18 103,-81 41 24,119-13-24,-167 49 21,-140 24-28,-1 2-1,0 1 1,34 4 7,-65-3-4,-1 1-1,1-1 1,-1 1 0,1 0-1,-1 0 1,0 1 0,1-1-1,-1 1 1,0 0 0,0 0 0,0 1-1,0-1 1,-1 1 0,2 0 4,-4-1-2,0 0 0,1 0 1,-1-1-1,0 1 1,0 0-1,0 0 1,0 0-1,-1 0 1,1 0-1,-1 0 1,1 0-1,-1 0 0,1 1 1,-1-1-1,0 0 1,0 0-1,0 0 1,-1 0-1,1 0 1,0 0-1,-1 1 1,1-1-1,-1 0 0,0 0 1,0 0-1,1 0 1,-1-1-1,-1 1 1,1 1 1,-8 11 4,-1 0 1,0-1 0,0 0-1,-2 0 1,1-2 0,-2 1-1,1-1 1,-10 5-5,-45 33 31,-2-3 1,-2-2-1,-2-4 0,-17 4-31,-62 22 72,-100 28-72,55-33 126,-106 14-126,290-72 8,-34 9 35,0-3 0,-1-1 0,-1-3 0,1-2-43,25-7 10,23 4-11,-1 0 1,1 0-1,-1 0 0,1-1 1,0 1-1,-1 0 1,1 0-1,0-1 0,0 1 1,-1 0-1,1-1 1,0 1-1,-1 0 0,1-1 1,0 1-1,0-1 1,0 1-1,-1 0 0,1-1 1,0 1-1,0-1 1,0 1-1,0 0 1,0-1-1,0 1 0,0-1 1,0 1-1,0-1 1,1-1-6,0-1 0,0 1 1,0-1-1,1 1 0,-1 0 0,0 0 0,1 0 0,0-1 1,0 1-1,0 1 0,-1-1 0,2 0 0,0-1 6,26-19-52,1 1 0,0 2 0,29-14 52,120-59-61,141-48 61,310-84 34,-483 177 4,143-24-38,-272 67-7,31-3-22,-46 7 27,0-1-1,0 1 0,1 0 0,-1 1 1,0-1-1,1 0 0,-1 1 1,0 0-1,0 0 0,3 1 3,-5-2 0,-1 0-1,1 1 1,-1-1-1,0 0 0,1 1 1,-1-1-1,1 0 1,-1 1-1,0-1 1,1 0-1,-1 1 1,0-1-1,1 1 1,-1-1-1,0 1 1,0-1-1,1 1 1,-1-1-1,0 1 1,0-1-1,0 1 0,0-1 1,0 1-1,0-1 1,0 1-1,0-1 1,0 1-1,0-1 1,0 1-1,0-1 1,0 1-1,0-1 1,0 1-1,0-1 1,-1 1-1,1-1 1,0 1-1,0-1 1,-1 1-1,1-1 0,0 0 1,-1 1-1,1 0 1,-10 10 12,0 0-1,0-1 0,-2 0 0,1-1 0,-1 0 0,0 0 1,-5 1-12,4-1 9,-167 105 127,-5-7 0,-5-9 1,-105 34-137,177-83 98,-2-6 0,-117 25-98,212-62 29,-37 8 33,57-13-59,0-1 0,-1 1 0,1-1 0,0 0 0,0 0 0,0-1 0,-1 0 0,1 0 0,-4-1-3,8 2-1,0-1 0,0 1 0,0 0 1,0-1-1,1 1 0,-1 0 0,0-1 0,0 1 0,1-1 0,-1 1 0,0-1 0,1 1 0,-1-1 0,0 0 0,1 1 0,-1-1 0,1 0 0,-1 0 0,1 1 0,0-1 1,-1 0-1,1 0 0,0 0 0,-1 1 0,1-1 0,0 0 0,0 0 0,0 0 0,0 0 0,-1 0 0,1 1 0,1-1 0,-1 0 0,0 0 0,0 0 0,0 0 1,0 0-1,1 0 1,1-4-12,0 1 0,0 0 0,0 0 1,0 0-1,1 0 0,0 0 1,0 0-1,0 1 12,37-39-91,1 3 0,3 1 0,4-1 91,174-123-146,79-35 146,-272 178-1,227-142-101,221-146-530,-439 281 510,-1-1-1,-2-2 0,25-26 123,-56 52 3,-1-1 0,1 0-1,-1-1 1,0 1-1,0 0 1,0-1 0,0 0-1,-1 1 1,0-1 0,0 0-1,0 0 1,-1-1 0,1 1-1,-1 0 1,-1 0 0,1-1-1,-1 1 1,0 0 0,0-3-3,-1 0 16,-1-1 0,0 1 0,-1 0 0,0 0 0,0 0 0,-1 0 0,0 0 0,0 1 0,-1-1 0,-5-5-16,-67-85 95,54 71-97,1 0-1,1-2 1,1 0-1,2-1 1,1-1-1,-1-5 3,6 2 16,1 0 1,2-1-1,2 0 1,1-1-1,1 0 1,2 0-1,2 0 1,1 0-1,5-32-16,-1 48 92,-2 29-41,-4 45-61,-10 25 72,-3 0 0,-23 70-62,-62 150 214,-95 205-44,145-385-135,-218 477 83,248-564 80,20-31-184,0-1-1,0 1 0,-1-1 0,1 1 1,0-1-1,-1 1 0,1-1 1,0 0-1,-1 1 0,1-1 1,-1 0-1,1 1 0,0-1 0,-1 0 1,1 1-1,-1-1 0,1 0 1,-1 0-1,1 0 0,-1 1 1,1-1-1,-1 0 0,0 0 0,1 0-13,-6-9 229,4-24 46,10-26-193,1 0 0,4 1 1,17-52-83,-8 31 14,101-421-20,-118 472-13,40-204-278,-5-40 297,-27 127-36,-5-1 1,-7 0-1,-7 0 36,6 137-10,0 6-17,0-1-1,0 1 0,0-1 0,-1 1 0,1-1 0,-1 1 0,0 0 0,0-1 1,0 1-1,-1 0 0,1 0 0,-2-2 28,3 5-10,0 0 1,0 0-1,0-1 1,-1 1-1,1 0 0,0 0 1,0 0-1,-1 0 0,1 0 1,0 0-1,0 0 1,0 0-1,-1 0 0,1 0 1,0 0-1,0 0 1,-1 0-1,1 0 0,0 0 1,0 0-1,-1 0 1,1 0-1,0 1 0,0-1 1,0 0-1,-1 0 1,1 0-1,0 0 0,0 0 1,0 0-1,-1 1 1,1-1-1,0 0 0,0 0 1,0 0-1,0 1 0,0-1 1,-1 0-1,1 0 1,0 0-1,0 1 0,0-1 1,0 0-1,0 1 10,-6 8-143,1 0 1,0 1-1,0 0 0,1 0 1,0 1-1,0 2 143,-44 162-589,-14 108 589,5-18 28,-141 428 72,90-390 153,-14-4-253,92-230 577,-3-1 0,-41 62-577,56-107 846,18-23-831,-1 0-1,1 0 1,0 0-1,0 0 1,0 0-1,-1 1 1,1-1-1,0 0 1,0 0 0,-1 0-1,1 0 1,0 0-1,0 0 1,0 0-1,-1 0 1,1 0-1,0 0 1,0 0-1,-1 0 1,1 0-1,0 0 1,0-1-1,0 1 1,-1 0-1,1 0 1,0 0-1,0 0 1,0 0-1,-1 0 1,1 0-1,0-1 1,0 1-1,0 0 1,0 0-1,-1 0 1,1 0-1,0-1 1,0 1-1,0 0 1,0 0-1,0 0 1,0-1-1,0 1 1,0 0-1,0 0 1,0-1-1,0 1 1,0 0-1,-1 0 1,1 0-1,0-1 1,1 1-1,-1 0 1,0 0 0,0-1-1,0 1 1,0 0-1,0 0 1,0-1-15,0-11 205,0 0 1,0 0-1,2 0 0,-1 0 1,2 0-1,0-2-205,0 0 93,83-356 170,-19 95-669,72-489-815,-69 121 725,-53 411 529,-13 165-154,-50 438-757,-53 173 878,55-359 49,-8-1-1,-8-3 1,-72 149-49,111-284 12,-1-2 1,-3-1 0,-1 0-1,-13 11-12,39-53 1,-8 10 53,-1-1 1,1 0-1,-1-1 0,-1 0 0,-8 6-54,16-13 18,0-1-1,0 1 1,0-1-1,0 0 1,-1 0-1,1 0 1,0 0-1,-1 0 1,1 0-1,0 0 1,-1-1-1,1 0 1,-1 1-1,1-1 1,-1 0-1,1 0 1,-1 0-1,1 0 1,-1-1-1,1 1 1,-1-1-1,1 0 1,-1 1-1,1-1 1,0 0-1,-1 0 1,1-1-1,0 1 1,0 0-1,0-1 1,0 1-1,-1-2-17,-3-2 33,1-1-1,0 0 0,1 1 0,0-2 0,0 1 1,0 0-1,0-1 0,0-2-32,-21-59 33,23 62-41,-17-57-358,3-1 0,4 0-1,-3-38 367,-6-195-1103,18 50 253,14-59 850,31-183 34,-35 440 13,-1 33-42,-4 17-9,0 9-2,-1 18-17,-2 1 0,0 0 1,-2-1-1,-1 1 0,-2-1 1,-2 5 22,6-20-8,-129 507-44,-63 151 29,156-543-52,-7-2 0,-53 107 75,97-232 1,-33 60 38,32-58-7,0 1 0,-1 0 0,0-1 0,0 0 0,0 1 0,0-1-1,-1-1 1,1 1 0,-1 0 0,1-1 0,-5 2-32,8-3 15,-1-1 0,0 0 0,0 0 0,0 1 0,0-1 0,0 0-1,0 0 1,0 0 0,1 0 0,-1 0 0,0 0 0,0 0 0,0 0 0,0 0-1,0 0 1,0 0 0,0-1 0,1 1 0,-1 0 0,0-1 0,0 1 0,0-1 0,0 1-1,1-1 1,-1 1 0,0-1 0,1 1 0,-1-1 0,0 0 0,1 1 0,-1-1 0,0 0-15,0-2 55,-1 0 1,0 0-1,1 0 1,-1-1 0,1 1-1,0 0 1,-1-3-56,0-8 79,0 0 1,1 0-1,0 0 1,1 1-1,1-1 0,0 0 1,1 0-1,2-5-79,-2 3 26,18-93-252,4 1 0,10-15 226,-2 5-229,120-499-647,-16-39 808,-108 519 149,-24 121-75,-7 33-32,-114 747-156,80-504 180,34-241 3,-48 318 41,-25 43-42,68-345-5,3-13 19,0-1 1,-1 0-1,-1 0 1,-10 18-15,17-37 19,-1-1 1,0 1-1,-1 0 1,1 0-1,0 0 0,0-1 1,-1 1-1,1-1 1,-1 1-1,1-1 0,-1 1 1,0-1-1,0 0 1,1 0-1,-1 0-19,1 0 22,0-1 0,-1 0 0,1 0-1,0 1 1,0-1 0,0 0 0,0 0 0,0 0 0,0 0-1,0 0 1,0-1 0,0 1 0,0 0 0,0 0 0,0-1-1,0 1 1,0 0 0,0-1 0,0 1 0,0-1 0,-1 0-22,-1-2 54,-1 0 0,1-1 0,0 1 0,0-1 0,0 1 0,0-1 0,1 0 0,-1 0 0,1-1 0,0 1 0,0 0 0,1-1 0,-1 1-54,-4-17 89,1 0 0,1-1 0,0 0 0,2 1 0,0-6-89,2-114-40,0 118 37,21-315-226,-8 179 114,44-502-44,-17 374 208,-39 280-51,-1 4-18,0 0 1,1 0-1,-1 0 1,1 0-1,0 0 1,-1-1-1,1 1 1,1 0-1,-1 1 1,0-1-1,1 0 1,-1 0-1,1 1 1,0-1-1,2-2 20,-4 5-9,0 0 1,1 0-1,-1 0 0,0 0 0,0 0 0,1-1 0,-1 1 0,0 0 0,1 0 0,-1 0 0,0 0 0,1 0 0,-1 0 0,0 0 0,1 0 0,-1 0 0,0 0 0,1 0 0,-1 1 0,0-1 1,1 0-1,-1 0 0,0 0 0,1 0 0,-1 0 0,0 1 0,0-1 0,1 0 0,-1 0 0,0 0 0,0 1 0,1-1 0,-1 0 0,0 0 0,0 1 0,0-1 0,0 0 0,1 1 9,5 8-102,-1 0-1,0 0 0,0 1 0,-1 0 0,0 0 0,-1 0 103,-1-4-33,22 64-150,-4 1-1,10 63 184,12 149 20,-26-127-67,-4 136 47,-26 58 3,15-333 103,-1-17-102,0 0-1,0 0 1,0 0 0,0 0-1,0 1 1,0-1-1,0 0 1,0 0-1,0 0 1,0 0 0,0 0-1,0 0 1,0 0-1,0 0 1,0 0 0,0 0-1,0 1 1,0-1-1,0 0 1,0 0-1,0 0 1,0 0 0,1 0-1,-1 0 1,0 0-1,0 0 1,0 0-1,0 0 1,0 0 0,0 0-1,0 0 1,0 0-1,0 0 1,1 0 0,-1 0-1,0 0 1,0 0-1,0 0 1,0 0-1,0 0 1,0 0 0,0 0-1,0 0 1,0 0-1,1 0 1,-1 0 0,0 0-1,0 0 1,0 0-1,0 0 1,0 0-1,0 0 1,0 0 0,0 0-1,0 0 1,0 0-1,1-1 1,-1 1 0,0 0-1,0 0-3,15-25 334,103-202 409,70-141-998,-97 179 12,128-260-314,-193 397 511,140-267-124,-100 203 163,51-65 7,-99 158-6,0-1 1,6-4 5,-18 22-5,0 0 1,0 0-1,1 1 0,0 0 1,0 0-1,0 0 0,1 1 1,5-2 4,-10 4-5,0 1 1,0 0-1,0 0 1,1 1-1,-1-1 1,0 1-1,0-1 1,1 1-1,-1 0 1,0 0-1,1 1 1,-1-1-1,0 1 1,0-1-1,1 1 1,-1 0-1,0 0 1,0 0-1,0 1 1,0-1-1,0 1 1,-1 0-1,1 0 1,0 0-1,-1 0 1,1 0-1,-1 0 1,0 1-1,2 1 5,3 5-10,-1 0-1,0 1 1,0 0-1,-1 0 1,0 0-1,-1 0 1,0 1-1,1 8 11,5 22-2,-2 0 0,-2 1 0,-2 0 0,-1 1 0,-3 1 2,-3 76 70,-7 18-70,-22 136 286,-59 226-286,-18-45 133,68-316-115,-6-2 0,-21 32-18,44-115 26,-26 39-26,39-75 53,0 0 0,-2-1 0,0-1 0,-1 0 0,0-1 0,-11 9-53,22-21 32,-1-1 1,1 1-1,0-1 0,0 0 0,-1 0 1,0 0-1,1 0 0,-1-1 1,0 1-1,0-1 0,0 0 0,0 0 1,-1 0-33,3-2 14,1 1 0,-1 0 0,1 0 0,-1 0 0,1-1 0,-1 1 0,1-1 0,-1 1-1,1-1 1,-1 0 0,1 0 0,0 1 0,-1-1 0,1 0 0,0 0 0,0 0 0,-1 0 0,1-1 0,0 1 0,0 0 0,0 0 0,1-1 0,-1 1 0,0 0 0,0-1 0,1 1 0,-1-1 0,1 1 0,-1-1 0,1 1 0,0-1 0,-1 1 0,1-1 0,0 0-14,-2-15 9,1 0 1,1-1-1,0 1 1,1-1-1,1 1 1,1 0-1,0 0 1,2-2-10,20-90-453,28-67 453,49-110-330,-71 202 274,11-32 6,87-225-8,-88 243 117,4 3-1,24-33-58,-62 116 20,1-1 0,0 1-1,1 0 1,0 1 0,1 0 0,0 0-1,1 1 1,0 1 0,1-1-20,-10 8 1,0 1 1,0-1-1,1 1 1,-1-1 0,1 1-1,-1 0 1,1 0-1,-1 0 1,1 0-1,-1 0 1,1 1-1,0-1 1,0 1 0,-1 0-1,1 0 1,0 0-1,0 0 1,-1 0-1,1 1 1,0-1 0,-1 1-1,1-1 1,0 1-1,-1 0 1,1 0-1,-1 0 1,1 1 0,-1-1-1,1 1 1,-1-1-1,0 1 1,1 1-2,3 3-8,-1 0-1,0 0 1,-1 0 0,1 1 0,-1 0 0,-1 0-1,1 0 1,-1 0 0,0 1 0,1 5 8,2 13-10,-1 0 0,-1 1 0,-2 0 0,0-1 0,-2 1 0,-1 0 0,-1 3 10,-6 62 5,-3-2 0,-5 0 0,-15 45-5,-18 37-28,-24 43 28,19-68-165,-7-3 1,-65 111 164,112-230-8,-32 60 64,-5-1 0,-19 20-56,60-94 174,9-17-9,13-26 38,-10 27-196,80-188 154,53-83-161,-42 90 12,213-446 42,-231 471-65,108-214 103,-179 369-90,0 1 1,0-1-1,0 1 0,0 0 1,6-5-3,-9 11-2,-1-1 0,1 0 1,-1 1-1,1-1 0,0 1 1,-1-1-1,1 1 0,0-1 0,0 1 1,-1 0-1,1-1 0,0 1 1,0 0-1,0-1 0,-1 1 1,1 0-1,0 0 0,0 0 0,0 0 1,0 0-1,0 0 0,-1 0 1,1 0-1,0 0 0,0 0 1,0 0-1,0 1 0,-1-1 0,1 0 1,0 0-1,0 1 0,-1-1 1,1 1-1,0-1 0,0 1 1,-1-1-1,1 1 0,-1-1 0,1 1 1,0 0-1,-1-1 0,1 1 1,-1 0-1,1-1 0,-1 1 1,0 0-1,1 0 0,-1-1 1,0 1-1,1 0 2,6 17-34,0-1 0,0 1 0,-2 0 0,0 0 0,-1 2 34,6 36-21,-2 1 0,-3-1 0,-2 2 0,-3-1 0,-5 46 21,-5-17 7,-3-1 0,-3-1-1,-17 45-6,8-46-31,-3 0 1,-4-2-1,-3-2 0,-4-1 1,-40 60 30,51-94-8,-1-2 1,-3 0 0,-1-2-1,-8 5 8,29-34 64,0 0 0,0-1 0,-3 1-64,11-9 40,0 1 0,0 0 0,-1-1-1,1 0 1,-1 0 0,1-1 0,-1 1 0,0-1-1,0 0 1,0 0 0,-3 0-40,6-1 23,0 0 0,0 0 1,-1 0-1,1-1 0,0 1 1,0 0-1,0-1 0,0 0 1,0 1-1,0-1 0,0 0 1,1 0-1,-1 0 0,0 0 1,0-1-1,1 1 0,-1 0 1,1-1-1,-1 1 0,1-1 1,-1 1-1,1-1 0,0 0 1,0 0-1,0 0 0,0 1 1,0-1-1,0 0 0,0 0 1,1 0-24,-3-7 55,1 1 1,0-1 0,1 1 0,0-1 0,0 0 0,1-8-56,3-22-21,1 1 0,2-1 1,2 1-1,7-22 21,73-239-626,16-9 626,-65 197-115,61-166-434,73-131 549,-156 371 6,1 2 0,3 0 0,13-17-6,-33 50-2,0 0 0,1 0 0,-1 0 0,1 0 0,0 1 1,0-1-1,-1 1 0,1-1 0,0 1 0,0 0 0,0-1 0,1 1 1,1 0 1,-3 0-1,-1 1 0,1 0 0,0 0 0,0 0 0,0 0 0,0 0 0,-1 0 0,1 0 0,0 0 0,0 1 0,0-1 0,0 0 0,-1 0 0,1 1 1,0-1-1,0 0 0,-1 1 0,1-1 0,0 1 0,-1-1 0,1 1 0,0 0 0,-1-1 0,1 1 0,0 0 1,2 4-6,0 0-1,-1 0 1,1 0-1,-1 1 1,0-1 0,0 1-1,-1 0 1,0-1-1,0 1 1,0 3 6,5 41-30,-3 0-1,-2 1 1,-3 10 30,-18 153-7,-9-30 19,-9-2-1,-31 84-11,-27 38-51,76-251 39,-2-2 0,-2 0-1,-3-2 1,-24 34 12,42-71 21,0 1-1,-1-2 1,0 1-1,-1-1 1,0-1-1,-12 9-20,19-16 23,1 0 0,-1-1 0,0 0 0,0 1 1,0-2-1,0 1 0,-1 0 0,1-1 0,0 0 0,-1 0 0,1 0 0,-1 0 0,1-1 0,-1 0 0,1 0 0,-1 0 1,0 0-1,1-1 0,0 0 0,-1 0 0,1 0 0,-1 0 0,1-1 0,0 0 0,-2-1-23,-1-1 29,1 0-1,-1-1 1,1 0-1,0 0 1,1-1 0,-1 1-1,1-1 1,0-1-1,1 1 1,0-1-1,0 1 1,0-1 0,1-1-1,-1 1 1,2 0-1,-1-1 1,1 0-29,-5-19 22,2 1 0,0-1 1,2 0-1,0-18-22,2-22 2,3 1 0,6-32-2,25-132-19,-2 64-39,7 2 0,14-19 58,-26 96 26,5 2-1,2 1 0,18-25-25,-44 97 3,0 0 0,1 0 1,0 1-1,1 0 0,0 0 0,1 1 0,0 0 0,10-7-3,-15 14-5,0-1 0,0 1 1,0 0-1,1 0 0,-1 1 0,1 0 1,-1-1-1,1 2 0,0-1 0,0 1 1,0 0-1,0 0 0,0 1 0,0 0 0,0 0 1,0 0-1,0 1 0,0-1 0,0 2 1,3 0 4,1 1-14,0 1 0,0 1 1,-1-1-1,0 1 0,1 1 1,-2 0-1,1 0 0,-1 1 1,0 0-1,0 1 0,-1-1 1,0 1-1,0 1 1,-1-1-1,0 1 0,0 2 14,6 10-17,-1 1-1,-1 0 0,-1 0 1,-1 1-1,-1 0 1,3 15 17,-1 9-12,-2 0 0,-2 1 0,-2-1 0,-3 2 12,-2 34-2,-13 74 2,1-67-10,-4 0 0,-4-1-1,-4-1 1,-22 46 10,29-89-24,-2-1 1,-2-1 0,-19 26 23,24-42 2,-2-1 1,-1-1 0,0-1 0,-2-1 0,-17 13-3,31-28 13,0-1-1,0 0 1,-1-1 0,0 0-1,-1 0 1,1-1 0,-1-1-1,-9 3-12,17-6 7,0 0 0,0-1 0,0 1-1,-1-1 1,1 0 0,0 0 0,0 0 0,0 0 0,-1-1-1,1 1 1,0-1 0,0 0 0,0 0 0,0 0-1,0 0 1,0 0 0,0-1 0,1 1 0,-1-1-1,0 0 1,1 0 0,-1 0 0,1 0 0,0 0 0,0-1-1,-1 1 1,2-1 0,-1 1 0,0-1 0,0 0-1,0-1-6,-4-7 26,1-2 0,0 1 0,1-1 0,0 1 0,1-1 0,-2-13-26,-1-20 20,2-1 0,2 0 0,2 0-1,2 1 1,2-3-20,12-74 20,12-31-20,-3 32-18,5 1 1,45-111 17,-53 177 0,2 2 1,4-3-1,-12 28-10,0 0-1,2 2 1,1 0 0,12-11 10,-25 30-7,1 0 0,-1 1 1,2 0-1,-1 1 0,0-1 1,1 1-1,0 1 0,0 0 0,4-2 7,-7 4-9,-1 1 1,1-1-1,0 1 0,0 0 0,0 0 0,0 1 0,0-1 0,0 1 0,0 0 0,0 1 0,0-1 0,0 1 1,0 0-1,0 0 0,0 1 0,0-1 0,1 2 9,1 0-13,1 2-1,-1-1 1,0 1 0,0 0-1,0 0 1,-1 1 0,0 0-1,0 0 1,-1 1 0,1-1 0,-1 1-1,-1 0 1,3 6 13,4 7-31,-1 1 0,-1 0 0,-1 1 0,2 10 31,1 12-45,-2-1 1,-2 1 0,-2 0 0,-2 1 0,-1-1-1,-3 5 45,-3 23-141,-3-2 0,-3 1 0,-8 23 141,5-37-144,-3-1 0,-2-1 0,-2 0 0,-3-2 0,-1 0 0,-4-2 0,-25 37 144,19-39-101,-2-1-1,-1-3 0,-3-1 1,-30 25 101,45-46-14,-1-1 0,-1-2 0,0 0 0,-2-2 0,0-1-1,-1-2 1,-1-1 0,-29 10 14,49-21 9,0 0 0,-1 0-1,0-1 1,1-1 0,-1 0 0,0 0-1,-6-2-8,13 1 7,0-1 0,0 1-1,0-1 1,0-1 0,1 1-1,-1-1 1,0 1 0,1-1 0,-1-1-1,1 1 1,0-1 0,-1 1-1,1-1 1,0 0 0,1-1-1,-1 1 1,1-1 0,-2-1-7,-1-4 8,1 0 0,-1 0 0,1 0 0,1-1 1,0 0-1,0 0 0,1 0 0,1 0 0,-1-1 0,2 1 0,-1-11-8,-1-17 1,3-1 1,2-23-2,-1 54-4,6-81-150,18-87 154,33-90-165,7 19-194,46-95 359,-111 340-1,86-223-77,-61 170 78,2 1-1,31-45 1,-44 77 3,2 0-1,0 2 1,1-1 0,1 2-1,1 0 1,9-5-3,-21 18-3,0 0-1,1 1 1,-1 0 0,1 0 0,0 1 0,1 0 0,-1 0 0,1 1 0,0 0 0,0 0 0,0 1-1,0 1 1,0-1 0,0 1 0,0 1 0,0 0 0,1 0 0,-1 1 0,0 0 0,2 1 3,2 2-11,0 0 0,-1 2 1,1-1-1,-1 2 0,0-1 1,-1 2-1,0 0 0,0 0 0,0 1 1,-1 0-1,-1 0 0,1 1 1,-2 1-1,6 8 11,3 4-22,-1 2 0,-2 0-1,0 1 1,-2 0 0,-1 1 0,5 21 22,-1 4-8,-3-1 0,-2 2-1,-3 0 1,-2 0 0,-2 0 0,-2 0 0,-3 0 0,-4 19 8,-1-18-20,-3 0 1,-2-1-1,-3 0 1,-2-1-1,-2-1 1,-2-1 0,-2-1-1,-3-1 1,-14 19 19,9-20-28,-2-2 0,-2-1 0,-2-2 1,-2-1-1,-16 11 28,21-22 23,-2-3 0,0 0 1,-2-3-1,-1-1 0,-1-1 1,-1-3-1,-6 1-23,9-5 103,0-3 1,-1 0-1,-1-3 0,1-1 1,-2-2-1,-37 0-103,30-5 152,-1-2-1,0-3 1,1-2 0,0-1-1,1-3 1,-1-2 0,2-2 0,-41-18-152,45 12 45,1-1 0,1-3 0,0-1 0,2-1 1,2-3-1,0-1 0,2-1 0,1-2 0,-25-33-45,21 19-8,2-2-1,2 0 1,2-3-1,2 0 1,3-2-1,-15-44 9,28 61 2,1-1 0,2 0-1,1 0 1,2-1 0,2-1-1,2 1 1,1 0-1,2-1 1,2 1 0,6-37-2,-3 51-2,1 0 1,1 1-1,1-1 1,1 1-1,1 1 1,1 0 0,2 0-1,0 1 1,1 1-1,1 0 1,1 1-1,1 1 1,14-12 1,-5 8-24,1 1 0,2 1 1,0 2-1,1 1 0,0 1 0,2 2 0,12-4 24,7 0-88,0 2-1,1 3 0,1 2 1,13 0 88,-13 5-135,1 1 0,-1 3 1,1 2-1,-1 3 1,1 2-1,-1 2 1,40 11 134,-46-6-113,-1 2 0,0 2 0,16 9 113,-32-11-38,-1 1 0,0 2 0,-2 1 0,0 1 0,10 9 38,-25-17-6,0 1 1,0 0 0,-1 1-1,0 0 1,-1 1 0,-1 0-1,0 0 1,0 1 0,-2 0-1,0 1 1,0 0 0,-1 0-1,-1 0 1,-1 1 0,0-1-1,-1 1 1,-1 0 0,0 0-1,-1 8 6,-1 3 16,-2 0-1,-1 1 0,-1-2 1,-1 1-1,-1 0 0,-10 23-15,-1-3 36,-2-1 0,-3 0 0,-10 13-36,-1-3 39,-2-2 1,-3-2-1,-2-1 0,-2-1 0,-2-3 1,-3-2-1,-15 10-39,14-15 81,-2-3 1,-1-2-1,-2-2 0,-2-2 1,0-3-1,-57 20-81,85-38 41,-1-2 0,0-1-1,0-1 1,-1-2 0,0 0-1,1-2 1,-1-1 0,0-2 0,0 0-1,0-2 1,0-2 0,1 0-1,-12-5-40,6-1 8,1-2-1,1-1 1,0-1-1,1-2 0,1-1 1,0-2-1,2 0 1,0-2-1,1-1 0,1-2 1,-11-15-8,15 15-21,1-1 1,1-1 0,1-1-1,1-1 1,2 0-1,1-1 1,2-1-1,1 0 1,1-1-1,1 0 1,2-1-1,-3-28 21,7 24-26,1 1-1,1-1 0,3 0 0,1 1 1,1-1-1,2 0 0,2 1 0,1 0 0,2 1 1,1 0-1,2 1 0,7-11 27,0 7-25,2 1 0,1 1 0,2 0 0,2 3 0,1 0 0,1 1 0,21-15 25,-8 9-19,2 2-1,2 2 1,0 2-1,36-17 20,-18 15-13,2 4 0,1 2 0,33-7 13,-20 12 2,1 3 0,1 3-1,0 5 1,1 2 0,0 5 0,75 4-2,-114 4 3,0 2 0,0 2 0,-1 1 1,1 3-1,-2 1 0,0 2 0,4 4-3,-24-9 2,-1 2 0,-1 0 0,0 1 0,0 1 0,-1 1 0,-1 1 0,0 0 0,3 6-2,-8-7 2,0 0 1,-2 2-1,0-1 1,0 2-1,-2-1 0,0 1 1,-1 1-1,-1 0 1,0 0-1,0 5-2,0 5 6,-2-1-1,-1 1 1,-1 1-1,-1-1 0,-1 0 1,-2 0-1,-4 25-5,-1-10 9,-1-1-1,-3 0 1,-2-1-1,-15 37-8,1-18 16,-2 0 0,-3-3-1,-3 0 1,-33 42-16,42-67 14,-1 0 1,-1-2-1,-2-1 0,-1-1 0,-1-1 1,-6 2-15,15-14 28,0-1 0,0-1 0,-1 0 1,-1-2-1,0-1 0,-1-1 1,0-1-1,0-1 0,-22 3-28,33-8 25,-1 0 0,0-1 0,0-1 0,0-1 0,0 0 0,1 0 0,-1-2 0,0 0-1,1 0 1,0-2 0,0 0 0,0 0 0,0-1 0,-9-6-25,8 2 15,1 0-1,0 0 1,1-1 0,0-1 0,1 0-1,0-1 1,1-1 0,0 1-1,1-2 1,1 1 0,0-1 0,-2-5-15,1-3 0,0 0 0,1-1 0,1 0 0,1 0 0,2-1 0,0 1 0,2-1 0,-1-25 0,4 36 1,0 0 0,2-1-1,-1 1 1,2 0 0,0 0 0,0 0 0,5-10-1,-4 15 3,0 1 1,0-1 0,1 1 0,0-1 0,0 1-1,1 1 1,0-1 0,1 1 0,0 0 0,0 0 0,6-4-4,-11 10-2,0-1 1,0 0 0,0 1 0,0-1-1,0 1 1,1 0 0,-1 0 0,0 0 0,1 0-1,-1 0 1,1 0 0,-1 1 0,1-1-1,0 1 1,-1-1 0,1 1 0,-1 0 0,1 0-1,0 1 1,-1-1 0,1 0 0,-1 1 0,1-1-1,-1 1 1,1 0 0,-1 0 0,1 0-1,-1 0 1,0 1 0,1-1 0,-1 0 0,0 1-1,0 0 1,0-1 0,0 1 0,-1 0-1,1 0 1,1 1 1,2 5-5,1 0-1,-2 0 0,1 0 1,-1 0-1,0 0 0,-1 1 1,0 0-1,0 0 1,-1 0-1,1 2 6,-1 6 5,1 0 0,-2 0 0,0 2-5,-1-13 13,0 0-1,-1 0 0,1 0 0,-1 0 0,-1 0 1,1-1-1,-1 1 0,0 0 0,0-1 0,-2 5-12,3-9 8,1 0 1,-1-1-1,1 1 0,-1 0 0,0 0 1,1 0-1,-1-1 0,0 1 0,1 0 1,-1-1-1,0 1 0,0-1 0,0 1 1,0-1-1,0 1 0,0-1 0,1 0 1,-1 1-1,0-1 0,0 0 0,0 0 1,0 1-1,0-1 0,-1 0-8,0-1 21,0 1 0,0 0 0,0-1 0,0 1-1,0-1 1,0 1 0,0-1 0,0 0 0,0 0 0,0 0 0,-1-1-21,-2-2 21,0 0 1,0 0 0,0 0 0,1-1 0,-1 0 0,1 0-1,-1-2-21,4 6-45,1 1-16,4 13-956,-5-17 601</inkml:trace>
  <inkml:trace contextRef="#ctx0" brushRef="#br0" timeOffset="352.059">903 2638 8362,'-24'-2'3561,"-3"-7"-89,7 6-2063,18 12-1737,9 6-289,4 11-183,0 4-48,-2 9 192,-13 1 272,-9 17-2441,-9-1 905</inkml:trace>
  <inkml:trace contextRef="#ctx0" brushRef="#br0" timeOffset="682.692">176 6083 9658,'-19'13'4681,"-2"-9"-536,9-4-2385,21-1-2736,8-2-512,10-1-105,1 1 105,0-4 480,-11-2 664,-1-4-2449,-1-2 953</inkml:trace>
  <inkml:trace contextRef="#ctx0" brushRef="#br0" timeOffset="1060.34">3195 4817 10586,'18'-12'2297,"-12"17"591,8 8-3240,8 13-320,0 4-2649,1 14 777</inkml:trace>
  <inkml:trace contextRef="#ctx0" brushRef="#br0" timeOffset="1406.417">2580 8023 10570,'-41'60'4641,"8"-40"-744,15-10-2985,47-15-1904,19-7-544,17-6-169,1 1 537,1-1 568,-18 6 288,4-5-416,-19-3-3113,1 2 1016</inkml:trace>
  <inkml:trace contextRef="#ctx0" brushRef="#br0" timeOffset="1407.417">5902 5713 14539,'20'26'3385,"-1"-14"264,23 18-4418,10 6-4048,-10-19 128</inkml:trace>
  <inkml:trace contextRef="#ctx0" brushRef="#br0" timeOffset="1792.382">6121 7118 9426,'46'-11'2857,"-11"-26"103,38-45-5280,9-21-393</inkml:trace>
  <inkml:trace contextRef="#ctx0" brushRef="#br0" timeOffset="1793.382">7643 2920 7194,'-10'-36'-1361,"2"-2"1737</inkml:trace>
  <inkml:trace contextRef="#ctx0" brushRef="#br0" timeOffset="10117.734">3696 1641 9306,'-4'-5'2088,"18"-5"593,4 7-2729,8 4-2865,7-2 633</inkml:trace>
  <inkml:trace contextRef="#ctx0" brushRef="#br0" timeOffset="11239.824">1424 2505 3017,'-9'-20'-1562,"-25"-25"13430,22 31-10688,12 14-1177,0 0 1,0-1-1,-1 1 0,1 0 0,0 0 0,0 0 1,-1-1-1,1 1 0,0 0 0,0 0 1,-1 0-1,1 0 0,0 0 0,0-1 0,-1 1 1,1 0-1,0 0 0,0 0 0,-1 0 0,1 0 1,0 0-1,-1 0 0,1 0 0,0 0 1,0 0-1,-1 0 0,1 0 0,0 0 0,-1 1 1,1-1-1,0 0 0,0 0 0,-1 0 1,1 0-1,0 0 0,0 1 0,0-1 0,-1 0 1,1 0-1,0 0 0,0 0 0,0 1 0,-1-1 1,1 0-1,0 0 0,0 1-3,-9 13 44,7-11-40,-78 156 199,73-147-171,4-6-8,0-1 0,0 1 1,0-1-1,-1 0 0,0 0 1,0 0-1,-1 0 0,1-1 1,-1 1-25,5-5 16,-1 0-1,1 0 1,0 0 0,0 1 0,-1-1 0,1 0 0,0 0 0,0 0 0,-1 0 0,1 1 0,0-1 0,-1 0 0,1 0 0,0 0 0,0 0 0,-1 0 0,1 0 0,0 0 0,-1 0 0,1 0 0,0 0 0,-1 0 0,1 0 0,0 0-1,-1 0 1,1 0 0,0-1 0,0 1 0,-1 0 0,1 0 0,0 0 0,0 0 0,-1-1 0,1 1-16,-4-11 495,3-16-208,4 5-275,0-1 0,1 2 0,2-1 0,0 0 0,3-3-12,-5 14 0,1 0-1,0 1 1,0-1 0,1 1 0,1 1-1,0-1 1,0 1 0,1 0 0,0 0-1,1 1 1,0 0 0,4-2-6,1 0-1,1 1 0,0 1 1,0 0-1,0 1 0,1 0 1,9-1 6,-19 6-8,0 0 0,1 0 1,-1 0-1,1 1 0,0 0 1,0 1-1,-1 0 0,1 0 1,0 0-1,0 1 0,-1 0 1,1 0-1,-1 0 0,1 1 1,-1 0-1,1 1 0,-1-1 1,0 1-1,0 0 0,1 1 8,-4-1-4,0 0 0,0 1 0,0-1-1,0 1 1,-1-1 0,1 1 0,-1 0 0,0 0-1,0 0 1,0 0 0,-1 0 0,0 1 0,1-1-1,-1 0 1,-1 1 0,1-1 0,-1 1 0,1-1-1,-1 1 1,-1 3 4,0 7-9,0 0-1,-1 0 1,-1 0 0,0-1-1,-4 9 10,-27 69-13,-4-2-1,-35 57 14,35-70 31,26-55-15,8-15-10,0 1 0,0 0 0,1 1 0,0-1 0,-2 8-6,5-16-4,0 1-1,0-1 1,0 1 0,-1-1 0,1 1-1,0-1 1,0 1 0,0-1 0,0 1 0,0 0-1,0-1 1,0 1 0,1-1 0,-1 1-1,0-1 1,0 1 0,0-1 0,0 1 0,1-1-1,-1 1 1,0-1 0,0 1 0,1-1 0,-1 1-1,1-1 1,-1 1 0,0-1 0,1 0-1,-1 1 1,1-1 0,-1 0 0,1 1 0,-1-1-1,1 0 1,-1 0 0,1 1 0,-1-1-1,1 0 1,-1 0 0,1 0 0,-1 0 0,1 0-1,-1 0 1,1 1 0,0-1 0,-1-1-1,1 1 1,-1 0 0,1 0 0,-1 0 4,35-8-337,-29 6 277,96-31-3376,-36 15 941</inkml:trace>
  <inkml:trace contextRef="#ctx0" brushRef="#br0" timeOffset="11994.822">430 5441 7346,'-6'-1'1047,"-1"0"0,1 0 1,0-1-1,0 0 0,-2-1-1047,1 0 344,0 0-1,0 0 1,0-1-1,0 0 0,-1-1-343,6 3 6,-1 0 0,1 0-1,-1-1 1,1 1 0,0 0-1,0-1 1,0 1 0,0-1-1,0 0 1,1 1 0,-1-1-1,0-1-5,2 2 14,-1 0 0,1 0 0,0 0-1,-1 0 1,1 1 0,0-1 0,0 0-1,0 0 1,1 0 0,-1 0 0,0 0 0,1 1-1,-1-1 1,1 0 0,-1 0 0,1 1-1,0-1 1,0 0 0,0 1 0,0-1-1,1-1-13,6-7 6,0 0-1,1 1 0,1 0 0,-1 0 1,1 1-1,1 1 0,-1-1 0,1 2 1,7-4-6,8-2 11,0 1 0,0 1-1,25-6-10,-38 12 6,0 1 0,0 1 0,1 0 0,-1 1 0,1 0 0,-1 1 0,11 1-6,-18 0 1,0 0 1,0 0 0,0 1 0,0-1-1,0 1 1,0 1 0,-1-1 0,1 1 0,-1 0-1,0 0 1,1 0 0,-1 1 0,-1 0 0,1 0-1,-1 0 1,1 1 0,-1-1 0,0 2-2,1 1 7,0 0 0,-1 0 1,0 0-1,0 1 0,-1 0 1,0 0-1,-1-1 0,1 2 0,-2-1 1,1 0-1,-1 0 0,0 1 1,-1 4-8,0 0 20,-1-1 0,-1 0 0,0 1 0,0-1 0,-1 0 0,-1 0 0,0-1 0,-5 11-20,-3 0 88,0-1 0,-1 0 0,-1-1 0,0-1 0,-2 0 0,0-1 0,-1 0 0,-1-2 0,-5 4-88,10-11 128,13-9-129,0 0 1,0-1-1,0 1 0,0 0 0,0 0 1,0 0-1,0 0 0,0 0 0,0 0 1,0 0-1,0 0 0,0 0 0,0 0 1,0 0-1,0 0 0,0 0 0,0 0 1,-1 0-1,1 0 0,0 0 0,0 0 1,0 0-1,0 0 0,0 0 0,0 0 1,0 0-1,0 0 0,0 0 1,0 0-1,0 0 0,0 0 0,0 0 1,0 0-1,0 0 0,0 0 0,0 0 1,0 0-1,0 0 0,-1 0 0,1 0 1,0 0-1,0 0 0,0 0 0,0 0 1,0 0-1,0 0 0,0 0 0,0 0 1,0 0-1,0 0 0,0 0 1,20-17-97,-2 4 108,1 2-1,0 1 1,0 0 0,1 1-1,0 1 1,1 1 0,17-3-11,-30 8-2,0 0 0,1 1 1,-1 0-1,1 1 0,0 0 0,-1 0 1,1 1-1,-1 0 0,1 1 1,-1 0-1,0 0 0,0 0 0,1 1 1,-2 1-1,1-1 0,0 1 1,-1 1-1,0-1 0,0 1 0,0 0 1,1 2 1,0 1 8,-1 0-1,1 1 1,-2 0 0,1 0 0,-2 0 0,1 1 0,-1 0-1,0 0 1,-1 1 0,0-1 0,-1 1 0,0 0 0,-1-1-1,0 1 1,-1 0 0,0 1 0,-1-1 0,0 8-8,-2 11 16,-1 0 0,-1 0 0,-2-1 0,0 0 0,-3 0 0,-4 10-16,-44 104 21,24-65-378,26-54-194,7-24 528,0 0-1,0 0 1,0-1-1,0 1 0,0 0 1,0 0-1,0 0 1,0 0-1,0 0 1,1 0-1,-1 0 1,0 0-1,0-1 1,0 1-1,0 0 0,0 0 1,1 0-1,-1 0 1,0 0-1,0 0 1,0 0-1,0 0 1,0 0-1,1 0 0,-1 0 1,0 0-1,0 0 1,0 0-1,0 0 1,0 0-1,1 0 1,-1 0-1,0 0 0,0 0 1,0 0-1,0 0 1,0 0-1,0 1 1,1-1-1,-1 0 1,0 0-1,0 0 0,0 0 1,0 0-1,0 0 1,0 0-1,0 0 1,1 1-1,-1-1 1,0 0-1,0 0 0,0 0 1,0 0-1,0 0 1,0 1-1,0-1 1,0 0-1,0 0 1,0 0-1,0 0 0,0 0 1,0 1-1,0-1 1,0 0-1,0 0 1,0 0-1,0 0 1,0 0 23,24-25-2900,23-25-156</inkml:trace>
  <inkml:trace contextRef="#ctx0" brushRef="#br0" timeOffset="12604.707">3187 4594 1272,'13'-44'974,"5"-14"3930,-15 55 1332,2 10-4052,4 24-3144,-3-12 1476,-4-13-510,10 36 143,3-1 0,17 35-149,-27-65 12,2 1 1,-1-1 0,2 0-1,-1 0 1,1-1-1,1 0 1,0-1-1,0 0 1,1 0 0,0-1-1,0 0 1,4 1-13,-9-6 2,-1-1 0,1 1 1,-1-1-1,1-1 0,0 1 1,0-1-1,-1 1 0,1-1 1,0-1-1,0 1 0,0-1 1,0 0-1,1 0 0,-1 0 1,0-1-1,0 0 0,-1 0 1,1 0-1,0 0 0,0-1 1,0 0-1,-1 0 0,1 0 1,-1 0-1,1-1 0,-1 0 1,0 0-1,0 0 0,3-3-2,3-4-19,-1-1 0,1 0 0,-2 0-1,1-1 1,-2 0 0,1 0 0,-2-1 0,0 0-1,4-12 20,3-17-105,-2-1-1,-1 1 1,-2-10 105,3-8-360,3-4 360,-14 64 0,0-1 0,0 1-1,0-1 1,0 1 0,0-1-1,0 1 1,0 0 0,0-1 0,0 1-1,1-1 1,-1 1 0,0-1-1,0 1 1,0-1 0,1 1 0,-1-1-1,0 1 1,0 0 0,1-1-1,-1 1 1,0 0 0,1-1 0,-1 1-1,0 0 1,1-1 0,-1 1-1,1 0 1,-1 0 0,0-1 0,1 1-1,-1 0 1,1 0 0,-1 0-1,1 0 1,-1 0 0,1-1 0,-1 1-1,1 0 1,-1 0 0,1 0 0,-1 0-1,1 0 1,-1 0 0,0 1-1,1-1 1,-1 0 0,1 0 0,-1 0-1,1 0 1,-1 1 0,1-1-1,-1 0 1,0 0 0,1 1 0,-1-1-1,1 0 1,-1 1 0,0-1-1,1 0 1,-1 1 0,0-1 0,0 0-1,1 1 1,-1-1 0,0 1-1,0-1 1,1 1 0,20 33 142,3 22 139,-1 2 0,-4 0 0,11 53-281,19 59 202,-38-137-244,2-1-1,1-1 0,2 0 1,2 1 42,-16-28-54,1 0 0,0 0 1,0 0-1,0 0 1,0-1-1,1 1 0,-1-1 1,1 0-1,0 0 0,0 0 54,-2-2-108,-1 0-1,1-1 1,-1 1-1,1 0 0,-1-1 1,1 0-1,-1 1 1,1-1-1,0 0 0,-1 0 1,1 0-1,0 0 1,-1 0-1,1 0 0,0 0 1,-1-1-1,1 1 1,-1 0-1,1-1 1,-1 0-1,1 1 0,-1-1 1,1 0-1,-1 0 1,1 1-1,-1-1 0,0 0 1,0-1-1,1 1 1,0-1 108,5-6-637,-1 0 1,1-1 0,-1 1 0,0-2 636</inkml:trace>
  <inkml:trace contextRef="#ctx0" brushRef="#br0" timeOffset="13620.509">7816 1690 4817,'3'-13'7367,"-3"0"-5390,-1 12-1959,1 0 0,0 1 1,0-1-1,0 1 0,-1-1 0,1 1 0,0-1 1,0 1-1,-1-1 0,1 1 0,-1-1 0,1 1 1,0-1-1,-1 1 0,1 0 0,-1-1 0,1 1 1,-1 0-1,1-1 0,-1 1 0,1 0 0,-1 0 1,1-1-1,-1 1 0,1 0 0,-1 0 0,0 0 1,1 0-1,-1 0 0,1 0 0,-1 0 0,0 0 1,1 0-1,-1 0 0,1 0 0,-1 0 0,0 0 1,1 0-1,-1 1 0,1-1 0,-1 0-18,-15 4 39,1 1 1,0 0-1,0 1 0,-10 5-39,-8 5 25,-64 28 62,43-19 46,-23 6-133,-52 11 200,-108 42 226,228-80-428,0 0 0,0 1 0,0 0 0,1 0-1,0 1 1,0 0 0,1 1 0,-1 0 0,1 0-1,1 0 1,0 1 0,-1 1 2,-2 5 7,1-1 1,1 1-1,0 1 1,1 0-1,0 0 0,1 0 1,0 6-8,-7 31 40,2 1 0,3 0 0,2 0 0,2 35-40,3-87 4,0-1 0,-1 0 0,1 1-1,0-1 1,0 0 0,0 1 0,0-1 0,0 0 0,0 1 0,0-1 0,0 0 0,0 1 0,0-1 0,0 0-1,0 0 1,0 1 0,0-1 0,0 0 0,0 1 0,1-1 0,-1 0 0,0 1 0,0-1 0,0 0 0,0 0 0,1 1-1,-1-1 1,0 0 0,0 0 0,0 1 0,1-1 0,-1 0 0,0 0 0,0 1 0,1-1 0,-1 0 0,0 0 0,1 0-1,-1 0 1,0 0 0,1 0 0,-1 0 0,0 1 0,1-1 0,-1 0 0,0 0 0,1 0-4,17-12 309,-1 0-315,20-11 56,1 3 1,11-4-51,-30 16 2,0 0 1,1 1-1,1 1 1,-1 1-1,1 1 1,5 0-3,-5 3 12,0 1 0,0 1 0,0 1 1,0 1-1,-1 1 0,1 1 1,-1 1-1,0 0 0,0 2 1,-1 0-1,10 6-12,9 6 44,-2 2 1,0 2-1,-1 1 1,-2 2-1,3 5-44,-18-17 15,-1 1 0,-1 2 0,0-1 0,2 7-15,-14-19 5,0 1 1,0 0 0,-1-1-1,0 1 1,0 1 0,-1-1-1,0 0 1,0 1 0,0-1-1,-1 1 1,0-1 0,0 1-1,-1 0 1,0-1 0,0 1-1,0 0 1,-1 2-6,-2 4 18,-1-1 0,0 0 0,-1 0-1,0-1 1,-1 1 0,0-1 0,-1 0 0,0-1 0,0 1 0,-9 7-18,-19 19 32,-1-1 1,-9 4-33,44-39 0,-505 398-2071,342-276-831,14-11-12</inkml:trace>
  <inkml:trace contextRef="#ctx0" brushRef="#br0" timeOffset="14545.417">2441 6910 9074,'-10'9'1526,"1"0"-1,-1 0 1,2 1 0,-8 9-1526,3 0-2,1 1 1,1 0 0,-8 20 1,-5 6-223,-2-2 1,-1-1 0,-3-1-1,-31 34 223,12-16 333,-18 34-333,53-72 28,1 1-1,1 0 1,1 1 0,1 0-1,1 1 1,-2 10-28,8-22 0,1 1 0,0-1-1,0 1 1,2-1 0,-1 0 0,2 1 0,0-1 0,0 1 0,1-1 0,1 0-1,0 1 1,1-2 0,0 1 0,3 3 0,-4-8-10,1-1 0,0 0 0,1 1-1,-1-2 1,1 1 0,0 0 0,1-1 0,0 0-1,0-1 1,0 1 0,1-1 0,0 0 0,0-1-1,0 1 1,0-2 0,1 1 0,-1-1 0,1 0 0,0 0-1,0-1 1,0 0 0,0-1 0,2 1 10,2-1-8,0-1 0,0-1 0,0 0 0,-1 0 0,1-1 0,0 0 0,-1-1 0,1-1 0,-1 0 0,0 0 0,0-1 0,-1 0 0,1-1 0,0-2 8,17-10 40,-1-1-1,-1-2 1,-1-1-1,12-13-39,-18 16 51,-1-1 0,0 0-1,-2-2 1,0 1-1,-2-2 1,0 0-1,7-18-50,-17 31 23,-1 0-1,0 0 0,0 0 1,-1 0-1,0-1 0,-1 1 1,0-1-1,0 1 0,-2-8-22,1 10 15,-2-1 0,1 1-1,-1 0 1,-1 0 0,1 0 0,-1 0 0,0 1-1,-1-1 1,0 1 0,0 0 0,-1 0-1,0 0 1,-2-2-15,2 3 7,0 0 0,-1 1 0,0-1 1,0 1-1,0 0 0,-1 1 0,0-1 0,0 1 0,0 1 0,0-1 0,0 1 0,-1 0 0,0 1 0,1 0 0,-1 0 0,0 1 1,0 0-1,0 0 0,0 1 0,0 0 0,0 0 0,0 1 0,0 0 0,-7 2-7,-5 1-12,1 2 1,-1 1-1,1 0 1,0 2-1,1 0 0,0 1 1,0 0-1,1 2 1,-3 3 11,3-3-599,1 1 1,0 0 0,1 1-1,1 1 1,0 0 0,-5 9 598,0 6-2501</inkml:trace>
  <inkml:trace contextRef="#ctx0" brushRef="#br0" timeOffset="15107.914">5347 5952 10050,'-6'-41'3202,"5"39"-2889,1 0-1,0 0 0,-1 1 1,1-1-1,0 0 0,0 0 1,0 0-1,1 1 1,-1-1-1,0 0 0,1-1-312,0 1-3,0 0 0,0 1 0,0-1 0,1 0 0,-1 0-1,0 1 1,1-1 0,-1 1 0,1-1 0,0 1 0,1-1 3,6-6-29,271-218-1961,-244 198 2003,8-7 97,13-6-110,-43 33 15,0 0-1,0 0 1,0 1 0,1 1 0,0 1 0,10-3-15,-20 7 2,1-1-1,-1 1 0,1 1 1,0-1-1,0 1 1,-1 0-1,1 0 1,0 1-1,-1 0 1,1 0-1,0 0 0,-1 0 1,1 1-1,-1 0 1,0 0-1,1 1 1,-1-1-1,4 4-1,-3-1 0,0 0-1,0 0 1,-1 1-1,0-1 1,0 1-1,0 1 1,-1-1-1,0 0 1,0 1 0,-1 0-1,0 0 1,0 0-1,1 5 1,4 15 13,-2-1-1,-1 1 1,-1 0-1,-2 0 1,0 1 0,-3 25-13,-5 38 36,-9 35-36,11-100-1,-11 84-252,-5-1 1,-5-1-1,-26 69 253,42-151-129,-2 0-1,0-1 0,-1-1 0,-2 1 130,9-17-68,0 0 0,-1-1 0,0 1 1,0-1-1,-1 0 0,0 0 0,0-1 0,0 0 0,-1 0 0,0-1 1,0 0-1,-5 2 68,9-6-257,0 1 1,-1-1-1,1 1 1,-1-1-1,0-1 0,1 1 1,-1 0-1,-1-1 257,-46-2-1848</inkml:trace>
  <inkml:trace contextRef="#ctx0" brushRef="#br0" timeOffset="15504.064">5445 6361 10754,'34'-17'3745,"10"-5"240,39-12-2913,23-9-1472,41-13-744,0-5 248,7-16-3097,-27-7 864</inkml:trace>
  <inkml:trace contextRef="#ctx0" brushRef="#br0" timeOffset="15910.481">8861 5051 11106,'-1'-2'299,"-1"-6"632,0 0 0,-1 0 0,0 0 0,0 1 0,-1-1 0,-2-2-931,4 8-12,1 0 0,0 0 0,-1 1 0,1-1 0,-1 1 0,1 0 0,-1-1 0,0 1 0,0 0 0,0 0 1,1 0-1,-1 0 0,0 0 0,0 1 0,0-1 0,0 0 0,-1 1 0,1 0 0,0-1 0,0 1 0,0 0 0,0 0 0,0 0 0,0 0 0,0 1 0,-1-1 0,0 1 12,-11 2-552,0 2 0,0 0 1,0 0-1,1 1 0,-11 7 552,-63 41-321,81-50 363,-15 11 171,0 0 0,1 2-1,0 1 1,2 0 0,0 2 0,1 0 0,1 0 0,-1 3-213,9-11-13,1-1-1,0 1 1,1 0-1,1 1 1,0-1-1,0 1 0,1 0 1,1 0-1,0 1 1,0-1-1,2 1 1,0-1-1,0 1 1,1 0-1,1-1 1,1 4 13,-1-12-27,0 1 0,0 0 0,1-1 0,0 1 0,0-1 0,1 0 1,-1 0-1,1 0 0,0 0 0,1 0 0,-1-1 0,1 1 0,0-1 0,3 3 27,1-1-23,0 0-1,-1-1 0,2 0 0,-1 0 0,1-1 0,-1 0 1,1-1-1,4 2 24,-3-2 13,-1 0 0,0 1 1,0 0-1,0 1 0,0 0 1,-1 0-1,0 1 0,0 0 1,0 0-1,-1 1 0,0 0 1,0 1-1,0 0-13,11 12 21,17 18 74,6 12-95,-31-35 27,0-1-1,0 2 1,-2-1 0,0 1 0,5 13-27,-8-12 46,0 0 0,-1 0 0,0 0 0,-2 0 0,1 16-46,-2-23 27,-1 0-1,0 0 0,-1 0 1,0 1-1,-1-1 1,0 0-1,-1-1 0,0 1 1,0 0-1,-5 8-26,-3-1 34,-1 0 0,0-2-1,-1 1 1,0-2 0,-1 0 0,-1 0-1,-1-1 1,0-1 0,0-1-1,-1 0 1,-8 2-34,15-7 54,-1-1 0,0 0 0,0-1 0,0-1 0,0 1 0,-1-2 0,1 0 0,-10 1-54,16-3 49,-1 1 0,1-1-1,-1 0 1,1-1 0,0 0 0,-1 1-1,1-2 1,0 1 0,-1-1 0,1 1-1,0-1 1,0-1 0,0 1 0,1-1-1,-1 0 1,0 0 0,1 0 0,0-1-1,0 1 1,-1-3-49,0 0 74,0-1-1,0 0 1,1 0 0,0 0-1,1-1 1,-1 0 0,2 1 0,-1-1-1,1 0 1,0 0 0,1-1-1,-1 1 1,2 0 0,-1 0-1,1-1 1,1-7-74,2-9 112,0 1 0,2 0-1,0 0 1,2 0 0,4-10-112,10-18 54,1 0 1,3 2 0,2 1-1,2 1 1,15-16-55,58-71-110,19-10 110,93-121 86,-205 253-61,-6 10-2,0-1-1,0 0 1,-1-1-1,1 1 1,-1 0-1,0-1-22,-1 4 0,-1 1 1,0 0-1,0 0 0,0 0 1,0 0-1,0 0 0,0-1 0,0 1 1,0 0-1,0 0 0,0 0 1,0 0-1,0-1 0,0 1 1,0 0-1,0 0 0,0 0 0,0 0 1,0 0-1,-1-1 0,1 1 1,0 0-1,0 0 0,0 0 0,0 0 1,0 0-1,0 0 0,0-1 1,0 1-1,-1 0 0,1 0 0,0 0 1,0 0-1,0 0 0,0 0 1,0 0-1,0 0 0,-1 0 1,1 0-1,0-1 0,0 1 0,0 0 1,0 0-1,-1 0 0,1 0 1,0 0-1,0 0 0,0 0 0,0 0 1,0 0-1,-1 0 0,1 1 1,0-1-1,0 0 0,0 0 0,-7 1-25,0 0-1,0 0 0,0 1 1,0 0-1,0 0 0,0 1 26,-6 2-69,-142 45-3080,-1-6 0,-32-1 3149,49-22-3109</inkml:trace>
  <inkml:trace contextRef="#ctx0" brushRef="#br0" timeOffset="16733.796">4095 8379 7938,'-1'-1'381,"1"0"1,0 1 0,-1-1 0,1 1-1,0-1 1,-1 1 0,1-1 0,-1 1-1,1-1 1,-1 1 0,1-1 0,-1 1-1,1-1 1,-1 1 0,1 0 0,-1-1-1,0 1 1,1 0 0,-1-1 0,1 1-1,-1 0 1,0 0 0,0 0-382,-21-6 855,14 4-552,-72-27-678,57 20 414,0 0 1,-1 2 0,1 0 0,-3 2-40,19 3 17,-1 2-1,0-1 0,0 1 1,0 0-1,1 0 0,-1 1 1,0 0-1,0 1 0,1-1 1,-1 1-1,1 1 0,0 0 1,-1 0-1,-5 3-16,2 2-11,0 0 0,0 0 0,1 1-1,0 1 1,1 0 0,0 0 0,0 1 0,1 0-1,0 0 1,1 1 0,0-1 0,1 2 0,1-1-1,0 1 12,-4 9-30,2-1 0,1 1 0,0 1 0,2-1-1,0 1 1,2-1 0,0 22 30,2-25-42,2-1 1,0 1-1,1 0 0,0-1 1,2 2 41,-3-13-22,0 0-1,1 0 1,0 1 0,0-1 0,0-1-1,1 1 1,0-1 0,0 1 0,1-1-1,0 0 1,0-1 0,0 1 0,2 0 22,-5-4 0,0-1 0,0 0 0,0 0 0,0 0 0,0 0 0,0 0 0,0-1 0,1 1 0,-1-1 0,0 1 0,0-1 1,1 0-1,-1 0 0,0 0 0,0 0 0,1 0 0,-1-1 0,0 1 0,0-1 0,0 1 0,1-1 0,-1 0 0,0 0 1,0 0-1,0 0 0,0 0 0,0 0 0,-1 0 0,1-1 0,0 1 0,0-1 0,0 0 0,9-9 75,-1 1 0,0-1 0,-1 0 0,6-10-75,-8 11 62,20-30 213,-2-1 1,-2-1-1,-2-1 1,-2-1-1,-1-1 1,-3 0-1,-1-2 1,-3 1-1,-1-2 1,-1-12-276,-8 41 869,-2 47-362,2 18-383,2 158-918,-15 106 794,6-246-749,-3 0 0,-2-1 0,-3 0 0,-3-1-1,-3-1 1,-26 56 749,19-61-638,-3 0 1,-8 7 637,21-38-68,0 0 0,-2-1 0,-1-1 0,-1-1 0,-11 9 68,1-9-360</inkml:trace>
  <inkml:trace contextRef="#ctx0" brushRef="#br0" timeOffset="17250.439">7454 7554 8570,'2'-6'958,"-2"5"-631,1 0 0,-1-1-1,1 1 1,-1 0 0,0 0 0,1-1 0,-1 1-1,0 0 1,0 0 0,0-1 0,0 1-1,0 0 1,0-1 0,0 0-327,-19 21 2048,-6 18-1141,-3-2 0,-28 30-907,43-51 143,2 1 1,0 0-1,0 1 0,2 0 0,0 1 0,1 0 1,0 0-1,2 0 0,0 1 0,-3 16-143,-3 26 337,2 1 0,0 42-337,2 146 454,8-151-1940,-4 1 0,-14 73 1486,16-160-248,3-15 515,6-25-1558,7-16 613</inkml:trace>
  <inkml:trace contextRef="#ctx0" brushRef="#br0" timeOffset="17608.507">7781 8175 10858,'-11'16'4061,"-21"30"2595,17-23-6430,1 1-1,-1 3-225,-32 53-1675,32-57 1728,1 0 1,1 1-1,-9 23-53,20-42 63,1 0 0,-1 0-1,1 0 1,0 0 0,1 0 0,-1 0-1,1 1 1,0-1 0,0 2-63,0-6 6,1 1 0,-1-1 0,0 1 0,1-1 0,-1 1 0,1-1 0,-1 1 1,1-1-1,0 1 0,-1-1 0,1 0 0,0 1 0,0-1 0,0 0 0,0 0 0,0 0 0,0 1 0,1-1 0,-1 0 1,0-1-1,1 1 0,-1 0 0,0 0 0,1-1 0,-1 1 0,1 0 0,-1-1 0,1 1 0,-1-1 0,1 0 0,-1 0 0,1 0 1,0 1-7,8-2 19,-1 1 1,1-1 0,-1 0-1,1-1 1,-1 0 0,0-1-1,0 0 1,0 0 0,0-1-1,0 0 1,-1 0 0,3-3-20,19-12 190,0-1 1,19-17-191,-7 2 557,33-35-557,-56 50 174,-2 0 0,0-1 0,-1-1 1,12-22-175,-25 39 41,0-1 1,-1 1 0,1-1 0,-2 1-1,1-1 1,0 1 0,-1-1-1,0 0 1,0 0 0,-1 0 0,0 0-1,0 0 1,0 0-42,-1 2 19,1 1 1,-1-1-1,0 1 0,0 0 1,-1 0-1,1-1 0,0 1 1,-1 0-1,0 0 0,0 0 1,0 0-1,0 0 0,0 1 1,-1-1-1,1 1 0,-1 0 1,0-1-1,1 1 0,-1 0 1,0 0-1,0 1 0,-1-1 0,0 0-19,-4-1 15,0 0-1,0 1 1,0 0-1,0 0 0,-1 1 1,1 0-1,0 1 0,-1-1 1,1 2-1,-1-1 0,0 1-14,-19 3-51,0 1-1,-20 7 52,-35 12-1178,-10 8 1178,24-7-2607,-1-3 0,-2-4 2607,-103 12-4322</inkml:trace>
  <inkml:trace contextRef="#ctx0" brushRef="#br0" timeOffset="32371.738">1418 2295 8714,'23'-63'3801,"-18"46"-3333,1 1-1,1 0 1,0 0 0,2-3-468,-3 10 12,0-1 1,-1-1 0,0 1-1,-1-1 1,3-10-13,-6 17 3,-1 0 1,1-1 0,-1 1 0,1-1-1,-1 1 1,-1 0 0,1-1 0,-1 1-1,1-1 1,-1 1 0,-1 0 0,1 0-1,0 0 1,-1-1 0,0 1-1,-2-3-3,0 0 16,-1-1 0,0 1 0,-1 1 0,1-1 0,-1 1-1,0-1 1,-1 2 0,0-1 0,1 1 0,-2 0-1,1 0 1,-6-2-16,2 3 30,1-1 0,-1 2-1,0-1 1,0 2 0,0-1-1,0 2 1,0-1 0,-1 2-1,-1-1-29,-9 2 24,1 1 0,0 0 0,0 2 1,0 0-1,1 1 0,-1 2 0,1 0 0,1 1 0,-1 0 0,-2 4-24,-9 5 6,1 1 1,1 1-1,1 2 1,0 1-1,0 3-6,17-14 13,-1 0 1,2 1-1,0 0 0,0 1 0,1 0 0,1 1 1,0 0-1,1 0 0,0 0 0,1 1 0,1 0 1,-2 9-14,5-10 22,2-14-21,0 1-1,0-1 1,0 0-1,1 0 1,-1 0 0,0 0-1,0 0 1,0 0-1,0 1 1,0-1 0,0 0-1,0 0 1,0 0-1,0 0 1,0 0 0,0 0-1,0 0 1,0 0-1,0 1 1,0-1 0,1 0-1,-1 0 1,0 0-1,0 0 1,0 0 0,0 0-1,0 0 1,0 0-1,0 0 1,0 0-1,1 0 1,-1 0 0,0 0-1,0 0 1,0 0-1,0 0 1,0 0 0,0 0-1,1 0 1,-1 0-1,0 0 1,0 0 0,0 0-1,0 0 1,0 0-1,0 0 1,0 0-1,18-17 47,21-28-8,2 2 0,28-22-39,92-69-17,-148 124 10,-6 3 3,1 1 0,0 1 0,0-1 1,8-3 3,-11 10-38,-8 6 29,-8 12 8,-34 33 4,-1-2 0,-20 15-3,27-27 11,-318 276 332,329-291-302,-385 298 478,371-294-499,28-23 6,14-4-25,0 0-1,0 0 1,-1 0-1,1 0 1,0 0-1,0 0 1,0 0-1,-1 0 1,1 0-1,0 0 1,0-1-1,0 1 1,0 0-1,0 0 1,-1 0-1,1 0 1,0 0-1,0 0 1,0 0-1,0-1 1,0 1-1,0 0 1,-1 0-1,1 0 1,0 0-1,0 0 1,0-1-1,0 1 1,0 0-1,0 0 1,0 0-1,0-1 1,0 1-1,0 0 1,0 0-1,0 0 1,0-1-1,0-1 2,1 0 0,0 0 0,0-1 0,0 1 1,0 0-1,0 0 0,0 0 0,0 0 0,1 0 1,0-1-3,26-32 23,1 2 0,2 2 0,0 0 0,16-9-23,152-111 37,-190 144-37,182-122 22,-141 99-17,2 2 1,47-18-6,-98 46 0,17-8-7,0 2 1,14-3 6,-29 8-3,0 0 1,0 0-1,0 1 1,0 0-1,0-1 1,0 1-1,0 0 1,0 1-1,0-1 1,0 0-1,0 1 1,0 0-1,0-1 1,0 1-1,0 0 1,-1 1-1,1-1 1,1 1 2,-3-1-3,0 0 0,0 1 0,0-1 0,0 0 0,0 1 0,0-1 0,0 0 0,0 1 0,-1-1 0,1 1 0,-1-1 0,1 1 0,-1 0 0,0-1 0,1 1 0,-1 0 0,0-1 0,0 1 0,0-1 0,0 1 0,0 0 0,-1-1 0,1 1 0,0 0 0,-1 0 3,-2 8-3,0 0 0,0 0 1,-1 0-1,0-1 0,-1 1 1,0-1-1,-4 5 3,-54 71-1,-71 71 458,-80 68-457,167-179 81,-38 39 458,-50 67-539,131-145 18,-1-1 0,1 1 0,0 0 0,1 0-1,0 0 1,-1 3-18,3-9 1,1 1-1,0-1 1,0 0-1,0 1 1,-1-1-1,1 1 1,0-1 0,0 0-1,0 1 1,0-1-1,0 1 1,0-1-1,0 0 1,0 1-1,0-1 1,0 1 0,0-1-1,0 1 1,0-1-1,0 0 1,0 1-1,0-1 1,0 1-1,0-1 1,0 0-1,1 1 1,-1-1 0,0 0-1,0 1 1,1-1-1,-1 0 1,0 1-1,0-1 1,1 0-1,-1 1 1,0-1 0,1 0-1,-1 0 1,0 1-1,1-1 1,-1 0-1,1 0 1,-1 0-1,0 0 1,1 0 0,-1 1-1,1-1 1,-1 0-1,0 0 1,1 0-1,-1 0 1,1 0-1,-1 0 1,1 0 0,-1 0-1,0-1 1,1 1-1,-1 0 0,10-1 10,-1-1-1,0 0 0,-1 0 1,1-1-1,0 0 0,-1-1 1,4-2-10,71-39 21,386-257 219,-447 287-229,7-4-5,241-163 45,82-30-51,-522 316 87,-55 48-87,-20 28 142,-27 39-142,261-209 2,1-2-1,0 0-1,0 1 1,1 0 0,0 0-1,1 1 1,-7 11-1,14-21-1,1 0 0,0 0 1,0 0-1,-1 1 0,1-1 1,0 0-1,0 0 0,0 0 1,0 1-1,-1-1 0,1 0 1,0 0-1,0 0 0,0 1 1,0-1-1,0 0 0,0 0 1,0 1-1,0-1 0,-1 0 1,1 0-1,0 1 0,0-1 1,0 0-1,0 0 1,0 1-1,0-1 0,0 0 1,1 0-1,-1 0 0,0 1 1,0-1-1,0 0 0,0 0 1,0 1-1,0-1 0,0 0 1,0 0-1,1 1 0,-1-1 1,0 0-1,0 0 0,0 0 1,0 0-1,1 1 0,-1-1 1,0 0-1,0 0 0,0 0 1,1 0-1,-1 0 0,0 0 1,0 1-1,1-1 0,-1 0 1,0 0-1,0 0 1,1 0-1,-1 0 0,0 0 1,0 0-1,1 0 0,-1 0 1,0 0-1,0 0 0,1 0 1,-1-1 0,10-1-2,-1-1 1,1-1 0,-1 0 0,0 0 0,0 0 0,0-2 0,-1 1 0,1-1 1,19-11-6,264-164 40,-96 57 37,164-74-71,-273 160-1,-80 35-11,0 0-1,0 0 1,0 1 0,1 0 0,0 1 12,-8 1-1,0-1 0,1 1 1,-1 0-1,0 0 1,0 0-1,0 0 1,1 0-1,-1 0 0,0 0 1,0 0-1,1 0 1,-1 1-1,0-1 1,0 0-1,0 0 1,1 0-1,-1 0 0,0 0 1,0 0-1,0 0 1,0 0-1,1 1 1,-1-1-1,0 0 0,0 0 1,0 0-1,0 0 1,1 1-1,-1-1 1,0 0-1,0 0 0,0 0 1,0 1 0,-4 8-19,-9 7-2,-1-1-1,-1-1 1,0 0-1,-14 9 22,-10 9-7,-269 220 69,72-60 11,146-121-65,49-40-2,1 2 1,-27 31-7,57-53-11,21-21 7,9-7 6,169-136 2,288-231 53,-403 326-62,140-116-87,-206 166 47,-14 9-10,-19 13-21,1 0 0,0 2 0,-18 15 76,-9 8-54,-12 5 3,-415 312-90,-128 161-1058,545-460-1479,44-42-940,34-39-659</inkml:trace>
  <inkml:trace contextRef="#ctx0" brushRef="#br0" timeOffset="32729.782">1060 5558 7218,'-53'-83'0</inkml:trace>
  <inkml:trace contextRef="#ctx0" brushRef="#br0" timeOffset="33307.318">873 5092 7506,'-31'-32'3130,"16"17"-1562,0-1-1,1 0 0,0-1 0,-3-7-1567,17 23 29,-1 1 0,0-1-1,1 0 1,-1 1 0,1-1 0,0 0 0,-1 0 0,1 0 0,-1 1-1,1-1 1,0 0 0,0 0 0,0 0 0,-1 0 0,1 0 0,0 1-1,0-1 1,0 0 0,0 0 0,0 0 0,0 0 0,1 0 0,-1 0-1,0 1 1,0-1 0,1 0 0,-1 0 0,0 0 0,1 1-1,-1-1 1,1 0 0,-1 0 0,1 1 0,-1-1 0,1 0 0,0 1-1,-1-1 1,1 1 0,0-1 0,-1 1 0,1-1 0,0 1 0,0-1-1,0 1 1,-1 0 0,1-1 0,0 1 0,0 0 0,0 0-29,5-2 21,-1 1-1,1 0 1,0 1 0,0-1 0,-1 1 0,6 1-21,-5-1-10,1 0 0,0 1-1,-1 0 1,1 0 0,-1 1 0,0 0-1,1 0 1,-1 0 0,0 1 0,0 0 0,-1 0-1,1 0 1,5 5 10,-9-6-6,1 1 0,-1 0 0,0 0 0,0-1 0,0 1 0,0 1 0,0-1-1,-1 0 1,1 0 0,-1 1 0,0-1 0,0 1 0,0-1 0,-1 1 0,1-1 0,-1 1 0,0 0-1,0-1 1,0 1 0,0-1 0,-1 1 0,1-1 0,-1 1 0,0-1 0,0 1 0,0-1 0,-1 2 6,-7 19-6,-1 0 0,-2 0 0,0-1 0,-1-1 0,-1 0 0,-11 11 6,-35 41 73,-16 11-73,28-31 35,-310 323 429,272-289-315,-51 48 143,119-115-240,18-21-52,0 0 0,0 0 0,0 0 1,0 0-1,0 0 0,-1 0 0,1 0 0,0 0 0,0 0 0,0 0 1,0 0-1,0 0 0,0 0 0,0 0 0,0 0 0,0 0 1,0 0-1,0 0 0,0 0 0,0 0 0,0 1 0,0-1 0,-1 0 1,1 0-1,0 0 0,0 0 0,0 0 0,0 0 0,0 0 0,0 0 1,0 0-1,0 0 0,0 1 0,0-1 0,0 0 0,0 0 0,0 0 1,0 0-1,0 0 0,0 0 0,0 0 0,0 0 0,1 0 0,-1 0 1,0 0-1,0 1 0,0-1 0,0 0 0,0 0 0,0 0 0,0 0 1,0 0-1,0 0 0,0 0 0,0 0 0,0 0 0,0 0 1,0 0-1,0 0 0,1 0 0,-1 0 0,0 0 0,0 0 0,0 0 1,0 0-1,0 0 0,14-7-11,20-18-1,28-25 12,-19 13-14,354-305 75,-337 290-40,117-102 45,107-65-66,-234 185 3,3 1-3,-45 28-7,-1 1-1,0 0 0,1 1 1,0-1-1,-1 2 0,1-1 1,3 0 7,-10 3-2,0 0 0,0 0 0,0 0 0,-1-1 1,1 1-1,0 0 0,0 0 0,0 0 0,0 0 0,0 1 1,-1-1-1,1 0 0,0 0 0,0 0 0,0 1 1,0-1-1,-1 0 0,1 1 0,0-1 0,0 1 0,-1-1 1,1 1-1,0-1 0,-1 1 0,1 0 0,-1-1 0,1 1 1,-1 0-1,1-1 0,-1 1 0,1 0 0,-1-1 0,1 1 1,-1 0-1,0 0 0,0 0 0,1 0 0,-1-1 0,0 1 1,0 0-1,0 0 0,0 0 0,0 0 0,0 0 1,0-1-1,0 1 0,0 0 0,0 0 0,-1 0 0,1 0 1,-1 0 1,-1 7-13,0 0 1,-1 0 0,0-1 0,0 1-1,-1-1 1,0 1 12,-22 33-69,-23 28 69,-70 82-80,-381 407 310,462-517-170,30-33-49,-248 261 438,137-153 324,-22 10-773,108-101 103,33-25-102,0 0 0,0 1 0,-1-1 0,1 0 0,0 0-1,0 0 1,0 0 0,0 0 0,0 0 0,0 1 0,0-1-1,0 0 1,0 0 0,-1 0 0,1 0 0,0 0 0,0 0-1,0 0 1,0 0 0,0 0 0,0 0 0,-1 0 0,1 0-1,0 0 1,0 0 0,0 0 0,0 0 0,0 0 0,-1 0-1,1 0 1,0 0 0,0 0 0,0 0 0,0 0 0,0 0-1,-1 0 1,1 0 0,0 0 0,0 0 0,0 0 0,0 0-1,0 0 1,0 0 0,-1 0 0,1 0 0,0-1 0,0 1-1,0 0 1,0 0 0,0 0 0,0 0 0,0 0 0,0 0-1,0 0 1,0-1-1,10-16 67,59-67-53,3 3 0,6 1-14,21-23-4,480-480 38,-477 490-142,103-71 108,-187 152-34,0 0-1,1 2 0,0 0 1,2 0 34,9 1-80,-29 9 74,0 0 1,0 0-1,0 0 1,0 0-1,0 0 1,0 0-1,0 0 1,0 0-1,0 1 0,0-1 1,0 0-1,0 0 1,0 1-1,0-1 1,0 1-1,0-1 1,0 1 5,0 0-5,0 0 0,-1-1 0,1 1 0,-1 0 0,1 0 0,-1-1 0,0 1 0,1 0 0,-1 0 0,0 0 0,0 0 0,1-1 0,-1 1 0,0 0 0,0 0 0,0 0 0,0 0 0,0 0 0,0 0 0,0 0 5,-9 32-97,-3-6 49,-1 0 1,-2-1-1,-11 16 48,-68 88-44,-124 139 699,-64 45-655,-140 107 940,350-357-724,51-48-164,12-14-29,10-4-23,-1-1-1,1 1 1,0-1 0,0 1 0,0-1 0,0 1 0,1 0 0,-1-1 0,1 1 0,-1 0 0,1 0 0,1-2 0,51-64-73,43-39 73,-60 67-18,121-126-110,33-23-293,9 9 0,24-4 421,-164 139-351,3 2 0,1 3-1,1 3 1,19-5 351,-69 35-155,1 1 0,0 1 1,0 0-1,1 1 0,6 0 155,-17 3-68,0 0 0,0 1 0,0 0-1,0 0 1,0 0 0,0 1 0,-1 0 0,1 0-1,0 1 1,-1-1 0,1 1 0,0 0 0,-1 1-1,4 1 69,-6-2-40,0 1 0,0-1-1,-1 1 1,1-1-1,0 1 1,-1 0-1,1 0 1,-1 0-1,0 0 1,0 0-1,0 1 1,-1-1-1,1 1 1,-1-1 0,0 1-1,0 0 1,0-1-1,0 1 1,-1 0-1,1 0 1,-1 0 40,0 10-122,0 0 0,-1 1 1,0-1-1,-4 13 122,-2 6-153,-1 0-1,-2-1 0,-1 0 1,-1-1-1,-11 18 154,-19 29-567,-31 40 567,21-40-528,-11 9 528,41-60-800,0-1 0,-2-1 0,-1-1-1,-19 14 801,38-33-379,0-1 0,0-1-1,0 1 1,-1-1-1,1 0 1,-7 1 379</inkml:trace>
  <inkml:trace contextRef="#ctx0" brushRef="#br0" timeOffset="34096.208">3779 4207 8530,'-140'61'8695,"15"-8"-4366,102-40-4043,0 0 1,0 1-1,1 1 1,1 2-1,-15 14-286,-24 27-47,-8 16 47,53-58-1,-2 3-114,-1-2-1,0 0 0,-2 0 0,0-2 1,-1-1-1,0 0 0,-1-2 0,-22 10 116,29-16-47,0-1 0,-1 0 0,0-1 1,1 0-1,-2-1 0,1-1 0,0-1 0,0 0 0,-1-1 0,1-1 0,0-1 0,-1 0 0,1-1 0,-4-1 47,18 3-5,1 1 0,-1 0 0,1-1 0,-1 1-1,1-1 1,-1 1 0,1-1 0,-1 1 0,1-1 0,0 0-1,-1 0 1,1 0 0,0 0 0,0 0 0,0 0 0,0 0 5,3-7-109,14-2 12,21-7-37,1 1 0,1 3 0,6-1 134,16-5-89,327-100 13,-368 113 75,86-24 63,2 4-1,26 1-61,-110 25 131,-24 5 12,-10 4 66,-21 13 329,-25 12-538,7-5 192,-789 513 580,722-466-741,-57 44-13,167-116-24,0 1 1,0-1 0,1 1 0,0 1 0,-1 0 5,6-6 0,0 0-1,0 0 0,0 1 1,-1-1-1,1 0 0,0 0 1,0 0-1,0 1 1,0-1-1,-1 0 0,1 0 1,0 0-1,0 1 0,0-1 1,0 0-1,0 0 1,0 1-1,0-1 0,0 0 1,0 0-1,0 1 0,0-1 1,0 0-1,0 0 0,0 1 1,0-1-1,0 0 1,0 0-1,0 1 0,0-1 1,0 0-1,0 0 0,0 0 1,0 1-1,1-1 1,-1 0-1,0 0 0,0 0 1,0 1-1,0-1 0,1 0 1,-1 0-1,0 0 1,0 1-1,0-1 0,1 0 1,-1 0-1,0 0 0,0 0 1,1 0-1,-1 0 1,0 0-1,0 0 0,0 0 1,1 0-1,-1 1 0,0-1 1,0 0-1,1 0 1,-1-1-1,0 1 0,0 0 1,1 0-1,-1 0 0,0 0 1,0 0-1,1 0 1,-1 0-1,10-2-9,0 0-1,0-1 0,0 0 1,0-1-1,-1 0 0,1 0 0,-1-1 1,0 0-1,2-3 11,21-10-18,368-206-58,-66 36 121,0 22 15,-285 145-56,1 1-1,1 3 1,42-9-4,-87 25-4,1 0 0,-1 0 1,1 0-1,0 1 0,-1 0 0,4 1 4,-9-1 1,0 0-1,0 0 1,-1 0-1,1 0 1,0 0-1,0 1 1,-1-1-1,1 0 1,0 0-1,0 1 1,-1-1-1,1 1 1,0-1-1,-1 1 1,1-1-1,-1 1 1,1-1-1,0 1 1,-1-1-1,1 1 1,-1 0-1,0-1 1,1 1-1,-1 0 1,1-1-1,-1 1 1,0 0-1,0 0 1,1-1-1,-1 1 1,0 0-1,0 0 1,0 0-1,0-1 1,0 1-1,0 0 1,0 0-1,0 0 1,0-1-1,0 1 1,0 0-1,-1 0 1,1-1-1,0 1 1,-1 0-1,1 0 1,0-1-1,-1 2 0,-2 4 2,-1 0 1,0 0-1,0 0 0,0-1 1,-1 1-1,0-1 0,0 0 1,-2 1-3,-43 38 60,-1-2 0,-37 22-60,-120 69 146,183-117-124,-207 123 255,-132 55-277,251-142 164,-68 20-164,159-64 29,-41 13 52,59-20-75,0 0-1,0 0 1,0-1 0,-1 1 0,1-1-1,0 0 1,0 0 0,-1-1 0,1 1-1,0-1 1,0 0 0,-1 0-6,4 1 2,1 0-1,-1-1 1,1 1-1,-1 0 1,1-1-1,-1 1 1,1 0-1,-1-1 1,1 1-1,-1 0 1,1-1-1,-1 1 1,1-1-1,0 1 1,-1-1-1,1 1 1,0-1-1,-1 1 1,1-1-1,0 0 1,0 1 0,0-1-1,-1 1 1,1-1-1,0 0 1,0 1-1,0-1 1,0 1-1,0-1 1,0 0-1,0 1 1,0-1-1,0 1 1,0-1-1,1 0 1,-1 1-1,0-1 1,0 1-1,0-1 1,1 1-1,-1-1 1,1 0-2,3-6 0,1 0 1,0 0-1,0 0 0,1 0 0,5-4 0,41-40-28,3 1 1,2 3-1,25-14 28,199-120-35,-194 132 65,54-22-30,-90 49-21,1 2 1,1 2 0,31-5 20,-75 21-12,1 0 0,0 0 0,1 1 0,-1 0 1,0 1-1,0 0 0,0 1 0,1 0 0,-1 0 0,5 2 12,-12-2-6,0 0-1,-1 0 1,1 1-1,0-1 1,0 1 0,-1-1-1,1 1 1,-1 0-1,0 0 1,1 0-1,-1 0 1,0 0-1,0 1 1,0-1 0,0 1 6,0 1-10,-1-1-1,1 1 1,-1-1 0,0 1 0,0 0 0,0 0 0,0-1 0,0 1 0,-1 0 0,0 0 0,0 0 0,0 0 0,0 0 0,-1 2 10,-2 11-36,-1 0 1,0 0-1,-1-1 1,-1 1-1,-1-1 1,-2 4 35,-23 42-351,-6 3 351,-85 124-2800,-82 91 2800,113-158-1062,-243 303-5786,173-244 2811</inkml:trace>
  <inkml:trace contextRef="#ctx0" brushRef="#br0" timeOffset="35058.594">2542 7273 10898,'-8'-1'662,"0"0"-1,1 0 0,-1 0 1,1-1-1,0 0 0,-1-1 0,1 0 1,-2-1-662,8 4 89,-1-1 0,1 0 0,-1 0-1,1 0 1,-1 0 0,1 0 0,0 0 0,0 0 0,-1 0 0,1 0 0,0-1 0,0 1 0,0 0 0,0-1 0,1 1-1,-1-1 1,0 1 0,1-1 0,-1 1 0,0-1 0,1 0 0,0 1 0,-1-1 0,1 0 0,0 1 0,0-1 0,0 0 0,0 1-1,0-1 1,1 0 0,-1 1 0,0-1 0,1 0 0,-1 1 0,1-1 0,-1 1 0,1-1 0,0 1 0,0-1 0,0 0-89,7-8 71,-1 1 1,2-1-1,0 2 1,0-1-1,0 1 1,1 0 0,0 1-1,0 0 1,4-1-72,11-9 17,515-331 10,-515 333-27,-9 4-6,1 2 0,0 0 0,16-6 6,-21 13-4,-11 7 10,-19 18 15,-109 100 47,97-96-49,-452 405 114,481-431-133,-581 504 93,464-408-15,105-91-70,14-12-17,17-22-28,53-63-143,82-82 180,-134 153-8,101-103 16,7 6-1,52-34-7,-131 114 17,2 1 1,2 3-1,32-15-17,-71 41 2,-1 2 0,1 0 0,0 0 0,12-2-2,-24 7-1,1-1 0,-1 1 1,1-1-1,0 1 0,-1 0 0,1 0 0,0 0 1,-1 0-1,1 0 0,0 0 0,-1 0 0,1 0 1,0 1-1,-1-1 0,1 1 0,0-1 0,-1 1 1,1-1-1,-1 1 0,1 0 0,-1 0 0,0 0 1,2 1 0,-2 0 2,-1 0 0,1 0 0,-1 0 0,1 0 0,-1 0 0,0 0 1,0 0-1,0 0 0,0 0 0,0 0 0,0 0 0,0 0 1,-1 0-1,1 0 0,-1 0 0,0 0 0,1 0 0,-1 0 0,0 0 1,0 0-1,-1 0-2,-7 18 22,-1-1 0,-2-1 0,0 0 0,-8 9-22,-23 25 114,-6 3-114,-113 107 333,-8-8-1,-37 19-332,35-42 505,-36 13-505,155-110 121,-2-1 1,-1-3-1,-45 16-121,94-43 11,0 0 0,0-1 0,-1 0 0,1 0 0,0-1 1,-1 0-1,-3 0-11,10-1-1,0 0 0,0-1 0,0 1 0,-1 0 0,1 0 1,0 0-1,0-1 0,0 1 0,0-1 0,0 1 1,0-1-1,0 1 0,0-1 0,0 0 0,0 1 0,0-1 1,0 0-1,-1 0 1,2-1-5,-1 1 0,0-1 0,0 1 0,1-1 0,-1 1 0,1-1 0,0 1 0,-1-1 0,1 1 0,0-1 0,0 0 0,0 1 0,0-1 0,0 1-1,0-1 1,0 0 0,1 0 5,2-9-29,1 0 0,0 1 0,0-1 0,1 1 0,0 0 0,1 1-1,4-5 30,35-54-292,13-10 292,99-109-300,67-55-246,225-186 546,-340 337-22,4 4-1,65-35 23,-141 99-1,2 1 0,21-6 1,-52 24-7,1 0 0,0 1 0,1 0 0,-1 0 1,0 1-1,1 0 0,-1 1 0,2 0 7,-10 1 1,0 0 0,0 0 0,0 0 0,0 0 0,0 0 0,0 0 0,0 1 0,0-1 0,0 0 0,-1 0 0,1 1 0,0-1 1,0 1-1,0-1 0,0 1 0,-1-1 0,1 1 0,0-1 0,-1 1 0,1 0 0,0 0 0,-1-1 0,1 1 0,-1 0 0,1 0 0,-1-1 0,1 1 0,-1 0 0,0 0 0,1 0 0,-1 0 0,0 0 0,0 0 0,1 0 0,-1-1 0,0 1 0,0 0 0,0 0 0,0 0 0,0 0 0,-1 0 0,1 0 0,0 0 0,0 0 0,-1 0 0,1 0 0,0-1 0,-1 1-1,-3 11 25,-1-1 0,0 1 0,0-1 0,-2-1-1,1 1 1,-1-1 0,-1 0-25,-30 39 271,-30 28-271,-219 207 590,-18-13-110,-101 56-163,339-280-263,-18 7-54,61-40 6,0-1-1,-1-1 0,-19 6-5,40-17-2,1 0 0,-1 0 0,0 0-1,0-1 1,0 1 0,0-1 0,0 0-1,1 0 1,-5 0 2,7-1-5,-1 1 0,1 0 0,0-1 0,-1 1 0,1-1 0,0 1 0,0-1 0,-1 0 0,1 1 0,0-1 0,0 0 0,0 0 0,0 0 0,0 0 0,0 0 0,0 0 0,0 0 0,0-1 5,-1-2-22,1 0-1,-1-1 0,1 1 1,0 0-1,1 0 1,-1-1-1,1 1 0,0-1 1,0 1-1,0 0 0,1-1 1,-1 1-1,1 0 0,1-3 23,3-14-97,1 0-1,2 0 0,0 1 0,1 0 0,1-1 98,39-69-698,4 2-1,50-63 699,142-156-1221,-112 160-103,137-118 1324,-222 223-117,1 1 1,2 3-1,2 2 1,1 2-1,15-5 117,-56 33-24,1 0-1,0 1 1,1 0-1,-1 1 1,9-1 24,-19 4-7,-1 1 1,1-1-1,0 1 1,0 0-1,-1 0 1,1 0-1,0 0 1,0 1-1,0-1 1,-1 1-1,1 0 1,-1 0-1,1 0 1,0 1-1,-1-1 1,0 1-1,1 0 1,-1 0 0,0 0-1,3 3 7,-4-3 1,0 1 0,-1 0-1,1 0 1,0 0 0,-1 0 0,0 0-1,0 0 1,0 1 0,0-1 0,0 0 0,0 1-1,-1-1 1,0 0 0,0 1 0,0-1-1,0 0 1,0 1 0,0-1 0,-1 1-1,-3 19 42,0 0 0,-2-1 0,0 0 0,-1 0 0,-2-1 0,0 0 0,-1 0 0,-9 12-42,-26 40 406,-38 44-406,79-111 13,-122 161 837,-126 125-850,213-250 28,-106 108-104,132-138-37,0 0 1,-1-2-1,-1 1 113,14-10-30,0 0 0,0 0 0,0-1 0,0 1 1,0-1-1,-1 1 0,1-1 0,0 1 0,0-1 0,0 1 1,0-1-1,-1 0 0,1 0 0,0 0 0,-1 0 30,1 0-11,1 0 0,0 0-1,-1 0 1,1-1 0,0 1-1,-1 0 1,1 0 0,0-1-1,0 1 1,-1 0 0,1-1-1,0 1 1,0 0 0,0 0-1,-1-1 1,1 1 0,0-1-1,0 1 1,0 0 0,0-1-1,0 1 1,0 0 0,0-1-1,0 1 1,0 0 0,0-1-1,0 1 1,0-1-1,0 1 1,0 0 0,0-1 11,1-5-124,0 0 0,1 0 0,0 0 0,0 1 0,1-3 124,17-32-401,1 0 0,2 2 0,2 0 1,2-1 400,31-40-230,2 1 0,4 4 0,3 2 1,29-21 229,-53 56-13,2 1 0,28-16 13,-55 40-3,0 1 1,1 1-1,1 1 1,-1 0-1,2 2 0,-1 0 1,1 1-1,6 0 3,-21 5-1,1 0 0,-1 0 1,0 1-1,1 0 0,-1 1 0,1-1 0,-1 1 0,0 0 1,0 1-1,1-1 0,-1 1 0,0 1 0,0-1 0,-1 1 0,1 0 1,1 1 0,-3-1-2,0 0 1,0 0 0,0 1-1,-1 0 1,1-1 0,-1 1-1,0 1 1,0-1 0,0 0-1,-1 1 1,0-1 0,1 1-1,-2 0 1,1 0 0,0 0-1,-1 0 1,0 0 0,0 0-1,0 5 2,-1 5 145,0 0 0,-2 0 0,1-1-1,-2 1 1,0 0 0,0-1-1,-2 0 1,1 1 0,-4 3-145,-15 35-371,-24 37 371,39-75-477,-58 100-15</inkml:trace>
  <inkml:trace contextRef="#ctx0" brushRef="#br0" timeOffset="36079.562">3937 8470 10026,'-2'1'84,"-57"16"2121,0 2 1,-16 11-2206,56-21 60,0 0 0,1 2 1,0 0-1,0 1 0,1 1 1,1 0-1,0 1 0,-11 14-60,-26 38 1390,4 1 0,-5 14-1390,-50 69 1013,59-91-1182,123-152-454,4 3 0,54-43 623,-12 16 45,6 7 1,30-14-46,29-5 125,-141 99-10,1 3 1,52-20-116,-83 40 69,1 0 1,18-3-70,-32 9 25,0 0 1,0 0 0,0 1-1,0-1 1,1 1-1,-1 0 1,0 1-1,0-1 1,0 1-1,0 0 1,4 1-26,-8-1 12,0-1 0,0 1 0,0-1 0,0 1 1,0-1-1,0 1 0,0 0 0,0 0 0,0-1 0,-1 1 0,1 0 0,0 0 1,0 0-1,-1 0 0,1 0 0,-1 0 0,1 0 0,-1 0 0,1 0 0,-1 0 1,0 0-1,1 0 0,-1 0 0,0 0 0,0 0 0,0 1 0,0-1 0,0 0 1,0 0-1,0 0 0,0 0 0,0 0-12,-1 7 66,-1-1-1,0 0 1,0 0-1,0 0 1,-1 0-1,0 0 1,0-1-1,-1 1 1,1-1-1,-2 1-65,-12 16 257,0 0 1,-10 8-258,-78 74 759,-4-4 1,-98 68-760,85-77 148,-4-5 0,-103 51-148,197-119-6,-1-2 0,-1-2 0,-1 0 0,0-3 0,-4 0 6,35-10-9,-1-1-1,1 0 1,-1-1 0,1 1-1,-1-1 1,0 0-1,1 0 1,-5-1 9,9 1-4,-1 0 0,0-1 0,1 1 0,-1 0 0,0 0 0,1-1 0,-1 1 1,0-1-1,1 1 0,-1 0 0,0-1 0,1 1 0,-1-1 0,1 1 0,-1-1 0,1 0 0,-1 1 0,1-1 0,0 1 0,-1-1 0,1 0 4,-1-1-9,1 1-1,0-1 0,0 0 0,0 1 0,0-1 0,0 1 0,0-1 0,0 0 1,0 1-1,0-1 0,1 1 0,-1-1 0,1 1 0,0-2 10,3-7-43,1-1 0,0 1 0,1 0 0,0 1 0,0-1 0,1 1-1,1 0 44,67-71-217,17-6 63,3 4-1,4 4 0,90-53 155,-99 75 5,3 4-1,3 4 1,1 4-1,2 4 1,4 4-5,-39 16 27,7 1-27,-50 14 15,0 2 0,0 0 0,0 1 1,0 1-1,13 2-15,-26-1 14,1 1 1,-1 1-1,1-1 1,-1 1-1,1 0 1,-1 1-1,3 1-14,-9-3 13,1 1-1,-1-1 1,0 0-1,1 1 1,-1-1-1,0 1 1,0 0-1,0 0 1,0-1-1,-1 1 1,1 1-1,0-1 0,-1 0 1,1 0-1,-1 0 1,0 1-1,0-1 1,0 1-1,0-1 1,0 1-1,0 0 1,-1-1-1,1 1 1,-1-1-1,0 3-12,0 2 46,-1 0 0,1 0 0,-2 0 0,1 0 0,-1-1 0,0 1 0,0 0 0,-1-1 0,0 1-1,0-1 1,-3 5-46,-7 9 146,-1 0 0,-1-1 0,-7 7-146,-26 25 243,-2-3-1,-3-1 1,-4 0-243,-178 122 396,-70 20-295,214-139-89,-2-5 1,-36 10-13,127-54-1,-66 23-48,64-23 26,0 0-1,0 0 0,0 0 1,0-1-1,0 0 0,0 1 1,0-1-1,0 0 0,0-1 1,-1 1-1,1-1 0,-3-1 24,6 2-8,1 0 0,-1 0 0,1-1 0,0 1 0,-1 0 0,1 0 0,-1-1 0,1 1 0,0 0 0,-1 0 0,1-1 0,0 1 0,0-1 0,-1 1 0,1 0 0,0-1 0,0 1 0,-1 0 0,1-1 0,0 1 0,0-1 0,0 1 0,0-1 0,0 1 0,-1-1 8,6-15-240,13-8 20,1 1 0,0 1 0,2 1 0,0 1 0,13-9 220,151-120-980,121-71 980,-162 122-26,4 6 0,107-46 26,-238 129 1,15-7-7,0 1 0,0 1 0,1 2 0,1 1 1,15-2 5,-46 13 0,0-1 0,0 1 0,0-1 0,1 1 0,-1 0 0,0 0 0,0 1 0,0-1 0,0 0 0,0 1 0,1 0 0,-1 0 0,0 0 0,1 0 0,-4 0 3,1-1-1,0 1 0,-1-1 0,1 1 1,-1 0-1,1-1 0,-1 1 0,1 0 0,-1-1 1,1 1-1,-1 0 0,1-1 0,-1 1 1,0 0-1,0 0 0,1-1 0,-1 1 0,0 0 1,0 0-1,0 0 0,0 0 0,0-1-2,0 3 11,0-1-1,-1 1 0,1-1 1,-1 1-1,1-1 1,-1 1-1,0-1 0,0 0 1,0 1-1,-2 1-10,-6 10 56,0 1 0,-2-2 0,0 0 0,0 0 0,-8 6-56,-80 68 258,90-79-236,-204 162 1037,-149 87-1059,-25-20 403,251-168-281,111-58-98,0-2 0,0 0 0,-27 4-24,48-11 0,0-1-1,0-1 0,0 1 0,0-1 0,0 1 0,-1-1 0,1-1 0,0 1 0,0 0 0,0-1 0,0 0 0,0 0 0,0 0 0,-1-1 1,4 1-2,0 1 0,0-1 0,-1 0 0,1 0-1,1 0 1,-1 0 0,0 0 0,0 0-1,0 0 1,0 0 0,1 0 0,-1 0 0,0 0-1,1-1 1,-1 1 0,1 0 0,-1-1 2,1-1-7,-1 0 0,1-1 1,0 1-1,0 0 0,0 0 1,0-1-1,0 1 0,1 0 1,0-3 6,3-9-28,1 0 1,1 1-1,0 0 1,1 0-1,8-13 28,15-23-100,3 2-1,6-4 101,33-35-265,11-5 265,97-89-560,7 8 1,119-80 559,-169 152-476,4 6 1,18-1 475,-82 55-479,12-2 479,-49 25-267,1 2-1,2 2 268,-34 11-70,-1 1 0,1 0 0,-1 1-1,1 0 1,-1 0 0,5 1 70,-11 0-16,-1 0 1,0 0-1,1 0 0,-1 0 1,1 0-1,-1 1 1,0-1-1,1 0 1,-1 1-1,0-1 0,1 1 1,-1-1-1,0 1 1,0 0-1,0-1 1,0 1-1,1 0 1,-1 0-1,0 0 0,0 0 1,0 0-1,-1 0 1,1 0-1,0 0 1,0 0-1,-1 0 0,1 1 1,0-1-1,-1 0 1,1 0-1,-1 1 1,0-1-1,1 0 0,-1 1 1,0-1-1,0 1 1,0-1 15,0 3-32,-1 0 1,0 0-1,0 1 0,0-1 1,0 0-1,0-1 1,-1 1-1,0 0 0,0 0 1,0-1-1,0 1 1,-1-1-1,1 1 0,-1-1 1,-1 1 31,-12 12-191,1-1 0,-10 7 191,21-19-28,-29 24 2,-1-1 1,-1-1 0,-1-2 0,-1-2 0,-1-1 0,-1-2-1,0-2 1,-11 1 25,-14 1-659,-12-1 659</inkml:trace>
  <inkml:trace contextRef="#ctx0" brushRef="#br0" timeOffset="37107.934">5928 5928 12115,'-10'4'769,"-146"61"6598,107-47-7658,-2-2 1,-9 0 290,43-13-255,0-1 1,-1 0 0,1-1 0,0 0 0,-1-2-1,1 0 1,0-1 0,0-1 0,0-1 0,0 0 0,1-1-1,-1 0 1,1-2 0,0 0 0,1-1 0,0 0 0,-8-6 254,-13-9 1393,60 47-239,-13-16-1199,0-1 1,0-1-1,1 0 1,0 0-1,0-2 1,0 1-1,1-1 1,-1-1-1,1 0 1,0-1-1,3 0 45,1-1-42,0-1-1,1 0 0,-1-2 0,0 0 1,0 0-1,0-2 0,16-5 43,1-3-16,1-3 0,-2 0 0,0-3 0,-1 0 0,-1-2 1,0-1-1,12-13 16,57-53 90,84-95-90,-150 146 12,207-211 84,-203 210-97,-25 29-9,-13 8 9,0 0 1,0 0 0,0 0 0,0 0 0,0 0 0,0 0 0,0 0 0,1 0-1,-1 0 1,0 0 0,0 0 0,0 0 0,0 0 0,0 0 0,0 0 0,0 0 0,1 0-1,-1 0 1,0 0 0,0 0 0,0 0 0,0 0 0,0 0 0,0 0 0,0 0-1,0 0 1,1 0 0,-1 0 0,0 0 0,0 0 0,0 0 0,0 0 0,0 0-1,0 0 1,0 0 0,0 1 0,0-1 0,0 0 0,1 0 0,-1 0 0,0 0 0,0 0-1,0 0 1,0 0 0,0 0 0,0 1 0,0-1 0,0 0 0,0 0 0,0 0-1,0 0 2,-1 3 1,0 0 0,0-1 0,0 1 0,0-1 1,0 1-1,-1-1 0,1 1 0,-2 1-2,-39 55 139,-2-2-1,-29 26-138,-113 110 280,161-169-245,-463 430 354,465-434-379,-148 124 75,136-119-63,-1-1 0,-1-1 0,-1-3-1,-2 0-21,30-15-2,0-1-1,0 0 1,0-1-1,0 0 1,0-1 0,-6 1 2,15-3-6,0 1 0,-1-1 0,1 0 1,-1 0-1,1 0 0,-1 0 0,1 0 1,0 0-1,-1 0 0,1-1 0,-1 1 1,1-1-1,0 1 0,-1-1 0,1 1 1,0-1-1,-1 0 0,1 1 0,0-1 1,0 0-1,0 0 0,0 0 0,0 0 1,0 0-1,0 0 0,0 0 0,0 0 1,0-1-1,1 1 0,-1 0 0,0 0 1,1-1-1,-1 1 0,1 0 0,-1-1 1,1 1-1,0-1 6,-1-3-30,1-1 0,0 0 0,0 1 0,1-1 0,0 0 0,0 1 0,0-1 0,0 1 0,1-1 30,5-13-87,0 0 0,1 1 0,1 1 0,0-1 0,7-7 87,22-29-305,4-1 305,31-36-141,4 4 0,3 4 0,4 3 0,61-42 141,-61 57 3,85-47-3,-117 81 13,2 3 0,1 2 0,1 2 1,4 2-14,-36 14 22,1 2 0,0 0 0,25-2-22,-39 7 21,-1 0 0,1 1 1,0 1-1,0-1 0,0 1 0,0 1 1,-1 0-1,1 1 0,4 2-21,-11-4 18,-1 0 0,1 1 0,-1 0 0,0-1 0,1 1 0,-1 0 0,0 1 0,0-1 0,0 1 0,-1-1 0,1 1 1,-1 0-1,1 0 0,-1 0 0,0 0 0,0 0 0,0 1 0,-1-1 0,1 1 0,-1 0-18,1 2 42,-1 0 1,0 1-1,0-1 1,0 0-1,-1 1 1,0-1-1,0 1 1,-1-1-1,0 1 1,0-1-1,-1 1-42,-2 9 99,-1 0-1,0-1 1,-2 0 0,0 0 0,0-1-1,-8 10-98,-20 27 261,-1-1-1,-3-2 0,-3-1 1,-16 12-261,-64 55 583,-6-4-583,-174 123 410,-29 1-410,294-208 8,23-17-7,-225 152 24,159-111-16,-2-4 0,-3-4-9,73-36-18,-1 0 0,-1-1-1,1-1 1,-1 0-1,-5 0 19,17-3-13,0-1-1,0 1 0,0-1 0,0 0 0,0 0 1,0 0-1,0 0 0,0 0 0,0 0 0,0 0 1,0-1-1,0 1 0,0-1 0,1 1 0,-1-1 0,0 0 1,0 0-1,0 0 0,1 0 0,-1 0 0,0 0 1,0-1 13,1 0-19,1 0 0,-1 0 1,0 0-1,1 0 1,-1 0-1,1 0 0,-1 0 1,1 0-1,0 0 0,0 0 1,0 0-1,0 0 1,0 0-1,1 0 0,-1 0 1,1 0-1,-1 0 0,1 0 1,0 0-1,0 0 0,-1 1 1,2-3 18,5-10-95,1 0 1,0 0 0,1 0-1,0 1 1,6-6 94,17-17-378,19-16 378,61-51-230,5 5-1,99-62 231,-67 63 12,9 4-12,-117 70 4,1 2 0,0 3 0,39-12-4,-78 28 9,1 1 1,-1 0-1,1 0 1,0 0-1,-1 1 1,1-1-1,0 1 1,-1 0-1,1 0 1,0 0-1,-1 0 1,1 1 0,0-1-1,-1 1 1,2 0-10,-4 0 7,-1-1 0,1 1 0,-1-1 0,1 0 0,-1 1 0,1-1 0,-1 1 0,0-1 0,1 1 0,-1 0 0,0-1 0,1 1 0,-1-1 0,0 1 0,0 0 0,0-1 0,1 1 0,-1-1 0,0 1 0,0 0 0,0-1 1,0 1-1,0 0 0,0-1 0,0 1 0,0 0 0,0-1 0,-1 1-7,0 3 27,0-1 1,-1 1-1,1-1 1,-1 1-1,0-1 1,0 0-1,0 0 1,-2 3-28,-17 20 170,-2 0 0,-1-2-1,-1-1 1,-12 9-170,-114 80 408,151-111-407,-64 44 14,-2-2-1,-1-3 0,-3-3 1,0-3-1,-32 8-14,62-28-178,-29 6 178,54-17-60,0 0 1,1-1 0,-1-1 0,0 0 0,0-1 0,-8-1 59,18 0-39,0 0 0,-1 1 0,1-2 0,0 1 0,0-1 0,0 1 0,0-1 0,0-1-1,0 1 1,1-1 0,-1 0 39,2 1-28,1 0 0,0 0 0,0 0-1,-1-1 1,1 1 0,1-1 0,-1 1-1,0-1 1,1 0 0,-1 1-1,1-1 1,0 0 0,0 0 0,0 0-1,0 0 1,1 0 0,-1-1 0,1 1-1,0 0 1,0-2 28,0-6-80,1-1 1,0 1-1,1-1 0,0 1 1,1 0-1,0-1 0,1 1 1,2-4 79,7-14-164,1 1 0,2 1 1,0 0 163,37-51-350,3 2 1,36-33 349,139-133-303,-16 42 135,194-137 168,-392 323 100,1 1 0,1 1 0,0 0 0,0 1 0,1 2 0,10-4-100,-28 12 31,0 0 0,0 1 0,1-1 1,-1 1-1,0-1 0,1 1 0,-1 0 0,1 0 0,-1 0 0,0 0 0,1 0 0,-1 1 0,2-1-31,-4 1 11,1-1 0,-1 0 0,1 1 0,-1-1 0,1 0 0,-1 1 0,1-1 0,-1 0 1,0 1-1,1-1 0,-1 1 0,0-1 0,1 1 0,-1-1 0,0 1 0,0-1 0,1 1 0,-1 0 0,0-1 0,0 1 0,0-1 0,0 1 0,0-1 0,0 1 0,0 0 0,0-1 0,0 1 0,0-1 0,0 1 1,0 0-1,0-1 0,-1 1-11,-1 7 89,-1-1 0,-1 0 0,1 1 0,-1-1 0,0-1 0,-1 1 0,-3 3-89,-51 65 708,-4-2 1,-18 11-709,-9 2 193,-4-4-1,-3-3 1,-85 49-193,141-101-120,0-1 1,-43 19 119,71-39-80,0-1 1,0 0 0,0 0 0,-1-1 0,0-1-1,1-1 1,-1 0 0,0 0 0,0-2-1,-1 1 1,1-2 0,-7-1 79,16 2-62,0-1 1,1-1-1,-1 1 0,1 0 1,-1-1-1,1 0 0,-1 0 1,1-1-1,0 1 0,0-1 1,0 0-1,1 0 0,-1 0 1,0 0-1,1-1 0,0 1 1,0-1-1,0 0 1,0 0-1,1 0 0,0 0 1,0-1-1,0 1 0,0-1 1,0-2 61,-1-4-132,1 1 1,0-1 0,1 0 0,0 0 0,1 0 0,0 0 0,1 0 0,0 0 0,1 1 0,0-1 0,1-2 131,11-30-865,1 1-1,2 0 1,2 1 0,2 1-1,18-26 866,62-92-2684</inkml:trace>
  <inkml:trace contextRef="#ctx0" brushRef="#br0" timeOffset="38172.219">7704 2017 10226,'3'-2'256,"-1"1"1,1-1-1,0 1 0,-1 0 1,1 0-1,0 0 0,0 0 0,0 0 1,-1 1-1,1-1 0,0 1 1,0 0-1,0 0 0,0 0 0,0 0 1,0 0-1,0 0 0,0 1 0,0 0 1,-1 0-1,1 0 0,0 0-256,11 4 117,-1 0-1,0 1 0,-1 1 1,1 0-117,-10-5 28,6 3-11,-1 0-1,0 0 0,0 1 1,0 0-1,-1 0 1,0 1-1,0 0 0,0 0 1,-1 0-1,0 1 1,-1 0-1,1 2-16,-4-6 3,0 1 0,-1-1 0,1 0 0,-1 1 0,0-1 0,0 1 0,-1-1 0,1 1 0,-1-1 0,0 1 0,0 0 0,-1-1 0,1 1 0,-1-1 0,0 1 0,0-1 0,-1 1 0,1-1 0,-1 0 0,0 0 0,0 0 0,-1 0 0,1 0 0,-1 0 0,1-1 0,-1 1 0,-3 1-3,-8 11 12,-1-2 0,0 0 1,-2-1-1,1-1 1,-1 0-1,-1-1 1,-11 4-13,-38 18 77,-31 8-77,-32 7-69,-2-7 0,-82 13 69,148-38-195,0-4-1,-42 3 196,98-14-58,-1-1 0,1 0-1,-1 0 1,1-1-1,-6-1 59,16 2-7,-1 0-1,0 0 0,0-1 0,0 1 0,1 0 1,-1 0-1,0 0 0,0-1 0,0 1 1,1 0-1,-1-1 0,0 1 0,1-1 0,-1 1 1,0-1-1,1 1 0,-1-1 0,0 1 0,1-1 1,-1 0-1,1 1 0,-1-1 0,1 0 1,0 0-1,-1 1 0,1-1 0,0 0 0,-1 0 1,1 1-1,0-1 0,0 0 0,0 0 1,-1 0-1,1 0 0,0 1 0,0-1 0,0 0 1,1 0-1,-1 0 0,0 0 0,0 1 0,0-1 1,1 0-1,-1 0 0,0 1 0,1-1 1,-1 0-1,0 0 0,1 1 0,-1-1 0,1 0 8,4-5-51,-1 0-1,1 0 0,0 0 0,1 1 0,4-4 52,45-34-322,1 3 0,61-32 322,-102 63-31,273-151-461,112-35 492,50-10-48,14 24 99,-418 166-47,34-7-4,-75 21 2,1 0 0,-1 0 1,1 0-1,-1 1 0,1 0 0,0 0 1,-1 0-1,1 1 0,0 0-2,-5-1 1,-1 0-1,0 0 1,1 0 0,-1 0 0,1 0 0,-1 1-1,0-1 1,1 0 0,-1 0 0,1 1-1,-1-1 1,0 0 0,0 1 0,1-1-1,-1 0 1,0 1 0,1-1 0,-1 0-1,0 1 1,0-1 0,0 1 0,1-1 0,-1 0-1,0 1 1,0-1 0,0 1 0,0-1-1,0 1 1,0-1 0,0 1 0,0-1-1,0 0 1,0 1 0,0 0-1,-1 1 4,0 0 1,0 1-1,0-1 0,0 0 0,0 0 1,-1 0-1,1 0 0,-1 0 1,1 0-1,-1 0 0,0 0-4,-16 15 37,0-1-1,0-1 1,-11 5-37,-130 83 92,-56 23 72,-644 336 275,746-404-370,-289 146 148,288-150-21,-106 36-196,209-86 10,0 0-1,0-1 1,-1-1 0,1 0-1,-1 0 1,-9 0-10,19-2-1,0 0 1,0 0 0,0-1 0,0 1-1,0 0 1,1-1 0,-1 1-1,0-1 1,0 0 0,0 0 0,0 0-1,1 0 1,-1 0 0,-1 0 0,3 0-1,-1 0 0,0 0 0,0 0 0,1 0 0,-1 0 0,0 0 1,1 0-1,-1 0 0,1 0 0,-1 0 0,1 0 0,0 0 0,-1-1 0,1 1 0,0 0 1,0 0-1,0 0 0,0-1 1,1-4-7,0 0-1,0 0 1,1 0 0,-1 1-1,1-1 1,1 1 0,-1-1 0,1 1-1,3-4 8,23-37-72,1 1-1,3 2 0,1 1 0,5 0 73,156-152-217,57-37-79,159-106 296,-329 276 7,-79 59-7,-1 0 1,1-1-1,0 1 1,0 0-1,0 1 0,0-1 1,0 0-1,0 1 1,2 0-1,-38 31 14,-142 99 54,102-76-27,-577 400 316,473-332-212,-177 113 214,253-175-203,93-55-129,1-1-1,-1 1 1,0-1-1,-5 1-26,12-4 2,1 0 0,-1 0 0,1 0 0,-1 1 0,1-1 0,-1 0-1,1 0 1,-1 0 0,1 0 0,-1 0 0,1 0 0,-1 0 0,1 0 0,-1-1 0,1 1-1,-1 0 1,1 0 0,-1 0 0,1 0 0,-1-1 0,1 1 0,0 0 0,-1 0 0,1-1 0,-1 1-1,1 0 1,0-1-2,-1 0 3,1 0 0,0 0 0,0 0-1,0 0 1,0 0 0,0 0-1,1 0 1,-1 0 0,0 0 0,0 0-1,1 0 1,-1 0 0,0 0 0,1 0-1,-1 0 1,1 0 0,-1 0 0,1 0-1,0 0-2,16-24-12,2 0-1,0 1 0,2 1 0,22-20 13,-11 12-30,195-185-464,42-16 494,-269 232-1,444-356-280,-380 313 250,-51 39 4,-13 4 26,0 0 1,0 0-1,0 0 1,0 0-1,0 0 1,0 0-1,0 1 0,1-1 1,-1 0-1,0 0 1,0 0-1,0 0 1,0 1-1,0-1 1,0 0-1,0 0 1,0 0-1,0 0 1,0 1-1,0-1 1,0 0-1,0 0 0,0 0 1,0 0-1,0 1 1,-1-1-1,1 0 1,0 0-1,0 0 1,0 0-1,0 0 1,0 1-1,0-1 1,0 0-1,0 0 1,-1 0-1,1 0 0,0 0 1,0 0-1,0 0 1,0 1-1,0-1 1,-1 0-1,1 0 1,0 0-1,0 0 1,-49 44 3,-737 554 392,659-509-137,-17 2-258,121-78 103,-1-1 0,-8 3-103,30-14 15,0 0 1,0 0 0,0 0-1,0 0 1,0-1-1,0 1 1,-1-1 0,1 1-1,0-1 1,0 0-1,0 0 1,-1 0 0,1 0-1,0 0 1,-1 0-16,3-1 4,0 1 1,0 0-1,0-1 1,0 1-1,0 0 0,0-1 1,0 1-1,0-1 1,0 1-1,0 0 0,0-1 1,0 1-1,0 0 1,0-1-1,0 1 1,0 0-1,0-1 0,0 1 1,0-1-1,0 1 1,1 0-1,-1-1 0,0 1 1,0 0-1,0 0 1,1-1-1,-1 1 0,0 0-4,19-22 119,62-53 217,54-35-336,488-355 33,-241 214-74,-269 189 28,-101 56 3,0 0 0,1 1 0,0 1 1,0 0-1,0 1 0,13-2 10,-24 5-2,0 0 0,-1 0 1,1 0-1,0 0 0,-1 0 0,1 0 0,0 0 1,-1 1-1,1-1 0,0 1 0,-1-1 0,2 1 2,-3 0-1,1-1 0,0 1 0,-1-1 0,1 1 0,-1-1 0,1 1 0,0 0 0,-1-1 0,0 1 0,1 0 0,-1-1 0,1 1 0,-1 0 0,0 0 0,1-1 0,-1 1 0,0 0 0,0 0 0,0-1 0,0 1 0,0 0 0,0 0 1,0 6-7,0-1 1,-1 1 0,0 0-1,0-1 1,-1 1 0,0-1-1,0 1 1,-1-1-1,1 0 1,-1 0 0,-4 5 6,-14 24-53,-15 18 53,32-47-5,-169 220-1015,-12-5 1020,160-193-190,-255 282-5132,161-192 1726</inkml:trace>
  <inkml:trace contextRef="#ctx0" brushRef="#br0" timeOffset="39195.5">9372 3984 9898,'3'1'286,"-1"-1"-1,1 0 1,-1 1-1,1-1 1,-1 1-1,1-1 1,-1 1-1,0 0 1,0 0 0,2 1-286,-3-1 133,0 0 1,0 0 0,0 0 0,-1 0 0,1 0 0,0 1 0,0-1 0,-1 0 0,1 0 0,-1 0 0,1 1 0,-1-1 0,0 0 0,1 1 0,-1-1 0,0 1 0,0-1 0,0 0 0,0 1 0,0-1 0,0 0 0,-1 2-134,1 6 147,-2-1 0,1 1 0,-1 0 0,-1-1 0,1 1 0,-2-1 0,1 0 0,-2 2-147,-9 16 83,-16 21-83,24-38 50,-44 60-10,-4-3 0,-2-3-1,-34 29-39,86-88 3,-81 80 57,-20 10-60,-83 53 393,-6-10 1,-168 88-394,214-146 1397,-151 58-1397,239-112 512,0-2 0,-2-3 0,-40 7-512,96-26 45,-1 0-1,1 0 0,-1 0 1,1 0-1,-1-1 0,1 0 0,-1-1 1,1 0-1,-1 0 0,1 0 0,0 0 1,0-1-1,-1 0-44,6 1 9,0 0-1,-1 0 1,1 1 0,0-1 0,0 0-1,0 0 1,0 0 0,0 0 0,0-1-1,0 1 1,0 0 0,0 0-1,1-1 1,-1 1 0,0 0 0,1-1-1,-1 1 1,1 0 0,-1-1 0,1 1-1,0-1-8,-1-2 3,1 0-1,1 0 1,-1 1-1,1-1 1,-1 0-1,1 1 0,0-1 1,0 1-1,0-1 1,1 1-1,-1-1 1,2 0-3,6-13-7,1 0-1,1 1 1,1 0 0,11-12 7,19-17-75,6-2 75,61-49-33,4 4 0,104-64 33,-112 90 27,50-21-27,-130 74-5,1 2 0,0 0 5,-19 9-4,1-1 0,-1 1 0,0 1-1,0-1 1,1 1 0,-1 1 0,1-1 0,4 2 4,-11-1-1,1 0-1,-1 0 1,0 0-1,0 0 0,0 0 1,1 0-1,-1 1 1,0-1-1,0 1 1,0-1-1,0 1 1,0-1-1,0 1 0,0-1 1,0 1-1,0 0 1,0 0-1,0 0 1,0-1-1,0 1 1,0 0-1,-1 0 0,1 0 1,0 0-1,-1 0 1,1 0-1,-1 1 1,1-1-1,-1 0 0,1 0 1,-1 0-1,0 2 2,0 0-1,0 1 0,0 0 0,0 0 0,-1-1 0,1 1 0,-1 0-1,0-1 1,0 1 0,0-1 0,-1 1 1,-3 7-5,0 0 0,-1-1 0,0 1 0,-1-2 0,0 1 0,-6 7 5,-55 51-17,67-66 17,-75 65 16,-3-4-1,-2-2 1,-17 4-16,-264 150 78,283-170-65,-43 21 61,115-64-100,12-6 9,21-14-24,219-127-316,80-26 357,366-160 11,-654 316 9,29-9-20,-27 18 18,-38 6-17,1-1 0,-1 1 1,0 1-1,0-1 1,0 0-1,0 0 0,1 0 1,-1 0-1,0 1 0,0-1 1,0 1-1,0-1 0,0 1 1,0-1-1,0 1 0,0 0 1,0-1-1,0 1 1,1 0-2,-1 1 3,-1 0-1,1 0 1,0 1 0,-1-1 0,1 0 0,-1 0 0,0 0 0,0 0 0,0 0 0,0 1 0,0-1 0,0 0 0,-1 0 0,1 0 0,-1 0 0,1 0 0,-1 0 0,0 2-3,-23 58 70,6-17-13,2 9 27,14-45-65,0 0 0,-1 0 0,0 0 0,-1 0 0,0 0 0,0-1 0,-5 7-19,-5 2 14,-1-2-1,0 0 1,-1 0 0,0-2 0,-1 0 0,-5 2-14,-137 86 77,-9-2 106,110-63-130,-128 77 99,-94 28 85,279-140-236,-287 132 310,6-24 55,252-99-311,-1-1-1,-3-1-54,32-7 2,0 0 0,0-1 0,0 1 0,0-1 0,0 0 0,-1 0 0,1 0 0,0 0 0,0 0 0,0 0 0,-1 0 0,1-1 0,0 1 0,0-1 0,0 0 0,0 1 0,0-1 0,0 0 0,0 0-2,2 0 0,-1 1 1,1-1-1,0 1 0,-1-1 0,1 1 1,0-1-1,0 0 0,0 1 1,-1-1-1,1 1 0,0-1 0,0 1 1,0-1-1,0 0 0,0 1 1,0-1-1,0 1 0,0-1 1,0 0-1,1 1 0,-1-1 0,0 1 1,0-1-1,14-22 1,0 9-13,0 0 1,1 0-1,12-6 12,65-49-100,73-38 100,107-47-44,-119 73 52,3 6 1,4 8-1,42-7-8,-57 32 0,-120 36-8,1 2 1,-1 0-1,1 2 1,16 1 7,-34 1-5,0 0 1,-1 1-1,1 0 1,0 0-1,-1 1 1,1 0 0,0 0 4,-7-1-2,1-1 1,-1 1 0,0-1 0,1 1 0,-1 0 0,0 0 0,0-1-1,0 1 1,1 0 0,-1 0 0,0 0 0,0 0 0,0 1-1,-1-1 1,1 0 0,0 0 0,0 0 0,-1 1 0,1-1 0,0 0-1,-1 1 1,0-1 0,1 1 0,-1-1 0,0 1 0,1-1-1,-1 0 1,0 1 0,0-1 0,0 1 0,-1-1 0,1 1-1,0-1 1,0 1 0,-1-1 0,1 0 0,-1 1 0,1-1 0,-2 2 1,-2 6-4,-1 1 1,0-1 0,-1-1 0,0 1 0,-1-1 0,0 0 0,0 0 0,0 0-1,-2-1 4,-23 21-3,-2-1 0,-1-2 3,-136 85 101,-4-8-1,-102 40-100,69-48 247,-42 5-247,174-71 77,-1-3 0,-2-4 0,-5-2-77,75-17 7,1-1-1,-1 1 1,0-2 0,0 0 0,0 0 0,0 0 0,1-1-1,-4-1-6,11 2-1,0 0 0,0 0-1,0 0 1,0-1-1,0 1 1,-1 0-1,1-1 1,0 1-1,0-1 1,0 1 0,0-1-1,1 1 1,-1-1-1,0 0 1,0 1-1,0-1 1,0 0-1,0 0 1,1 1 0,-1-1-1,0 0 1,1 0-1,-1 0 1,1 0-1,-1 0 1,1 0-1,0 0 1,-1 0 0,1 0-1,0-1 1,-1 1-1,1 0 1,0 0-1,0 0 1,0 0-1,0 0 1,0 0 0,0 0-1,1-1 1,-1 1-1,0 0 1,1 0-1,-1 0 1,0 0-1,1 0 1,0-1 1,3-5-38,1 0 0,0 0 0,0 0 0,0 0 0,1 1 0,5-5 38,25-22-215,2 1 0,3 0 215,137-89-667,37-7-1342,5 10-1,177-65 2010,-253 125-2749,2 7-1,134-27 2750,-42 37-3195</inkml:trace>
  <inkml:trace contextRef="#ctx0" brushRef="#br0" timeOffset="40348.92">7846 7685 9154,'-3'7'1011,"1"-1"0,0 0 0,-1 1 0,2-1 0,-1 1 0,0 5-1011,1 6 692,1 0 0,0 0 0,2 7-692,-1-13-45,0-1 0,-1 1 0,0 0 1,0 0-1,-2 0 0,1-1 0,-1 1 1,-1 0-1,-2 4 45,2-9 5,-1 0 0,0 0 0,0-1 0,0 1 0,-1-1 0,0 0 1,-1 0-1,1-1 0,-1 0 0,0 1 0,-5 2-5,-11 6 87,-1 0 1,-20 9-88,-258 115 932,44-21 16,-285 174 579,513-275-1492,22-13-81,0 1 1,0 0 0,0 0-1,0 0 1,1 1 0,0 0-1,0 0 1,0 0 0,-3 4 45,9-9-5,0 0 0,0 1 1,0-1-1,0 0 0,0 0 1,0 0-1,0 0 0,0 0 1,0 0-1,0 0 0,0 1 1,0-1-1,0 0 0,0 0 1,0 0-1,0 0 0,0 0 1,0 0-1,0 0 0,0 1 1,0-1-1,0 0 0,0 0 0,0 0 1,0 0-1,0 0 0,0 0 1,0 1-1,0-1 0,0 0 1,0 0-1,0 0 0,0 0 1,0 0-1,0 0 0,0 0 1,0 0-1,1 0 0,-1 1 1,0-1-1,0 0 0,0 0 1,0 0-1,0 0 0,0 0 1,0 0-1,1 0 0,-1 0 1,0 0-1,0 0 0,0 0 5,14-1-244,19-11-58,0-1 0,-1-1 0,18-11 302,-30 14-82,370-198-408,-215 113 514,482-242 150,-620 321-145,38-19 131,1 4 0,26-6-160,-93 35 76,1 0 1,-1 1-1,0 0 1,1 1-1,0 0 1,6 0-77,-15 1 13,0 0 0,-1 0 0,1 0 0,0 0 0,-1 0 0,1 0 0,-1 0 1,1 1-1,0-1 0,-1 0 0,1 0 0,-1 0 0,1 1 0,-1-1 0,1 0 0,-1 1 0,1-1 1,-1 0-1,1 1 0,-1-1 0,1 1 0,-1-1 0,1 1 0,-1-1 0,0 1 0,1-1 0,-1 1 0,0-1 1,1 1-1,-1-1 0,0 1 0,0-1 0,0 1 0,0 0 0,1-1 0,-1 1 0,0 0 0,0-1 1,0 1-1,0-1 0,0 1 0,0 0 0,-1-1 0,1 1 0,0-1 0,0 1 0,0 0 0,0-1 1,-1 1-1,1-1 0,0 1 0,-1-1 0,1 1 0,0-1 0,-1 1 0,0 0-13,-5 10 185,-1 0-1,-1-1 0,0 0 0,-1 0 1,-5 5-185,-32 29 969,-17 12-969,-238 176 1590,-15-13-712,-73 37-237,-1-31-245,372-216-384,-56 27 36,67-33-43,0 0 0,-1-1-1,1 0 1,-1 0 0,0-1 0,1 0-1,-7 1-4,14-2 0,-1 0-1,1 0 0,-1 0 0,1 0 0,-1 0 0,0 0 1,1 0-1,-1 0 0,1 0 0,-1 0 0,1 0 0,-1 0 0,1 0 1,-1 0-1,0 0 0,1-1 0,-1 1 0,1 0 0,-1 0 1,1-1-1,-1 1 0,1 0 0,0-1 0,-1 1 0,1 0 0,-1-1 1,1 1-1,0-1 0,-1 1 0,1 0 0,0-1 0,-1 1 1,1-1-1,0 1 0,0-1 0,-1 1 0,1-1 0,0 0 0,0 1 1,0-1-1,0 1 0,0-1 0,0 1 0,0-1 0,0 1 1,0-1-1,0 0 0,0 1 0,0-1 0,0 1 0,1-1 0,-1 1 1,2-7-17,1 1-1,0-1 0,1 1 0,-1 0 1,1 0-1,0 1 0,1-1 0,-1 1 0,2-2 18,60-56-124,-55 53 106,103-89-137,4 6 1,5 5 0,43-20 154,-36 32-99,59-22 99,-104 60-106,1 4 0,78-20 106,-102 37-103,29-2 103,-64 15-41,0 0 0,1 3 0,-1 0 0,18 2 41,-34 0-21,0 0 0,0 1-1,0 0 1,0 1 0,8 3 21,-17-6 0,0 1-1,0 0 1,0 0 0,0 0 0,1 0-1,-2 0 1,1 1 0,0-1 0,0 1 0,0-1-1,-1 1 1,1-1 0,-1 1 0,1 0-1,-1 0 1,1 0 0,-1 0 0,0 0-1,0 0 1,0 0 0,0 0 0,-1 1 0,1-1-1,-1 0 1,1 0 0,-1 1 0,0-1-1,0 0 1,0 2 0,-1 2 12,0 1 1,-1 0-1,0 0 0,0-1 0,0 1 0,-1-1 1,0 1-1,-1-1 0,1 0 0,-1-1 1,0 1-1,-4 4-12,-11 11 67,0 0 1,-23 17-68,-26 18 140,-4-2 1,-42 23-141,-162 82 204,62-51-87,-213 76-117,349-155 17,-2-3 0,-74 14-17,133-36-9,0 0 1,-1-2-1,-9 0 9,28-2-6,1 0 0,-1 0 0,1 0 0,0 0 0,-1 0 0,1-1 0,0 1 0,-1-1 0,1 1 0,0-1 0,0 0 0,-1 0 0,1 0 0,0 0 0,0-1 0,0 1 0,0 0 0,0-1 0,1 1 0,-1-1 6,1 0-12,0 0 0,1 0 0,-1 1 0,1-1 0,-1 0 0,1 0 0,0 0 0,0 0-1,0 0 1,0 0 0,0 0 0,0 1 0,0-1 0,1 0 0,-1 0 0,1 0 0,-1 0 0,1 1 0,0-1 0,0 0 0,0 0 0,0 1 0,1-2 12,5-9-64,0 0 0,1 1 0,1 0 0,0 0 0,0 1 0,6-4 64,71-59-304,-68 60 245,79-61-573,91-50 632,120-48-275,-129 83 164,50-11 111,-115 56-12,3 6-1,83-16 13,-160 45-20,41-2 20,-71 10 2,0 0 0,0 1 0,1 1 0,-1 0 0,0 0-2,-9-1 6,1 0 0,-1 0-1,0 0 1,0 0 0,0 1 0,1-1-1,-1 0 1,0 1 0,0-1 0,0 1-1,0-1 1,0 1 0,0-1 0,0 1-1,0 0 1,0 0 0,0-1 0,0 1-1,0 0 1,0 0 0,-1 0 0,1 0-1,0 0 1,-1 0 0,1 0 0,0 0-1,-1 0 1,0 0 0,1 1 0,-1-1-1,1 0 1,-1 0 0,0 0 0,0 1-1,0-1 1,0 0 0,0 0 0,0 0 0,0 1-1,0-1-5,-3 5 30,1-1 1,-1 0-1,0 0 0,0-1 0,0 1 0,0-1 0,-1 1 0,0-1 0,0 0 1,-4 3-31,-37 34 200,-3-2 1,-1-2 0,-8 2-201,-162 96 363,-20 0-219,-177 69-144,136-87-117,206-90 30,-1-4-1,-63 12 88,116-31-31,0 0 0,-1-2-1,-11 0 32,29-2-8,0 0 0,0 0-1,0-1 1,0 1 0,0-1 0,0 0-1,0-1 1,0 1 0,1-1-1,-1 0 1,1 0 0,-1 0-1,1-1 1,0 1 0,0-1-1,-3-2 9,6 3-2,-1 0-1,0 0 1,1-1-1,0 1 0,-1 0 1,1 0-1,0-1 1,0 1-1,1-1 0,-1 1 1,0-1-1,1 1 0,-1-1 1,1 1-1,0-1 1,0 0-1,0 1 0,0-1 1,1 1-1,-1-1 1,1 1-1,-1-1 0,1 0 3,3-11-14,1 0-1,0 0 0,0 1 1,1 0-1,1 0 1,1 1-1,6-9 15,16-20-108,31-32 108,31-25-225,92-74 225,120-73-177,96-33 0,-266 196 92,143-65 85,-248 134-7,1 0 0,12-2 7,-39 14 8,-1 0 0,0 1-1,1-1 1,-1 0 0,0 1 0,1-1 0,-1 1-1,1 0 1,-1 0 0,0 0 0,1 0-1,-1 0 1,1 0 0,-1 1 0,1-1-1,-1 1 1,1 0-8,-2-1 4,-1 1 1,0-1-1,1 1 0,-1-1 0,0 1 0,0-1 0,0 1 1,1-1-1,-1 1 0,0-1 0,0 1 0,0-1 0,0 1 1,0-1-1,0 1 0,0 0 0,0-1 0,0 1 1,0-1-1,0 1 0,0-1 0,-1 1 0,1-1 0,0 1 1,0-1-1,0 1 0,-1-1-4,-16 27 134,-22 13 16,-1-1 1,-2-1-1,-2-3 0,-6 2-150,-179 127 711,-193 104-711,296-199 73,-4-6 0,-63 19-73,148-64 3,0-3 1,-1-2-1,-1-2 1,0-1-1,-1-3 1,-14-1-4,51-6-9,0 0 1,0 0-1,0-1 1,0 0-1,0-1 1,0 0-1,0-1 1,1 0-1,-1-1 0,1 0 1,0-1-1,-1-1 9,7 3-9,0 1 0,0-1 0,0-1-1,0 1 1,1 0 0,-1-1 0,1 0-1,0 0 1,1 0 0,-1 0 0,1 0-1,-1-1 1,1 1 0,0-1 0,1 1 0,-1-1-1,1 0 1,0 0 0,0 1 0,0-1-1,1 0 1,0 0 0,0 0 0,0 0-1,1 0 1,-1 0 0,1-1 9,2-10-33,1 1 1,0-1-1,1 1 0,1 0 1,0 1-1,1-1 1,9-12 32,5-5-62,1 0-1,1 2 1,9-7 62,30-28-139,2 3-1,4 2 1,50-33 139,25-8-789,69-32 789,-17 24-289,4 8-1,48-10 290,44-4-2940,25-1 441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5:02.077"/>
    </inkml:context>
    <inkml:brush xml:id="br0">
      <inkml:brushProperty name="width" value="0.05" units="cm"/>
      <inkml:brushProperty name="height" value="0.05" units="cm"/>
      <inkml:brushProperty name="color" value="#E71224"/>
    </inkml:brush>
  </inkml:definitions>
  <inkml:trace contextRef="#ctx0" brushRef="#br0">2244 129 7362,'65'-33'1707,"-61"31"-1636,1 0 1,0 0 0,0 1 0,0-1 0,1 1 0,-1 0 0,0 0 0,0 1-1,1 0 1,-1 0 0,0 0-72,22-1-1345,-21 0 1339,-1 0-1,0-1 1,0 1 0,0-1 0,0 0 0,0 0 0,0-1-1,0 0 1,-1 1 0,1-1 0,3-4 6,-1 1 603,-1-1 1,1-1-1,-2 1 1,1-1-1,-1 0 1,1-2-604,-8 12 122,0 0 0,0 0 1,0-1-1,0 1 1,-1-1-1,1 0 1,-1 1-1,-1 0-122,-15 8 98,3-1-34,-6 4 77,-1-1 0,-3 0-141,-90 38 1264,-120 35-1264,176-66 240,88-21-256,78-22 90,51-21-74,48-12 119,30 7 267,-408 91 143,76-21-425,-59 12 674,-83 30-778,222-56 6,4-2-4,-1 1 0,1-2 0,-1 0 0,0 0 0,-12 0-2,26-4 1,0 0 0,1 0 1,-1 1-1,0-1 0,1 0 1,-1 1-1,1-1 0,-1 0 1,1 1-1,-1-1 0,1 1 1,-1-1-1,1 1 0,0-1 1,-1 1-1,1-1 0,0 1 1,-1 0-1,1-1-1,27-13 56,-18 10-38,0-2 0,0 1 0,0-1 0,5-5-18,-14 9 133,-7 4-26,-9 6-32,4-1-62,0 1 0,1 0-1,0 0 1,0 1 0,-4 5-13,-1 1 8,3-3-4,0 1 1,2 0 0,-1 1-1,1 0 1,1 1-1,1 0 1,0 0 0,-5 16-5,-2 12 131,3 1 1,-5 26-132,17-69 2,-16 83 257,3 0 0,2 29-259,2 173 811,10-156-429,-5 205 429,-1-256-631,-4-1 0,-3 0 0,-9 21-180,3-35 82,-2-2 0,-4 1 0,-7 11-82,-94 174 161,94-189-113,14-34-23,15-21-22,-1-1-1,1 0 0,-1 1 0,1 0 1,0 0-1,0-1 0,1 1 0,-1 0 1,0 2-3,2-6-5,1 1 1,-1-1-1,0 1 0,0-1 1,0 1-1,0-1 1,0 1-1,1-1 1,-1 0-1,0 1 1,0-1-1,0 1 1,1-1-1,-1 0 1,0 1-1,1-1 1,-1 0-1,0 1 1,1-1-1,-1 0 1,1 0-1,-1 1 0,0-1 1,1 0-1,-1 0 1,1 0-1,-1 0 1,1 1-1,-1-1 1,0 0-1,1 0 5,18 3-86,-14-2 101,15 1-12,0 0 0,-1-1 1,1-1-1,0-1 1,0-1-1,0-1 0,5-1-3,16-6 33,0-2 0,37-16-33,-45 16 9,0 1 0,0 1 0,1 2 0,0 2 0,0 1 0,0 1 0,1 2 0,0 2 0,2 1-9,-28-1-6,-1 2 0,1-1 0,0 1-1,-1 0 1,1 1 0,-1 0 0,7 3 6,-12-5-2,0 1 0,0 0 0,0 0 0,0 0 1,0 0-1,0 0 0,0 0 0,0 1 1,-1 0-1,0-1 0,1 1 0,-1 0 1,0 0-1,0 0 0,-1 0 0,1 1 0,0-1 1,-1 0-1,1 4 2,-2-6 9,0 0 0,0-1 1,1 1-1,-1 0 0,0-1 1,0 1-1,0 0 0,0 0 1,0-1-1,0 1 0,-1 0 0,1-1 1,0 1-1,0 0 0,0-1 1,-1 1-1,1 0 0,0 0-9,-1-1 7,1 0 0,-1 0 0,1-1 0,0 1 0,-1 0 0,1 0-1,0 0 1,-1 0 0,1 0 0,0 0 0,-1-1 0,1 1 0,0 0 0,0 0 0,-1 0-1,1-1 1,0 1 0,0 0 0,-1 0 0,1-1 0,0 1 0,0 0 0,0-1-1,-1 1 1,1 0 0,0-1 0,0 1 0,0 0 0,0-1 0,0 1 0,0 0 0,0-1-1,0 1 1,0 0 0,0-1 0,0 1 0,0 0 0,0-1 0,0 1 0,0-1-7,-5-19 0,2-1 1,1-1-1,0 1 0,1 0 1,2 0-1,1-14 0,7-48 23,3 1-1,4 0 0,5-4-22,0-4 4,64-323 28,-39 85-21,3-16 62,-35 289-19,5-30 60,-7 9-123,20-109-104,-21 131 74,3 0 0,11-24 39,-10 36 0,8-38 0,-19 60-12,0-1-1,-1 1 0,-1-1 0,-1 1 0,-1-9 13,0 29-6,0 0 0,0 0 0,0 0-1,0 0 1,0 0 0,0 0 0,0 0 0,0 0 0,-1 0 0,1-1-1,0 1 1,0 0 0,0 0 0,0 0 0,0 0 0,0 0 0,0 0 0,0 0-1,0 0 1,0 0 0,-1 0 0,1 0 0,0 0 0,0 0 0,0 0-1,0 0 1,0 0 0,0 0 0,0 0 0,0 0 0,-1 0 0,1 0-1,0 0 1,0 0 0,0 0 0,0 0 0,0 0 0,0 0 0,0 0 0,0 0-1,-1 0 1,1 0 0,0 0 0,0 0 0,0 0 0,0 0 0,0 0-1,0 0 1,0 1 0,0-1 0,0 0 0,0 0 0,0 0 0,-1 0-1,1 0 1,0 0 0,0 0 0,0 0 0,0 0 0,0 1 0,0-1 0,0 0-1,0 0 1,0 0 6,-11 13-251,-15 22 1,21-27 194,-22 28 44,-2-2-1,-1-2 1,-1 0-1,-28 19 13,-17 9 29,-53 30-29,84-62 13,0-3 1,-2-2-1,-1-1 0,-9 0-13,-35 9 24,-72 14-24,154-42 0,-1-1 0,1-1 0,-9 1 0,17-2-1,0 0-1,0 0 0,-1 0 1,1 0-1,0-1 0,0 1 0,0-1 1,0 1-1,0-1 0,-1 0 2,2 0-2,0 1 0,1-1 0,-1 1 0,1 0 0,-1-1 0,1 1 0,-1-1 0,1 1-1,-1-1 1,1 1 0,0-1 0,-1 0 0,1 1 0,0-1 0,0 1 0,-1-1 0,1 0 0,0 1 0,0-1-1,0 0 1,0 1 0,-1-1 0,1 0 0,0 1 0,0-1 0,1 0 0,-1 1 0,0-1 0,0 0-1,0 0 3,2-5-20,0 0 0,0 0 0,1 1 0,-1-1 0,1 0 0,1 1 0,-1 0 0,5-5 20,38-43-93,-25 30 70,4-5 14,1 2 0,2 1 0,25-19 9,-39 34 4,0 1-1,0 0 1,0 1 0,1 0-1,1 1 1,-1 1 0,1 1-1,0 0 1,15-2-4,-27 6-5,1 0 0,-1 1 1,1-1-1,-1 1 1,1 0-1,-1 1 0,1-1 1,-1 1-1,1 0 0,-1 0 1,5 1 4,-7 0-6,0-1 1,0 0-1,0 1 1,0-1-1,0 1 1,-1 0-1,1-1 0,0 1 1,-1 0-1,1 0 1,-1 0-1,0 0 1,1 0-1,-1 1 0,0-1 1,0 0-1,-1 1 1,1-1-1,0 0 1,-1 1-1,0-1 1,1 1-1,-1 0 6,1 20-21,-1 0-1,-1 0 1,-1 0-1,-1 0 1,-5 19 21,1-5-1,-41 242 73,-28 185 16,57-338-100,-16 105 48,1 147-36,33-365 7,1-1 0,0 0 1,1 1-1,0-1 0,1 0 0,0 0 0,1 0 0,1 4-7,-9-43 274,1-1-1,1-1 0,2 1 1,1-28-274,0 50 19,28-550-206,-10 286 60,-11 125 63,12-155 16,-19 296 12,5-29 105,-5 32-93,0 0 0,0 1 0,1-1 1,-1 0-1,0 0 0,0 1 0,0-1 1,1 0-1,-1 1 0,0-1 0,1 0 1,-1 1-1,1-1 0,-1 0 0,1 1 1,-1-1-1,1 1 0,-1-1 0,1 1 1,0-1-1,-1 1 0,1-1 0,-1 1 1,1 0-1,0-1 0,0 1 1,-1 0-1,1 0 0,0-1 24,0 2-105,0-1 0,0 0 0,0 1 0,-1-1-1,1 1 1,0-1 0,0 1 0,-1 0 0,1-1 0,0 1 0,-1-1 0,1 1 0,-1 0-1,1 0 1,-1-1 0,1 1 0,-1 0 0,0 0 0,1 0 0,-1 0 0,0-1 0,1 2 105,4 13-142,0 1 0,-1 0 0,-1 0 1,0-1-1,-1 2 0,0 0 142,0 42-62,-2 1 62,0-56-14,-5 97 1060,-4 0 0,-4 0 0,-17 56-1046,-20 47 232,-21 34-232,69-232 1,-14 46 21,-1-1 0,-3 0 0,-2-2 0,-7 7-22,26-51 40,0 0 1,0 0-1,-1-1 0,1 1 1,-1-1-1,0 0 0,-3 2-40,6-5 15,1 0-1,-1-1 1,0 0-1,1 1 1,-1-1-1,0 1 1,0-1 0,1 0-1,-1 1 1,0-1-1,0 0 1,0 0-1,1 0 1,-1 0-1,0 0 1,0 0-1,0 0 1,0 0-1,1 0 1,-1 0-1,0 0 1,0 0-15,0-1 18,0 0 0,0 0-1,0 0 1,0 1 0,0-1 0,0 0 0,0 0 0,0 0 0,1-1 0,-1 1 0,0 0-1,1 0 1,-1 0 0,1 0 0,-1-1 0,1 1 0,0 0 0,-1-1 0,1 0-18,-2-8 44,0-1 0,1 0 0,0 0 0,0 0 1,1 0-1,2-9-44,11-66-49,-11 75 42,36-161-755,34-88 762,69-157-725,-107 323 618,4 1 1,38-65 106,-70 147-6,23-38-24,-27 46 27,0 1-1,1-1 0,-1 0 1,1 1-1,0-1 1,-1 1-1,1 0 1,0 0-1,0 0 1,0 0-1,1 0 1,-1 1-1,2-1 4,-3 1-2,0 1-1,0-1 0,0 1 1,-1 0-1,1 0 0,0 0 1,0 0-1,0 0 0,0 0 1,0 1-1,0-1 0,0 1 1,0-1-1,-1 1 0,1 0 1,0-1-1,0 1 0,-1 0 1,1 0-1,0 1 3,2 0-5,-1 2-1,1-1 1,-1 0-1,0 1 0,0 0 1,0 0-1,0-1 1,2 5 5,5 11-14,-1 1 1,-1 0-1,-1 1 1,0-1-1,-2 1 1,2 11 13,3 30 5,1 42-5,-3 49 29,-7-1 1,-9 51-30,-38 325-16,36-470-7,3-39-95,7-19 111,0 0 0,0 1 0,0-1-1,0 0 1,-1 0 0,1 0 0,0 0-1,0 0 1,0 0 0,0 0 0,0 0-1,0 0 1,-1 0 0,1 0 0,0 0-1,0 0 1,0 0 0,0 0-1,0 0 1,-1 0 0,1 0 0,0 0-1,0 0 1,0 0 0,0 0 0,0 0-1,-1 0 1,1 0 0,0 0 0,0 0-1,0 0 1,0 0 0,0 0 0,0 0-1,0-1 1,-1 1 0,1 0 0,0 0-1,0 0 1,0 0 0,0 0 0,0 0-1,0 0 1,0-1 0,0 1 0,0 0-1,0 0 1,0 0 0,0 0 0,0 0-1,0 0 1,-1-1 0,1 1-1,0 0 8,-1-4-196,0 0 0,0 0 0,1 1 0,-1-1-1,1 0 1,0 0 0,0-3 196,6-59-3386,5-16-246</inkml:trace>
  <inkml:trace contextRef="#ctx0" brushRef="#br0" timeOffset="388.5">4319 2983 9026,'121'56'2560,"-80"-70"225,6-4-5185,15-10 63</inkml:trace>
  <inkml:trace contextRef="#ctx0" brushRef="#br0" timeOffset="1062.697">4879 2825 8050,'6'-2'741,"-1"1"0,1-1 1,0 1-1,0 0 0,-1 1 1,1-1-1,0 1 0,1 0-741,-6 0 30,1 0 0,-1 0 0,0 0 1,1 1-1,-1-1 0,0 0 0,0 1 0,1-1 0,-1 1 0,0-1 0,0 1 0,0-1 0,0 1 0,0 0 1,0 0-1,0-1 0,0 1 0,0 0 0,0 0 0,0 0 0,0 0 0,-1 0 0,1 0 0,0 0 0,-1 1 1,1-1-1,-1 0 0,1 0 0,-1 0 0,1 1 0,-1-1 0,0 0 0,0 0 0,0 1 0,0-1 0,0 0 1,0 1-1,0-1 0,0 0 0,0 0 0,-1 1-30,0 4 5,-1 1 0,0-1 0,-1 1 0,1-1 0,-2 0 0,1 0 0,0 0 0,-1 0 0,0-1 0,0 1 0,-1-1 0,0 0 0,-1 0-5,-19 20 53,-1-1 0,-1-2-1,-27 18-52,-96 53 208,129-80-176,-163 91 912,-195 77-944,-201 60 680,485-202-591,-474 195 1153,559-230-1188,5-2-28,0 1-1,0-1 1,1-1 0,-1 1-1,0-1 1,0 0 0,0 0-1,-1 0 1,1-1-1,0 1 1,-3-1-26,8 0-2,-1-1 0,1 1 0,0 0 1,0 0-1,-1 0 0,1 0 0,0 0 0,0-1 0,-1 1 0,1 0 1,0 0-1,0 0 0,0-1 0,-1 1 0,1 0 0,0 0 0,0-1 0,0 1 1,0 0-1,0 0 0,0-1 0,-1 1 0,1 0 0,0-1 0,0 1 1,0 0-1,0 0 0,0-1 0,0 1 0,0 0 0,0-1 0,0 1 0,0 0 1,1 0-1,-1-1 0,0 1 0,0 0 0,0 0 0,0-1 0,0 1 0,0 0 1,0 0-1,1-1 0,-1 1 0,0 0 0,0 0 0,0-1 0,1 1 1,-1 0-1,0 0 2,8-11-37,0 0 0,0 1 0,1 0 0,0 1 0,1 0 0,0 0 0,0 1 37,58-44-29,2 3 0,2 3 0,24-9 29,233-107 158,-87 58 11,54-6-169,-64 34 152,191-35-152,-409 109 497,-31 6 47,-7 2-281,-166 53 867,-7 12-1130,-178 81-77,173-69 187,158-65-100,17-6-3,0-1 0,-1-1 0,0-2 0,-23 4-7,49-12-7,1 1 0,-1-1 0,1 0 0,0 0 0,-1 0 0,1 0 0,-1 0 0,1 0 1,-1 0-1,1 0 0,0 0 0,-1-1 0,1 1 0,-1-1 7,1 1-4,1 0-1,0-1 0,0 1 1,-1 0-1,1-1 1,0 1-1,0 0 0,0-1 1,0 1-1,0 0 1,-1-1-1,1 1 0,0 0 1,0-1-1,0 1 0,0 0 1,0-1-1,0 1 1,0 0-1,0-1 0,0 1 1,0 0-1,0-1 1,0 1-1,0 0 0,1-1 1,-1 1-1,0 0 1,0-1-1,0 1 0,0 0 1,1-1-1,-1 1 5,3-5-34,0 1-1,1-1 0,0 1 1,0 0-1,0 0 1,3-2 34,47-36-209,2 1 0,34-16 209,123-63-69,-208 118 67,477-233 7,-445 218-2,491-207-39,-475 208-32,-42 16 39,-11 0 28,1 0 1,-1 0 0,0 0-1,0 1 1,0-1 0,0 0-1,0 0 1,0 0 0,1 0-1,-1 1 1,0-1-1,0 0 1,0 0 0,0 0-1,0 0 1,0 1 0,0-1-1,0 0 1,0 0-1,0 0 1,0 1 0,0-1-1,0 0 1,0 0 0,0 0-1,0 1 1,0-1-1,0 0 1,0 0 0,0 0-1,0 0 1,0 1 0,-1-1-1,1 0 1,0 0 0,0 0-1,0 0 1,0 0-1,0 1 1,-4 4 5,1-1-1,-1 1 1,0-1-1,0 0 1,0 0 0,0 0-1,-1 0 1,-1 0-5,-52 35 62,40-28-43,-1126 642 893,1105-633-899,-60 32-85,-75 28 72,158-74-69,-1 0 0,0-1-1,0-1 1,-11 1 69,26-4 6,0-1 1,0 1-1,0-1 1,0 0-1,0 0 0,0 0 1,0 0-1,0-1 1,0 1-1,0 0 1,0-1-1,0 1 0,0-1 1,1 0-1,-1 0 1,0 0-1,0 0 0,1 0 1,-1 0-1,0 0 1,1 0-1,-1 0 1,1-1-1,0 1 0,-1-1 1,1 1-1,0-1 1,0 0-1,0 1 1,0-1-1,0 0 0,0 0 1,0-1-7,0-4-350,-1-1 1,1 1-1,0-1 0,1 1 1,0-1-1,0 0 1,1-5 349,4-21-1210,0 0 1,4-5 1209</inkml:trace>
  <inkml:trace contextRef="#ctx0" brushRef="#br0" timeOffset="1501.524">3652 7241 9858,'-11'-19'656,"2"1"-656,-2 2-2848</inkml:trace>
  <inkml:trace contextRef="#ctx0" brushRef="#br0" timeOffset="2720.236">3395 7079 8026,'-33'-21'3431,"25"17"-2828,1 0 1,-1-1-1,1 0 1,0-1-1,0 0 0,0 0 1,1 0-1,0-1 1,-5-6-604,10 12 2,0-1 1,1 1-1,-1-1 0,0 0 1,1 1-1,-1-1 1,1 0-1,0 1 1,-1-1-1,1 0 1,0 0-1,0 1 1,0-1-1,0 0 0,1 0 1,-1 1-1,0-1 1,1 0-1,-1 1 1,1-1-1,0 0 1,-1 1-1,1-1 1,0 1-1,0-1 0,0 1 1,0-1-1,0 1 1,0 0-1,1 0 1,0-2-3,4-2-80,0 1 0,0-1 0,0 1 0,1 0 0,-1 1 0,1 0-1,0 0 81,17-7-149,1 2 0,0 1 0,0 1 0,23-3 149,104-7-43,-145 16 40,181-9 49,183 14-46,182 40 1625,-307-22 68,-190-18-1382,-16-3-93,-1 2-1,0 1 0,33 10-217,-64-10 111,-11-2 49,-16 2 81,-33 3-62,0-2 0,0-2 0,0-3 0,-7-2-179,-48-6-25,-51-11 25,-22-13-180,-27-14 180,-175-56-495,163 41-3,156 43 407,0 4 1,0 2 0,-1 2-1,-55 1 91,117 8-5,0 0-1,1 0 1,-1 0-1,1 0 1,-1 0-1,0 1 1,1-1-1,-1 0 0,1 1 1,-1-1-1,1 1 1,-1-1-1,0 1 6,2 0-5,0-1 0,0 0 0,0 0 0,0 1 0,0-1 0,0 0 0,-1 0 0,1 1 0,0-1 0,0 0 0,0 1 0,0-1 0,0 0 0,0 0 0,0 1-1,0-1 1,0 0 0,0 1 0,0-1 0,1 0 0,-1 0 0,0 1 0,0-1 0,0 0 0,0 0 0,0 1 0,0-1 0,1 0 0,-1 0 0,0 1 0,0-1 0,0 0 0,1 0-1,-1 0 1,0 0 0,0 1 0,0-1 0,1 0 5,4 4-52,0 0-1,1-1 1,-1 1-1,1-1 0,3 1 53,23 9-39,1-1 0,0-1-1,1-2 1,3-1 39,40 6 284,21-1-284,186 6 784,101-12-784,0 0 131,108 28 505,-488-34-584,18 2-32,-19-3 227,-13-3 385,-348-67-556,-464-150-1217,783 209 1071,7 1 2,-158-41-322,153 43 310,0 2 0,-1 1 0,1 2 1,-3 1 79,27 2-22,0 1 0,0 0 0,0 1 0,0 0 0,-9 3 22,19-4-16,0-1 0,-1 1 0,1-1 0,0 1-1,-1 0 1,1 0 0,0 0 0,0 0 0,0 1-1,0-1 1,0 1 0,0-1 0,0 1 0,1-1-1,-1 1 1,1 0 0,-1 0 0,1 0 0,-1 0-1,1 0 1,0 0 0,0 0 0,0 1 0,0-1-1,1 0 1,-1 0 0,0 1 0,1 2 16,0-3-25,0 1-1,1-1 1,0 1 0,-1 0-1,1-1 1,0 1 0,0-1 0,0 1-1,1-1 1,-1 0 0,1 1 0,-1-1-1,1 0 1,0 0 0,0 0-1,-1 0 1,1-1 0,1 1 0,-1 0-1,2 0 26,6 5-73,1-1-1,0 0 0,0-1 1,4 1 73,18 7-45,2-2 1,-1-2-1,1-1 0,24 2 45,155 9 133,-212-18-131,447 16 675,-26-7 49,-74 7-224,-413-13 883,-9 2-1155,-56-1-285,1-6-1,0-5 0,0-6 1,-33-11 55,94 10-70,1-4 1,0-3 0,-59-26 69,79 25-166,1-2 0,1-1 0,1-3 0,1-1 0,-27-25 166,56 42-90,1 0 1,0-1-1,0-1 0,-5-7 90,17 19 2,0 1-1,-1 0 1,1-1-1,0 1 1,-1-1-1,1 1 1,0 0-1,-1-1 1,1 1-1,0-1 1,0 1-1,0-1 1,-1 1-1,1-1 1,0 1-1,0-1 1,0 1-1,0-1 1,0 1-1,0-1 1,0 1 0,0-1-1,0 0 1,0 1-1,0-1 1,0 1-2,12-2 38,20 13-24,14 12-61,-1 2 0,-1 1 0,8 10 47,125 97-22,-162-121 32,5 4-3,80 63 59,3-5 0,49 24-66,-132-87 80,1 0 0,0-2 0,0 0 1,1-1-1,0-2 0,0 0 0,1-1 0,0-1 1,0-1-81,-15-3 56,0 1 0,0-1 0,1 0 0,-1-1 0,0 0 0,0 0 0,0-1 0,0 0 0,0 0 1,0-1-1,-1 0 0,1 0 0,-1-1 0,0 0 0,0 0 0,0-1 0,0 0 0,-1 0 0,0-1 1,0 1-1,0-1 0,-1-1 0,0 1 0,0-1 0,-1 0 0,3-3-56,-5 5 3,1-1-1,-1 1 1,0 0-1,0-1 1,-1 1-1,1-1 1,-1 0-1,0 1 1,-1-1-1,0 0 1,0 0-1,0 0 1,0 1-1,-1-1 1,0 0-1,0 1 1,0-1-1,-1 0 1,0 1-1,0 0 1,-1-1-1,1 1 1,-1 0-1,0 0 1,-2-1-3,-2-4-159,0 1 0,-1 0 1,0 1-1,-1 0 0,0 0 1,0 0-1,-1 1 0,0 1 1,0 0-1,0 0 0,-1 1 0,-1 0 159,-22-7-1150,-1 2 0,-1 2-1,1 1 1,-1 1 0,-15 1 1150,35 3-501,-140-14-3973</inkml:trace>
  <inkml:trace contextRef="#ctx0" brushRef="#br0" timeOffset="4116.622">3033 4396 13419,'-6'-8'1189,"1"0"0,0-1 0,0 1 0,1-1 0,-3-9-1189,6 18-1,1 0-1,0-1 1,0 1-1,0 0 1,0 0-1,0-1 1,0 1-1,0 0 1,0-1-1,0 1 1,0 0-1,0-1 1,0 1-1,0 0 1,0-1-1,0 1 1,0 0-1,0-1 1,1 1-1,-1 0 1,0-1-1,0 1 1,0 0-1,0 0 1,1-1-1,-1 1 1,0 0-1,0 0 1,1 0-1,-1-1 1,0 1-1,0 0 1,1 0-1,-1 0 1,0-1-1,1 1 1,-1 0-1,0 0 1,0 0-1,1 0 1,-1 0-1,0 0 1,1 0-1,-1 0 1,0 0-1,1 0 1,-1 0-1,0 0 1,1 0-1,-1 0 1,0 0-1,1 0 1,-1 0-1,0 0 2,18 6-651,-17-6 638,12 7-149,0 0 0,0 1 0,-1 0 0,0 1 0,0 0 0,-1 1 0,-1 0 0,1 1 0,-1 0 0,-1 1 1,0 0-1,-1 0 0,6 14 162,1 1 147,-2 1 0,-1 1 0,-2 0 0,0 0 0,-2 1 0,-1 5-147,3 24 359,-3 0 0,-2 1 0,-3 50-359,-7 5 495,-12 52-495,-4-26 123,-6 0-1,-21 49-122,23-99 366,-5 0-1,-38 80-365,55-146 380,7-19 117,3-12-189,3-20-56,8-57-369,16-72 117,-6 48-147,-5 25 23,38-281-453,-41 225-3,-5-1 0,-7-18 580,-4 55-83,-5 1-1,-14-53 84,25 150 34,3 12-90,5 20-94,8 44 80,-3 1-1,-3 1 0,-3 0 0,-4 0 0,-2 0 1,-4 0-1,-5 12 71,-7 28 62,-4-2 1,-6-1-1,-5 0 1,-15 29-63,-17 25 88,47-134 76,-1 0 1,-1-1-1,-20 26-164,31-48 97,-18 22 244,23-29-300,0 1 0,0-1 0,-1 0 0,1 0 0,0 0 0,-1 0-1,1 0 1,-1 0 0,1-1 0,-1 1 0,0 0 0,1-1 0,-1 1 0,1-1 0,-1 0 0,0 1 0,0-1-1,1 0 1,-1 0-41,0 0 34,1 0-1,0-1 0,0 1 0,-1-1 1,1 1-1,0-1 0,0 1 0,0-1 0,0 0 1,0 1-1,0-1 0,0 0 0,0 0 1,0 0-1,0 0 0,0 0 0,0 0 1,0 0-1,1 0 0,-1-1-33,-2-2 68,1 0 1,1 0-1,-1-1 1,1 1-1,-1-1 0,1-1-68,-3-14 49,2 0 1,0-1-1,1 1 0,1 0 0,1-3-49,13-104-187,-11 105 160,52-344-554,3-26-430,2-47-1,-50 393 1125,-10 45-105,0 0-1,0 0 1,1 0-1,-1 1 1,0-1-1,1 0 1,-1 0-1,1 0 1,-1 0-1,1 1 0,-1-1 1,1 0-1,-1 1 1,1-1-1,0 0 1,0 1-1,-1-1 1,1 1-1,0-1 1,0 1-1,-1-1 1,2 1-8,-2 0 5,1 0 0,0 0 0,0 0 0,-1 0 0,1 0 0,0 0 0,0 1 0,-1-1 0,1 0 0,0 0 0,-1 1 0,1-1 0,0 1 0,-1-1 0,1 0 0,-1 1 0,1-1 0,0 1 0,-1-1 0,1 1 0,-1 0-5,4 4 20,0 0 1,0 1-1,-1-1 0,0 1 1,0 0-1,1 2-20,10 30 43,-2 1 0,-1 0 0,-2 1 1,-1 0-1,-3 0 0,1 38-43,-4 31 160,-11 104-160,-3-87-17,-6 0 1,-5-1 0,-24 64 16,31-128-11,-3-1 0,-3-1 1,-8 14 10,23-60 83,0 0 0,0 0 0,-2 0 0,-1 1-83,9-12 27,0-1 0,-1 1 1,1-1-1,-1 1 1,1-1-1,-1 1 0,0-1 1,0 0-1,0 0 0,0 0 1,0 0-1,0 0 1,0 0-1,0 0-27,1-1 21,0 0 0,0 0 0,-1 0 0,1 0-1,0 0 1,0 0 0,0 0 0,0 0 0,0 0 0,-1-1 0,1 1 0,0-1 0,0 1 0,0 0-1,0-1 1,0 0 0,0 1 0,0-1 0,0 0-21,-3-2 59,1-1 0,0 0-1,0 0 1,0 0 0,1 0 0,-1 0-1,1-1 1,0 1 0,0 0 0,0-1 0,1-1-59,-6-17 73,1-1 1,1 0 0,1-1 0,0-14-74,0-104-439,3 124 373,5-342-1547,-2-45-447,-10 45 708,8 342 1344,-1 12 34,0-1 1,1 1-1,0 0 0,1 0 1,-1 0-1,1 0 1,1 0-1,-1 0 1,1 0-27,-1 6 5,-1 1 0,0 0 0,0 0 0,0 0 0,1-1 0,-1 1 0,0 0 0,0 0 0,0 0 0,1 0 0,-1-1 0,0 1 0,0 0 0,1 0 0,-1 0 1,0 0-1,0 0 0,1 0 0,-1 0 0,0 0 0,1 0 0,-1 0 0,0 0 0,0 0 0,1 0 0,-1 0 0,0 0 0,0 0 0,1 0 0,-1 0 0,0 0 1,1 0-1,-1 0 0,0 1 0,0-1 0,0 0 0,1 0 0,-1 0 0,0 0 0,0 1 0,1-1 0,-1 0 0,0 0 0,0 0 0,0 1 0,0-1 0,0 0 1,1 0-1,-1 1 0,0-1 0,0 0 0,0 0 0,0 1 0,0-1-5,7 10 118,-1 1 0,0-1 0,-1 1 0,0 0 0,-1 1 0,0-1-1,2 9-117,14 60 385,-2 1 0,-5 1 0,1 33-385,-3 53 402,-7 26-402,-5-57-54,-6 0 0,-21 112 54,16-202 177,4-36 83,0-11 19,7-1-235,0 0 0,-1-1 1,1 1-1,0-1 1,0 0-1,0 1 1,0-1-1,0 0 1,0 1-1,1-1 1,-1 0-1,0-1-44,-6-23 269,1 0-1,0-1 1,2 1-1,1-1 1,1-17-269,2-37 182,6-27-182,30-319-803,-17-23-1410,-17 405 2023,1 29 101,1 36 180,3 150 874,-12 155-965,4-319-16,-3 61-570,-6 25 586,7-70-341,-2 0 0,0-1 0,-2 1 0,0-1 0,-2 0 0,-1 0 341,6-12-484,-1 0 0,0-1 0,0 0 0,-1 0 0,0 0 0,-1-1 0,-1 1 484,1-2-590,-1 0 0,0-1 0,0 0 0,0 0 0,-1-1 0,0 0 590</inkml:trace>
  <inkml:trace contextRef="#ctx0" brushRef="#br0" timeOffset="4493.147">1463 4637 9906,'166'-107'2105,"-94"23"-2105,15 9-1897</inkml:trace>
  <inkml:trace contextRef="#ctx0" brushRef="#br0" timeOffset="5229.156">2308 4307 10002,'-46'63'3232,"-2"-3"1,-27 26-3233,-113 101 734,70-80-602,-23 10-132,-138 91 69,-40 10 154,-52 10-223,-32-7 180,350-193-68,-1-3-1,-2-2 1,-30 7-112,82-28 14,0-1 0,0 0 0,0-1 0,0 1 0,-1-1 0,1 0 0,0 0 0,0 0 1,0 0-1,-4-2-14,6 2 4,1 0 0,0-1 0,0 1 0,0-1 1,0 1-1,0-1 0,0 0 0,0 1 0,0-1 0,0 0 1,0 0-1,0 0 0,0 0 0,0 1 0,0-1 1,1 0-1,-1-1 0,0 1 0,1 0 0,-1 0 1,1 0-1,0 0 0,-1-1-4,1-4 4,-1 1-1,1-1 1,1 0 0,-1 1 0,1-1-1,0 1 1,0-1 0,1 1 0,0 0-1,0-1 1,0 1 0,0 0 0,1 0-1,0 0-3,18-34-24,2 2-1,2 0 0,1 1 1,8-6 24,38-39-91,15-9 91,50-39 18,5 5 0,118-76-18,-22 35-44,117-53 44,-250 161-49,80-30 49,-178 85-2,68-27-22,-68 27 21,0 0-1,0 0 0,0 1 0,1 0 0,-1 0 0,1 1 1,6 0 3,-14 0 1,1 0 0,0 0 0,-1 0 0,1 0 0,0 0 0,0 0 0,-1 0 0,1 0 0,0 0 0,-1 1 0,1-1 0,0 0 0,-1 1 0,1-1 0,0 0 0,-1 1 0,1-1 0,-1 1 0,1-1 0,0 1 0,-1-1 0,0 1 0,1-1 0,-1 1 0,1-1 0,-1 1 0,1 0 0,-1-1 0,0 1 0,0 0 0,1-1 0,-1 1 1,0 0-1,0-1 0,0 1 0,0 0 0,0-1 0,0 1 0,0 0 0,0 0 0,0-1 0,0 1 0,0 0 0,0 0 0,0-1 0,0 1 0,-1 0 0,1-1 0,0 1-1,-2 4 19,-1 0-1,1 0 1,-1-1 0,0 1 0,0-1-1,-2 2-18,-18 20 106,-1-1 0,-2-1-1,0-1 1,-11 5-106,16-11 57,-122 93 354,-5-8 0,-27 9-411,-78 37 300,-56 14-300,205-114 72,-83 24-72,159-63 12,0-1 0,-3-1-12,23-5-3,1-1 1,-1 0 0,0 0-1,0-1 1,0 0 0,0-1 0,0 0-1,-4-1 3,10 2-2,1 0 0,-1 0 0,1-1-1,-1 1 1,1-1 0,0 0 0,-1 1-1,1-1 1,-1 0 0,1 0 0,0 0-1,0 0 1,0 0 0,-1 0 0,1 0-1,0 0 1,0 0 0,1-1 0,-1 1 0,0 0-1,0-1 1,0 1 0,1-1 0,-1 1-1,1-1 1,-1 1 0,1-1 0,0 1-1,-1-2 3,1-1-14,0-1 1,1 0-1,-1 0 0,1 1 0,0-1 0,0 0 0,0 1 0,2-5 14,6-11-49,1 0-1,1 0 1,1 1-1,1 1 1,0 0-1,1 0 1,8-6 49,-13 13-18,64-69-104,2 3 0,42-28 122,170-124-115,-190 157-50,3 5-1,3 4 0,53-21 166,-144 78-18,77-35-132,-78 37 122,1 0 1,0 1 0,0 0 0,0 1-1,0 0 1,7 0 27,-17 2-4,1 0 1,-1 0-1,1 0 1,-1 0-1,1 0 1,-1 0-1,1 1 1,-1-1-1,1 1 1,-1 0-1,0 0 1,1 0-1,-1 0 1,0 0-1,0 0 1,0 1-1,2 1 4,-3-2 1,0 1 0,0 0 0,0 0 0,0-1 0,0 1 0,0 0 0,-1 0 0,1 0-1,-1 0 1,1 0 0,-1 0 0,0 0 0,0 0 0,0 0 0,0 0 0,0 0 0,0 0 0,-1 0 0,1 0-1,-1 0 1,1 0 0,-1 0 0,0 0-1,-3 11 22,-1 0 0,0-1 0,-1 1-1,-1-1 1,0-1 0,-1 1-22,-58 77 167,-33 27 240,-5-4 0,-107 87-407,49-58 377,-6-7-1,-53 24-376,112-85 409,-83 38-409,163-96 69,-1-2-1,-14 4-68,37-15 11,1 0-1,-1 0 0,0-1 1,0 0-1,0 0 0,-6 0-10,11-1-1,1 0 0,0 0 0,0-1 0,-1 1 0,1 0 0,0 0 0,0-1 0,-1 1 0,1 0 0,0-1 0,0 1 0,0-1 0,0 0 0,0 1 0,0-1 0,0 0 0,0 0 0,0 0 0,0 0 0,0 1 0,0-1 0,0 0 0,1-1 0,-1 1 0,0 0 0,1 0 0,-1 0 0,1 0 0,-1 0 0,1-1 0,0 1 0,-1 0 0,1 0 0,0-1 0,0 1 1,0-5-12,0 1-1,1-1 0,0 1 1,0-1-1,0 1 1,1-1-1,0 1 1,0 0-1,0 0 1,3-4 12,14-29-63,3 1 1,1 1 0,1 1 0,20-20 62,120-127-125,-65 83 124,4 4 0,4 4-1,4 6 1,30-14 1,-33 29-1,40-16 1,-98 61-7,0 1 0,2 3 0,0 2 0,18-3 7,-53 18-11,1 0-1,0 1 1,-1 1 0,13 0 11,-24 2-5,0 0 0,-1 0 0,1 1 0,0 0 0,0 0 0,-1 0 0,1 1 0,-1-1 0,1 2 0,-1-1 0,0 0 0,0 1 0,5 3 5,-8-4-1,0 0 0,0 0 0,0 0 0,0 1-1,0-1 1,0 1 0,-1-1 0,1 1 0,-1-1-1,0 1 1,0 0 0,0 0 0,0 0 0,0 0 0,0 0-1,-1 0 1,0 0 0,1 0 0,-1 0 0,0 0-1,0 0 1,-1 0 0,1 0 0,-1 0 0,0 0 1,-2 10 8,0 0 0,-2 0 0,0 0 0,0 0 0,-2 0-8,-7 16 40,-3-1 0,0 0 0,-2-2 0,-3 4-40,-90 97 207,-20 8 338,-5-6 1,-154 109-546,13-35 411,175-134-88,-83 39-323,162-95 20,0-2 0,-1-1-1,-23 6-19,42-14-2,0 0 1,0-1-1,-1 0 1,1 0-1,0 0 0,-1-1 1,1 0-1,0 0 0,-6-1 2,11 0-6,-1 1 0,1-1 1,-1 1-1,1-1 0,-1 0 0,1 1 0,0-1 0,0 0 0,-1 0 0,1 0 0,0 0 0,0 0 0,0 0 1,0 0-1,0 0 0,0-1 0,-1 0 6,1-1-20,0 1-1,0-1 1,0 0 0,1 1 0,-1-1 0,1 0 0,-1 0-1,1 0 1,0 1 0,0-1 0,0 0 0,1 0 0,-1 0 20,3-15-168,1 0 1,1 0 0,1 1 0,0 0-1,4-7 168,14-27-559,2 2 0,8-10 559,46-63-1099,4 4 0,10-1 1099,203-217-1641,212-160-2098,-268 277 1333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8:36.547"/>
    </inkml:context>
    <inkml:brush xml:id="br0">
      <inkml:brushProperty name="width" value="0.05" units="cm"/>
      <inkml:brushProperty name="height" value="0.05" units="cm"/>
      <inkml:brushProperty name="color" value="#E71224"/>
    </inkml:brush>
  </inkml:definitions>
  <inkml:trace contextRef="#ctx0" brushRef="#br0">2675 403 8898,'0'-1'132,"0"1"0,1-1 0,-1 1 1,0-1-1,0 1 0,1-1 0,-1 1 0,0-1 0,0 0 1,0 1-1,0-1 0,0 1 0,0-1 0,0 0 0,0 1 1,0-1-1,0 1 0,0-1 0,0 1 0,0-1 0,0 0 1,-1 1-1,1-1 0,0 1 0,0-1 0,-1 1 0,1-1 1,0 1-1,-1-1 0,1 1 0,-1 0 0,1-1 1,0 1-1,-1-1 0,1 1 0,-1 0 0,1-1 0,-1 1 1,1 0-1,-1-1-132,-3 1-61,0 0 0,1 0 0,-1 1 0,0-1 0,0 1 0,1 0 0,-3 0 61,-6 2 160,-294 38 389,264-37-474,-245 37 633,-70 28-708,106-10 5,-63 32-5,172-44-70,2 6-1,2 5 0,-25 21 71,146-70-11,3-2 2,-1 1-1,2 0 1,-1 1 0,1 0 0,0 1-1,1 1 1,0 0 9,11-10-6,0 1 0,-1-1 0,1 1-1,0 0 1,0 0 0,0-1 0,0 1 0,0 0-1,0 0 1,1 0 0,-1 0 0,0 1 6,1-2-4,0-1 0,1 1 1,-1 0-1,0 0 1,0 0-1,0 0 0,0-1 1,1 1-1,-1 0 0,0 0 1,1-1-1,-1 1 0,0 0 1,1-1-1,-1 1 0,1 0 1,-1-1-1,1 1 0,0 0 1,-1-1-1,1 1 0,-1-1 1,1 0-1,0 1 0,0-1 1,-1 1-1,1-1 0,0 0 1,0 1-1,-1-1 0,1 0 1,0 0-1,0 0 1,0 0 2,13 3-24,0-2-1,0 0 1,0 0-1,0-2 1,0 0-1,0 0 1,0-1-1,6-2 26,60-12-100,71-24 100,80-34 16,-221 70-17,679-237 45,-19 24 121,-520 172 49,1 6-1,43 0-213,-171 34 31,1 1 0,0 2 0,-1 0 0,1 1 0,0 2 0,23 3-31,-41-3 6,-1 0 1,1 0 0,-1 1-1,1 0 1,-1 0 0,1 0-7,-5-1 2,-1-1 0,1 1 0,0-1 0,0 1 0,0-1 1,-1 1-1,1-1 0,0 1 0,-1-1 0,1 1 0,-1 0 1,1 0-1,0-1 0,-1 1 0,0 0 0,1 0 0,-1 0 1,1-1-1,-1 1 0,0 0 0,0 0 0,1 0 0,-1 0 1,0 0-1,0 0 0,0-1 0,0 1 0,0 0 0,0 0 1,0 0-1,0 0 0,-1 0 0,1 0 0,0 0 0,0-1 1,-1 1-1,1 0 0,-1 0 0,1 0 0,-1 0-2,-2 3 14,0 1 1,0-1-1,-1 0 0,0 0 0,0 0 0,0 0 0,0-1 1,-1 1-1,1-1 0,-1 0 0,-1 0-14,-68 33 171,74-36-171,-122 49 533,-84 21-533,-143 28 435,162-47-220,-736 217 1108,497-119-432,382-132-812,0 2 1,1 2-1,-13 10-79,55-31-13,0 1 0,-1 0 0,1-1 0,0 1 0,0 0 0,0 0 0,0 0 0,-1 0 0,1 0-1,0 0 1,0 0 0,1 0 0,-1 0 0,0 0 0,0 0 0,1 1 0,-1-1 0,0 0 0,1 1 13,0-1-16,1-1 0,0 1 1,0-1-1,0 1 1,0-1-1,0 0 1,0 1-1,0-1 1,-1 0-1,1 1 1,0-1-1,0 0 1,0 0-1,0 0 1,0 0-1,0 0 1,0 0-1,0 0 1,0 0-1,0 0 1,0-1-1,0 1 1,0 0-1,0-1 16,25-4-118,-2 0 0,1-2 0,-1-1 0,0-1 0,1-2 118,11-4-81,374-159-87,-193 78 200,643-265 42,-6 30-8,-796 311-83,36-7 17,-87 26 5,-15 5 10,-147 60 112,133-56-107,-869 310 760,472-173-382,-297 104 511,667-232-833,0 2 60,-2-3 1,-23 3-137,68-17 5,-1-1 0,0 0 0,1 0 0,-1-1 0,-2 0-5,9 0 0,0 0 0,-1 0 0,1 0 0,0 0 0,0 0 0,0 0-1,0 0 1,0 0 0,-1 0 0,1 0 0,0 0 0,0 0 0,0 0 0,0 0-1,0 0 1,-1 0 0,1 0 0,0 0 0,0 0 0,0 0 0,0 0-1,0 0 1,0-1 0,-1 1 0,1 0 0,0 0 0,0 0 0,0 0-1,0 0 1,0 0 0,0-1 0,0 1 0,0 0 0,0 0 0,0 0 0,0 0-1,0 0 1,0-1 0,0 1 0,0 0 0,0 0 0,0 0 0,0 0-1,0-1 1,8-9-18,23-18-28,3 0 0,0 2 0,10-4 46,201-124-166,104-41 166,-83 63-28,5 12-1,15 8 29,-23 22-207,-120 48-442,108-15 649,-216 51-327,34-2 327,-62 8-44,0-1-1,0 1 1,0 1-1,0 0 0,0-1 1,0 2-1,0-1 1,0 1-1,0 0 1,5 3 44,-11-4-6,0-1 1,0 1-1,0-1 0,0 1 1,0-1-1,0 1 1,-1 0-1,1-1 1,0 1-1,-1 0 1,1 0-1,0 0 1,-1 0-1,1-1 0,-1 1 1,1 0-1,-1 0 1,1 0-1,-1 0 1,0 0-1,0 0 1,1 0-1,-1 0 1,0 0-1,0 0 0,0 0 1,0 0-1,0 0 1,0 0-1,0 0 1,0 0-1,-1 0 1,1 0-1,0 0 1,-1 0-1,1 0 1,-1 0-1,1 1 6,-5 5-16,0 1 0,0 0-1,0-1 1,-1 0 0,0 0 0,0-1 0,-4 3 16,-39 33 56,-2-2 0,-1-2 0,-3-2 0,-5 0-56,-159 87 298,-701 320 737,300-191-538,610-248-490,10-4-6,-308 118 234,4-22 48,280-90-185,0 0 0,-20 1-98,41-6 10,1-1 0,0 0 1,0 0-1,-1 0 0,1 0 0,0-1 0,0 1 0,-1 0 0,1-1 1,0 0-1,-1 0-10,2 1 2,1 0 0,0-1 0,-1 1 0,1 0 0,-1-1 0,1 1 1,0 0-1,-1-1 0,1 1 0,0-1 0,-1 1 0,1 0 0,0-1 0,0 1 1,0-1-1,-1 1 0,1-1 0,0 1 0,0-1 0,0 1 0,0-1 1,0 1-1,0-1 0,0 1 0,0-1 0,0 1 0,0-1 0,0 1 0,0 0 1,0-1-4,2-3 8,-1 0-1,1 0 0,0 0 0,1 1 1,-1-1-1,1 1 0,-1-1 0,1 1 0,0 0 1,0 0-7,31-28 20,1 1 1,2 1-1,0 3 1,35-19-21,-48 31-2,193-111-40,111-30 31,8 13 0,16 12 11,-3 17-204,5 14 1,64 4 203,-115 40-308,-199 41 18,17 4 290,-59 8-316,35 3 316,-87-1-24,0 1 0,0 0 0,-1 1-1,1 0 1,-1 1 0,6 1 24,-14-3-2,1-1 0,-1 1 1,0 0-1,1-1 0,-1 1 0,0 0 1,0 0-1,1 0 0,-1 0 0,0 0 1,0 0-1,0 0 0,0 0 0,-1 0 1,1 1-1,0-1 0,0 0 0,-1 1 1,1-1-1,0 0 0,-1 1 0,0-1 1,1 1-1,-1-1 0,0 1 1,0-1-1,1 1 0,-1-1 0,0 0 1,-1 1-1,1-1 0,0 1 0,0-1 1,-1 1-1,1-1 0,-1 1 0,1-1 1,-1 0-1,0 2 2,-3 4 7,0-1 1,0 1-1,-1-1 0,1 1 1,-2-1-1,1-1 0,-1 1 1,0-1-1,0 0 0,-2 1-7,-31 23 68,-2-1 0,-13 5-68,-143 71 226,-190 72 494,-183 47-720,524-206 23,-944 328 378,723-262-312,72-31 3,150-42-68,1-2 0,-7-1-24,44-6 4,0-1-1,0 0 1,0 0 0,0-1-1,0 0 1,0 0-1,-4-1-3,8 1-1,0 0 0,0 0-1,1 0 1,-1-1 0,0 1-1,0-1 1,1 0 0,-1 1 0,1-1-1,0 0 1,-1 0 0,1-1-1,-1 0 2,2 1-2,-1-1-1,1 1 1,0 0-1,0 0 1,0-1-1,0 1 1,0 0-1,0-1 1,1 1-1,-1-1 1,1 1-1,0-1 1,0 0-1,0 1 1,0-3 2,1 0-4,0-1 0,0 1 0,0-1-1,1 1 1,0 0 0,0-1 0,1 1 0,-1 0 0,2-1 4,17-24-28,0 1 1,2 0 0,2 2-1,0 1 1,2 1 0,26-19 27,29-18-37,2 4 1,87-45 36,198-81-37,-281 145 44,2 4 0,38-8-7,-33 18 7,2 5 0,6 3-7,223-20-110,-301 34 98,113-11-147,3-7 159,-60 3-201,48-19 201,-97 27-41,150-38-260,-169 45 252,1 0-1,0 1 1,0 0 0,0 2-1,0-1 1,9 2 49,-20-1-4,1 1 0,-1-1 0,0 1 0,0 0 0,0 0-1,0 0 1,0 0 0,-1 0 0,1 1 0,0-1 0,1 2 4,-3-3 0,-1 1 0,1-1 0,-1 1 0,0-1-1,1 1 1,-1 0 0,1-1 0,-1 1 0,0-1 0,1 1 0,-1 0 0,0-1-1,0 1 1,0 0 0,1 0 0,-1-1 0,0 1 0,0 0 0,0-1 0,0 1 0,0 0-1,0-1 1,0 1 0,-1 0 0,1 0 0,0-1 0,0 1 0,0 0 0,-1-1 0,1 1 0,-4 5 3,-1 0 1,1-1 0,-1 1 0,0-1 0,0 0 0,-1 0 0,0-1 0,0 0 0,-4 3-4,-61 39 117,-2-3 0,-56 24-117,-163 58 238,4-18-84,-225 56 148,-26-17-302,-90-17 60,404-98-4,157-25 80,-25-3-136,84-3 13,1 0 0,-1 0-1,0-1 1,0 0 0,1 0 0,-1-1 0,1-1 0,-6-1-13,13 3 1,0 1 1,0-1 0,0 1 0,0-1 0,0 1 0,0-1 0,0 0 0,1 1-1,-1-1 1,0 0 0,1 0 0,-1 0 0,0 1 0,1-1 0,-1 0-1,1 0 1,-1 0 0,1 0 0,0 0 0,-1 0 0,1 0 0,0 0 0,0 0-1,0 0 1,-1 0 0,1 0 0,0 0 0,0-1 0,1 1 0,-1 0-1,0 0 1,0 0 0,0 0 0,1 0 0,-1 0 0,1 0 0,-1 0 0,1 0-1,-1 1 1,1-2-2,5-6 3,0 0 1,1 1-1,-1 0 0,1 0 0,1 1 0,-1 0 0,1 0 1,2 0-4,53-37 6,15-5-6,127-61-64,115-33 38,5 14-1,28 7 27,15 14-43,3 17-1,85 1 44,-92 34-158,-63 25-96,-54 17 10,-194 10 129,0 2 1,0 3-1,-1 2 0,14 5 115,-63-9-8,1 1 1,-1 0-1,0 0 0,0 0 0,0 0 0,0 1 0,0-1 0,2 2 8,-5-3 0,0 1 0,1-1 0,-1 0-1,1 1 1,-1-1 0,1 1 0,-1-1-1,0 0 1,1 1 0,-1-1 0,0 1-1,1-1 1,-1 1 0,0 0 0,0-1 0,0 1-1,1-1 1,-1 1 0,0-1 0,0 1-1,0-1 1,0 1 0,0 0 0,0-1-1,0 1 1,0-1 0,0 1 0,-2 3 7,0-1 0,0 0-1,0-1 1,-1 1 0,1 0 0,-1 0-1,1-1 1,-1 0 0,0 1 0,0-1 0,0 0-1,-2 1-6,-35 20 77,0-1-1,-2-3 1,0-1-1,-42 11-76,46-15 44,-215 69 210,-933 236 247,-179 3-411,987-242 50,96-25 10,79-27 31,180-25-126,0-1-1,0-2 1,-19-1-55,40 1 8,-1 0-1,0-1 1,1 1 0,-1-1-1,1 0 1,-1 0 0,1 0-1,0 0 1,-1 0 0,1 0-1,-1-1-7,3 2 2,-1 0-1,1-1 0,-1 1 1,1-1-1,0 1 0,-1-1 1,1 1-1,0-1 0,-1 1 1,1-1-1,0 0 0,0 1 1,-1-1-1,1 1 0,0-1 1,0 0-1,0 1 0,0-1 1,0 1-1,0-1 0,0 0 1,0 1-1,0-1 0,0 1 1,0-1-1,0 0 1,0 1-1,1-1-1,1-4 0,1 1 0,0 0 0,0 0 0,0 0 0,1 0 0,-1 0 0,1 1 0,0-1 0,0 1-1,1 0 1,-1 0 0,44-29-14,30-15 14,121-56-64,89-24 14,55-7 14,149-33-48,285-49 84,18 62-481,-484 116 36,-67 22-40,-192 15-9,52 6 494,-98-5-30,-1 1 1,1-1-1,0 1 1,-1 1 0,1-1-1,0 1 1,-1 0-1,0 0 1,1 0 0,0 1 29,-6-2-3,1-1 0,-1 0 0,0 1 0,1-1 0,-1 1 1,0-1-1,1 1 0,-1-1 0,0 1 0,0-1 0,1 1 1,-1-1-1,0 1 0,0-1 0,0 1 0,0-1 0,0 1 1,0-1-1,0 1 0,0-1 0,0 1 0,0-1 0,0 1 1,0-1-1,0 1 0,0 0 0,0-1 0,0 1 0,-1-1 1,1 1-1,0-1 0,0 0 0,-1 1 0,1-1 3,-2 4-5,-1-1 0,0-1 0,1 1 1,-1 0-1,0-1 0,0 1 0,0-1 0,-1 0 0,1 0 5,-34 20 47,-2-3 1,-9 3-48,-154 60 162,-93 21 68,-59 15-41,-912 271 96,904-284-177,61-18 86,96-33 13,75-26 33,127-28-230,0 1 1,0 0 0,-1-1 0,1 1-1,0-1 1,0 0 0,0 0-1,0 0 1,-1 0 0,1-1 0,0 1-1,0-1 1,0 0 0,-3-1-11,6 2 1,0 0 1,0-1 0,0 1-1,-1 0 1,1-1 0,0 1-1,0-1 1,0 1-1,0 0 1,0-1 0,0 1-1,0-1 1,0 1 0,0 0-1,0-1 1,0 1-1,0-1 1,0 1 0,0-1-1,0 1 1,0 0 0,0-1-1,1 1 1,-1 0-1,0-1 1,0 1 0,0-1-1,1 1 1,-1 0 0,0-1-1,1 1-1,18-21 33,8 0-38,1 2 1,9-5 4,135-77-15,67-24-36,165-57 49,260-73 2,63 40-171,-439 151-73,-71 31-54,-195 30 207,0 1-1,-1 1 0,1 1 1,14 2 91,-33-1-18,0-1 1,0 1 0,-1-1 0,1 1-1,0 0 1,-1 0 0,1 0 0,0 0-1,-1 0 1,0 1 0,1-1 0,0 1 17,-3-1-6,1 0 1,-1-1 0,1 1-1,-1-1 1,1 1 0,-1 0-1,0-1 1,1 1 0,-1 0 0,0 0-1,1-1 1,-1 1 0,0 0-1,0 0 1,0-1 0,0 1-1,0 0 1,0 0 0,0-1 0,0 1-1,0 0 1,0 0 0,0-1-1,0 1 1,-1 0 0,1 0-1,0 0 6,-4 5-14,0-1-1,0 1 0,0-1 1,0 0-1,-1 0 0,0-1 0,0 1 1,0-1-1,-1 0 0,0 0 15,-50 34-14,-33 15 14,-126 63 65,-715 356 342,350-170-317,373-191-316,54-34-6,149-75 272,-4 2 84,0 0 0,0 0-1,-1-1 1,0 0 0,0-1-1,-8 2-123,15-4-26,1 0 0,0 0-1,0 0 1,0 0 0,0 0-1,0 0 1,0-1-1,0 1 1,0 0 0,0-1-1,0 1 1,0 0 0,0-1-1,0 1 1,0-1 0,0 0-1,1 1 1,-1-1 0,0 0-1,0 1 1,0-1-1,1 0 27,-1-1-143,0 0 0,0 0-1,0-1 1,0 1 0,0 0-1,1 0 1,-1 0-1,1-1 1,0 1 0,0 0-1,0-1 1,0 1 0,0 0-1,0-2 144,4-21-688,1 0-1,1 0 0,1 1 689</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8:40.157"/>
    </inkml:context>
    <inkml:brush xml:id="br0">
      <inkml:brushProperty name="width" value="0.05" units="cm"/>
      <inkml:brushProperty name="height" value="0.05" units="cm"/>
      <inkml:brushProperty name="color" value="#E71224"/>
    </inkml:brush>
  </inkml:definitions>
  <inkml:trace contextRef="#ctx0" brushRef="#br0">852 977 7994,'54'-69'879,"3"2"1,21-15-880,-60 64-753,-1-1 1,-1-1 0,-1 0 0,11-19 752,-20 29-106,-1-1 0,0 0 0,0 0-1,-1 0 1,0-1 0,-1 1 0,-1-1 0,0 0 0,0 0 0,-1 0 0,-1-8 106,-1-2 499,-1 0 1,-2 1-1,0-1 0,-1 1 1,-4-9-500,-13-33 3342,-7-7-3342,11 29 1042,2-1 1,2-1-1,-8-39-1042,20 64 179,2 18-177,0 0 0,0 0 0,0 0 0,0 0 1,0 0-1,0 0 0,0 0 0,0 0 0,0 1 1,0-1-1,0 0 0,0 0 0,0 0 0,0 0 0,0 0 1,0 0-1,1 0 0,-1 0 0,0 0 0,0 0 1,0 0-1,0 1 0,0-1 0,0 0 0,0 0 1,0 0-1,0 0 0,0 0 0,0 0 0,0 0 1,0 0-1,1 0 0,-1 0 0,0 0 0,0 0 0,0 0 1,0 0-1,0 0 0,0 0 0,0 0 0,0 0 1,0 0-1,0 0 0,1 0 0,-1 0 0,0 0 1,0 0-1,0 0 0,0 0 0,0 0 0,0 0 1,0 0-1,0 0 0,0 0 0,0 0 0,1 0 1,-1 0-1,0 0 0,0 0 0,0-1 0,0 1 0,0 0 1,0 0-1,0 0 0,0 0 0,0 0 0,0 0 1,0 0-1,0 0 0,0 0-2,14 35 91,-3 10-58,-2 1 0,-2 0 1,-1 0-1,-3 18-33,-6 185 114,-10-66-61,-8 0 0,-7 1-53,-110 508 59,-10-75-39,117-509 197,-9 14-217,-9-8 510,49-111-355,4-5-95,7-8 5,14-20-10,-2 0 1,-2-2-1,16-29-55,-24 39 2,41-78-167,-4-1-1,-5-3 1,6-29 165,-20 43-156,-4-1 1,-3-2-1,-5 0 1,-4-1-1,0-48 156,-9 28-76,-6 1 0,-4-1-1,-5 0 1,-12-39 76,0 41-41,-4 1-1,-6 2 1,-42-102 41,63 186-19,6 13-11,0 0 0,-1 0-1,0 1 1,-1 0-1,0 0 1,-1 1-1,0-1 1,0 1 0,-1 1-1,-1-1 31,8 10-17,1-1 0,-1 1 0,1-1-1,-1 1 1,1-1 0,-1 1 0,0-1 0,1 1-1,-1 0 1,0-1 0,1 1 0,-1 0 0,0-1 0,0 1-1,1 0 1,-1 0 0,0 0 0,0 0 0,1 0-1,-1 0 1,0 0 0,0 0 0,0 0 0,1 0 0,-1 0-1,0 0 1,0 1 0,1-1 0,-1 0 0,0 1-1,1-1 1,-1 0 0,0 1 0,1-1 0,-1 1 0,1-1-1,-1 1 1,0-1 0,1 1 0,-1-1 0,1 1-1,0 0 1,-1-1 0,1 1 0,-1 0 0,1-1 0,0 1-1,-1 0 1,1-1 0,0 1 0,0 0 0,0 0-1,0 0 18,-3 8-114,0 0-1,1 0 1,1 0-1,-1 5 115,1-9-33,-13 157 249,7 148-216,6-161 206,-7 107 367,-23 116-573,-3-134 80,-41 137-80,64-332 9,-21 93 169,-49 124-178,77-249 83,0-1-1,-1 1 0,0-1 1,0 0-1,-5 6-82,10-16 10,-1 1 1,1-1-1,0 1 0,0-1 0,0 0 0,-1 1 0,1-1 1,0 0-1,0 1 0,-1-1 0,1 0 0,0 0 1,-1 1-1,1-1 0,0 0 0,-1 0 0,1 1 1,-1-1-1,1 0 0,0 0 0,-1 0 0,1 0 1,-1 0-1,1 0 0,0 0 0,-1 1 0,1-1 0,-1 0 1,1-1-1,0 1 0,-1 0 0,1 0 0,-1 0 1,1 0-1,-1 0 0,1 0 0,0 0 0,-1 0 1,1-1-1,0 1 0,-1 0 0,1 0 0,0-1 1,-1 1-1,1 0 0,0 0 0,-1-1 0,1 1 0,0 0 1,0-1-1,-1 1 0,1-1 0,0 1 0,0 0-10,-9-25 245,4-19-183,2 0 0,2-1-1,2 1 1,6-41-62,-3 26 12,18-360-353,-19-56 341,-10 289-131,-9 1 0,-7 1 0,-43-158 131,53 291-17,-1 1 0,-3 0 0,-2 2 0,-16-28 17,33 72-4,-15-25-10,16 28 6,0 0 1,1 0 0,-1 0-1,1 0 1,-1 0-1,0 0 1,0 1 0,1-1-1,-1 0 1,0 1-1,0-1 1,0 0 0,0 1-1,0-1 1,0 1-1,0-1 1,0 1-1,0 0 1,0 0 0,0-1-1,0 1 1,-1 0 7,2 0-6,-1 1 0,1-1 0,0 0 0,-1 1 1,1-1-1,-1 0 0,1 1 0,0-1 0,-1 1 0,1-1 0,0 1 0,0-1 1,-1 1-1,1-1 0,0 1 0,0-1 0,0 1 0,0 0 0,0-1 0,-1 1 1,1-1-1,0 1 0,0-1 0,0 1 0,1-1 0,-1 1 0,0 0 1,0-1-1,0 1 0,0-1 6,2 18-80,1 0 0,0 0 0,1-1-1,5 13 81,-2-5-51,4 12-7,47 173-118,26 187 176,-66-249-5,-7 0-1,-6 0 0,-13 115 6,-13-74 32,-8-1-1,-8-2 1,-16 25-32,27-112 101,5-24 499,-9 66-600,29-126 124,4-11 45,-2-5-154,1-1 1,-1 1-1,0 0 1,0 0-1,0-1 1,0 1-1,0-1 1,0 1-1,0-1 1,0 1-1,-1-1 1,1 0-16,17-42 141,-1-1 1,10-46-142,-13 42 40,25-100-28,-6-1-1,-6-1 1,-8-1 0,-4-31-12,-9 10-76,-7 1 0,-8-1-1,-21-103 77,8 141-84,-5 2 0,-6 1 0,-27-65 84,14 81-118,37 102-79,7 29-135,3 2 181,1 0-1,1 0 0,1 0 0,0 1 152,3 13-135,34 178-128,-9 2 0,-7 25 263,-17-59 10,-8-1 0,-7 0 0,-10 14-10,-59 372 305,29-240 348,9-52 261,34-251-682,8-40 84,1-7-220,41-218 308,13-75-481,-12 11-727,-1-177 804,-36 203-663,-25-243 663,-3 328-71,-9 2 0,-11-13 71,26 159-14,7 39-32,2 15 14,3 24-14,18 125-58,-14-123 94,66 541 134,-33 6-11,-36-364 37,-22 154-150,2-204 115,-7-2 1,-30 94-116,52-238 30,-41 144 497,25-98 291,20-62-806,0 0 0,0 0 0,0 0 1,0 0-1,0 0 0,0 0 0,0 0 0,0-1 0,0 1 1,0 0-1,0 0 0,0 0 0,0 0 0,0 0 0,0 0 1,0 0-1,0 0 0,0 0 0,0 0 0,0-1 0,0 1 1,0 0-1,0 0 0,0 0 0,0 0 0,0 0 0,0 0 1,-1 0-1,1 0 0,0 0 0,0 0 0,0 0 0,0 0 1,0 0-1,0 0 0,0 0 0,0 0 0,0 0 1,0 0-1,-1 0 0,1 0 0,0 0 0,0 0 0,0 0 1,0 0-1,0 0 0,0 0 0,0 0 0,0 0 0,0 0 1,0 0-1,-1 0 0,1 0 0,0 0 0,0 0 0,0 0 1,0 0-1,0 0 0,0 0 0,0 0 0,0 0 0,0 0-11,-2-12 232,15-89 519,16-110-544,21-177-612,-27 102-815,-12-157 1219,-15 279-187,-7 0-1,-7 1 0,-8-2 188,25 160 0,-40-203 6,27 147 18,-4 1 0,-9-20-24,23 72-69,5 12 30,6 24-17,51 172-143,1 27 38,20 173 161,-61-274-192,-6 0 1,-5 1 0,-6 0-1,-15 119 192,2-137-552,-26 98 552,26-157 21,-2-2 0,-2 1 0,-2-2 0,-3 0 0,-8 12-21,21-45 90,1 0 152,-1 0-1,0-1 1,-2 0-1,1 0 1,-9 8-242,15-19 107,1 1-1,-1-1 1,0 0 0,0 0 0,1 0-1,-2 0 1,1 0 0,0-1-1,0 1 1,0-1 0,-1 0 0,0 0-107,3-1 28,0 1 1,0-1 0,-1 0-1,1 0 1,0-1 0,0 1-1,-1 0 1,1 0 0,0 0 0,0-1-1,0 1 1,-1-1 0,1 1-1,0-1 1,0 1 0,0-1-1,0 0 1,0 0 0,0 1 0,0-1-1,0 0 1,0 0 0,0 0-1,1 0 1,-1 0 0,0 0 0,1 0-1,-1 0 1,0 0 0,1 0-1,0-1 1,-1 1 0,1 0-1,0 0 1,-1-1 0,1 1-29,-4-17 22,1 0 1,1 0-1,1 0 0,0 0 1,1-7-23,6-328-259,-1 73-50,-10-439-281,-19 11 547,21 644 58,3 18-24,0 46 6,0 0 1,0-1-1,0 1 1,0 0-1,0-1 1,0 1-1,0 0 1,0-1-1,0 1 1,0-1-1,0 1 0,0 0 1,0-1-1,0 1 1,0 0-1,0-1 1,0 1-1,0 0 1,1-1-1,-1 1 1,0 0-1,0-1 1,0 1-1,1 0 0,-1 0 1,0-1-1,0 1 1,1 0-1,-1 0 1,0-1-1,1 1 1,-1 0-1,0 0 1,1 0-1,-1 0 1,0-1-1,1 1 0,-1 0 1,0 0-1,1 0 1,-1 0-1,0 0 1,1 0-1,-1 0 1,0 0-1,1 0 1,-1 0-1,1 0 1,-1 0-1,0 0 0,1 0 1,-1 1-1,0-1 1,1 0-1,-1 0 1,0 0-1,1 0 1,-1 1-1,0-1 3,20 18-118,-18-15 94,19 23-68,-1 0 0,-1 2 0,-2 0 0,-1 1 0,-1 1 0,8 23 92,3 17-81,-3 1-1,5 35 82,-9-18-7,-3 0 0,1 71 7,-11-17 23,-8 56-23,-5-25 32,-8-1 0,-8 0-1,-29 101-31,21-162 1047,52-183 233,18-73-1474,-7-1-1,4-70 195,-14-12-870,-7-174 870,-29 80-416,-23-88 416,31 361-15,1 9 2,2 0 0,2-18 13,1 55-8,0-1 1,0 1-1,0 0 0,1 0 1,-1 0-1,1-1 1,0 1-1,0 0 0,0 0 1,0 0-1,1 0 1,-1 0-1,1 1 0,0-1 1,1-2 7,-2 4-11,0 1 0,0-1 0,0 0 1,0 1-1,0-1 0,0 1 0,0-1 1,0 1-1,0 0 0,0-1 0,0 1 0,0 0 1,0-1-1,0 1 0,1 0 0,-1 0 1,1 0 10,0 1-23,1-1 1,0 1 0,-1-1 0,1 1 0,-1 0 0,1 0 0,-1 0-1,1 0 1,-1 1 0,1 0 22,13 9-97,0 1 0,-1 0 1,-1 1-1,0 1 0,-1 0 0,11 15 97,1 7-165,0 1 0,10 23 165,-8-6-35,-2 2 0,-2 0 0,-3 2 0,-2 0 0,8 49 35,-9-7 7,-3 1 1,-5 0 0,-5 3-8,-4 19 21,-5 1 0,-5-1 0,-6 0 0,-10 19-21,-4 1 461,-7-1 0,-5-2 0,-49 105-461,78-214 181,5-10 109,0-2-1,-11 17-289,19-35 7,0-1-1,0 0 0,0 0 1,0 0-1,0 1 0,0-1 1,0 0-1,0 0 0,-1 0 1,1 0-1,0 0 1,0 1-1,0-1 0,0 0 1,0 0-1,0 0 0,-1 0 1,1 0-1,0 0 0,0 1 1,0-1-1,0 0 0,-1 0 1,1 0-1,0 0 0,0 0 1,0 0-1,0 0 0,-1 0 1,1 0-1,0 0 0,0 0 1,0 0-1,-1 0 1,1 0-1,0 0 0,0 0 1,0 0-1,0 0 0,-1 0 1,1 0-1,0 0 0,0 0 1,0-1-1,0 1 0,-1 0 1,1 0-1,0 0 0,0 0 1,0 0-7,-6-13 160,-1-23 4,2-38 119,3-10-283,20-603-516,1 174-185,-19 297 220,-16-76 481,-3 114-189,-4-54-289,25 196 275,-2 35 196,0 1 0,0 0 0,0-1 0,0 1 0,0 0 0,1-1 1,-1 1-1,0 0 0,0-1 0,0 1 0,0 0 0,1-1 0,-1 1 0,0 0 0,0 0 0,0-1 0,1 1 1,-1 0-1,0 0 0,0-1 0,1 1 0,-1 0 0,0 0 0,1 0 0,-1 0 0,0-1 0,1 1 0,-1 0 1,1 0 6,-1 0-14,1 1 1,0-1 0,0 1 0,0-1-1,0 1 1,-1 0 0,1-1 0,0 1 0,-1-1-1,1 1 1,0 0 0,-1 0 0,1-1 0,-1 1-1,1 0 1,-1 0 0,1 1 13,10 20-101,-1 0 1,-1 1-1,-1 0 0,0 6 101,16 61-16,-5 0 1,-3 1-1,-4 1 0,-4 3 16,0 78 321,-12 119-321,-19 15 520,-29 109-520,-64 259 968,113-658-897,-4 23 300,-3-1 0,-1 0 0,-2 3-371,5-32 564,4-18-143,2-26 6,5-44 52,5-14-479,52-422-1074,31-324-1106,-45-20 1347,-41 743 831,-4 105 1,-1 0-1,2 0 1,-1 0-1,2 0 0,0-1 2,-3 11-1,0-1 0,0 0 1,0 0-1,1 1 0,-1-1 0,0 0 0,1 1 0,-1-1 0,1 1 0,-1-1 0,0 0 0,1 1 0,-1-1 0,1 1 0,0-1 0,-1 1 1,1-1-1,-1 1 0,1 0 0,0-1 0,0 1 1,0 0-1,-1 0 1,1 0-1,-1 0 1,1 0-1,0 0 1,-1 0-1,1 1 0,-1-1 1,1 0-1,-1 0 1,1 1-1,0-1 1,-1 0-1,0 1 1,1-1-1,-1 0 0,1 1 1,-1-1-1,1 1 1,-1-1-1,1 1 1,2 4-2,1 0 0,-1 1-1,0-1 1,0 1 0,1 1 2,16 43-10,-1 0 1,-3 1 0,-2 1 0,3 26 9,-2 17 16,-3 1 1,-4 25-17,-7 38 14,-7 1 1,-6-1 0,-21 87-15,-1-75 18,-29 80-18,30-144 186,-22 44-186,32-103 340,23-46-303,-1-1 1,1 0-1,-1 1 0,0-1 0,1 0 1,-1 0-1,0 1 0,0-1 0,0 0 1,0 0-1,0 0 0,0 0 1,0 0-1,0-1 0,-1 1 0,1 0 1,0 0-1,0-1 0,-1 1 1,1-1-1,0 1 0,-1-1 0,1 0 1,-1 1-1,0-1-37,1-1 31,1 1-1,-1-1 1,0 1 0,0-1-1,1 0 1,-1 1 0,1-1-1,-1 0 1,1 0 0,-1 0-1,1 1 1,-1-1 0,1 0-1,0 0 1,-1 0 0,1 0-1,0 0 1,0 0 0,0 0-1,0 0 1,0 0 0,0 0-1,0 1 1,0-1 0,0 0-1,0-1-30,1-28 435,1 0 0,1-1 0,2-1-435,-2 10 100,74-433-687,-47 229-1171,-2-151 1758,-26 149-374,-11 0-1,-20-98 375,24 279 112,6 40-66,3 11-4,3 17 0,0 0 0,-1 0 0,1 8-42,2 11 21,31 141-9,-8 1 1,5 159-13,-29-232-287,-6-1 0,-5 1 1,-14 98 286,11-165-547,-6 19 547,11-56-58,0 0 1,-1-1-1,1 1 0,-1 0 1,0 0-1,0-1 0,-1 1 1,1-1-1,-2 1 58,4-4-8,0-1 0,0 0 0,-1 1 0,1-1 0,-1 1 0,1-1 0,0 0 0,-1 1 0,1-1 0,-1 0 0,1 1 0,0-1 0,-1 0 0,1 0 0,-1 1-1,1-1 1,-1 0 0,1 0 0,-1 0 0,1 0 0,-1 0 0,1 0 0,-1 0 0,0 0 0,1 0 0,-1 0 0,1 0 0,-1 0 0,1 0 0,-1 0 0,1 0 0,-1-1 0,1 1 0,-1 0 0,1 0 0,-1 0 0,1-1 0,0 1 0,-1 0 0,1-1 0,-1 1-1,1-1 1,0 1 0,-1 0 0,1-1 0,0 1 0,-1-1 0,1 1 0,0-1 0,0 1 0,-1-1 0,1 1 0,0-1 0,0 1 0,0-1 0,0 1 0,0-1 0,0 1 8,-10-40-573,0-51-1654,0-23 284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8.975"/>
    </inkml:context>
    <inkml:brush xml:id="br0">
      <inkml:brushProperty name="width" value="0.05" units="cm"/>
      <inkml:brushProperty name="height" value="0.05" units="cm"/>
      <inkml:brushProperty name="color" value="#FF0066"/>
    </inkml:brush>
  </inkml:definitions>
  <inkml:trace contextRef="#ctx0" brushRef="#br0">373 1 7946,'-20'9'3460,"8"-1"-3226,1 0 1,-14 12-1,1 0-128,1 2-1,0 1 0,2 0 1,-33 48-1,27-20 11,3 1-1,1 1 1,-22 80 0,43-124-112,-1 0 1,2 0 0,-1 1-1,0 17 1,2-24-2,0-1-1,0 0 0,1 1 1,-1-1-1,0 0 0,1 0 1,-1 1-1,1-1 1,0 0-1,0 0 0,0 0 1,0 0-1,0 0 1,0 0-1,1 0 0,-1 0 1,1 0-1,-1 0 0,1-1 1,0 1-1,-1-1 1,1 1-1,0-1 0,0 0 1,4 2-1,0-1 25,1 0-1,-1-1 1,1 0-1,0 0 1,-1-1 0,1 0-1,0 0 1,0 0-1,-1-1 1,1 0-1,0 0 1,11-4 0,2-2 17,0-1 0,32-16 0,-42 18-41,0 0 0,0 0 0,-1-1 0,0 0 0,0-1 0,-1 0 0,0 0 0,-1-1 0,9-12 0,-13 17 8,-1 1 0,0-1 0,0 1 0,0-1 0,-1 0 0,1 1-1,-1-1 1,0 0 0,0 0 0,0 0 0,-1 0 0,1 0 0,-1 0 0,0 0 0,0 0-1,0 0 1,-1 0 0,0 0 0,1 0 0,-1 0 0,-1 0 0,1 0 0,0 0 0,-1 1 0,0-1-1,0 0 1,0 1 0,0 0 0,-4-5 0,3 5-9,0-1 0,-1 1-1,0 0 1,1 0 0,-1 0 0,0 0-1,-1 0 1,1 1 0,0 0 0,-1 0-1,1 0 1,-1 1 0,0-1 0,1 1 0,-1 0-1,0 0 1,0 1 0,0-1 0,1 1-1,-1 0 1,-6 1 0,-8 3-76,-1 0-1,0 0 1,1 2 0,-19 8-1,16-5-1375,-40 8 0,18-12-750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8:40.728"/>
    </inkml:context>
    <inkml:brush xml:id="br0">
      <inkml:brushProperty name="width" value="0.05" units="cm"/>
      <inkml:brushProperty name="height" value="0.05" units="cm"/>
      <inkml:brushProperty name="color" value="#E71224"/>
    </inkml:brush>
  </inkml:definitions>
  <inkml:trace contextRef="#ctx0" brushRef="#br0">12 42 10474,'-11'-32'2137,"10"23"-406,5 9-1175,9 10-816,-2 5-206,0-1 0,-1 1 0,0 1 0,-1 0 0,-1 0 1,1 3 465,38 106-1880,-43-116 1815,48 124 1522,32 52-1457,-65-146 269,194 395 1694,-112-244-1711,-76-149-229,1-1 1,2-1 0,14 13-24,-33-42-1,1 0 1,0 0-1,1-1 1,0-1 0,0 0-1,1 0 1,0-1-1,0 0 1,0-1 0,1-1-1,8 3 1,-14-6 3,0 0-1,-1-1 1,1 0-1,0 0 0,0-1 1,0 1-1,-1-1 1,1-1-1,0 0 1,0 0-1,0 0 1,-1 0-1,1-1 1,-1 0-1,1-1 0,-1 0 1,0 0-1,0 0 1,0 0-1,0-1 1,0 0-1,-1 0 1,4-4-3,-1-1-1,0 0 0,0-1 1,-1 1-1,0-2 1,-1 1-1,0-1 1,-1 1-1,0-2 0,-1 1 1,2-5 0,5-24-133,-2 0 1,1-18 132,0-13-1041,-3 0 0,-3 0 0,-4 0 0,-2-1 0,-10-48 1041,-14-76-3053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8:41.179"/>
    </inkml:context>
    <inkml:brush xml:id="br0">
      <inkml:brushProperty name="width" value="0.05" units="cm"/>
      <inkml:brushProperty name="height" value="0.05" units="cm"/>
      <inkml:brushProperty name="color" value="#E71224"/>
    </inkml:brush>
  </inkml:definitions>
  <inkml:trace contextRef="#ctx0" brushRef="#br0">270 434 2913,'-33'-94'888,"-10"-32"4389,-36-68-5277,66 175 1257,10 21-583,3 11 12,5 16-446,2 1 0,0-1 0,2 0 0,1 0 0,13 23-240,-4-4 81,110 256 226,-15-35 28,19 92-335,-80-172 76,-8 2 0,16 167-76,-51-296 104,-3-20 352,-2 0 0,-2 0 0,-2 29-456,-1-69 73,0 0 1,0 0-1,0 1 0,-1-1 1,1 0-1,-1 0 0,1 0 1,-1 1-1,0-1 0,0 0 1,0 0-1,0 0 0,0 0 1,0 0-1,0-1 1,-1 1-1,0 1-73,2-3 28,-1 0 0,1 1 0,-1-1 1,1 0-1,-1 0 0,0 1 0,1-1 0,-1 0 0,1 0 1,-1 0-1,0 0 0,1 0 0,-1 0 0,1 0 0,-1 0 1,0 0-1,1 0 0,-1 0 0,1 0 0,-1 0 0,0 0 1,1-1-1,-1 1 0,1 0-28,-2-1 39,0 0 0,0-1 0,0 1 1,1 0-1,-1-1 0,1 1 0,-1-1 0,1 1 0,0-1 1,-1 0-1,1 0-39,-8-13 113,1-1 0,0 0 0,1 0 0,1-1 0,0 0-1,-1-12-112,-1 0 60,-26-83 5,-98-302 32,82 284-83,-5 2 0,-47-75-14,15 55 82,-52-60-82,112 169-12,20 25-156,16 24-197,101 128-729,93 128 570,-162-205 500,-3 1 0,-3 3 0,19 47 24,-22-25-258,-4 1 0,-4 1 0,-4 1-1,-3 0 1,-5 4 258,10 152-4391,-17-181 2712,4 33-2353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2:15.690"/>
    </inkml:context>
    <inkml:brush xml:id="br0">
      <inkml:brushProperty name="width" value="0.05" units="cm"/>
      <inkml:brushProperty name="height" value="0.05" units="cm"/>
      <inkml:brushProperty name="color" value="#FF0066"/>
    </inkml:brush>
  </inkml:definitions>
  <inkml:trace contextRef="#ctx0" brushRef="#br0">1 127 6953,'91'-40'1292,"-20"10"-2939,75-20 1,-142 49 1896,-1-1 0,1 1 0,-1 1 0,1-1 1,0 0-1,-1 1 0,1 0 0,0 0 0,0 0 1,-1 0-1,1 1 0,0-1 0,-1 1 0,1 0 1,-1 0-1,1 0 0,-1 1 0,1-1 0,-1 1 0,0 0 1,0 0-1,0 0 0,0 0 0,3 4 0,2-1-201,0 0 0,1 0-1,-1 0 1,1-1 0,0 0 0,0-1-1,0 0 1,0 0 0,0-1-1,1 0 1,9 0 0,-2 1 84,-1 0 1,22 8 0,-18-2-16,-15-6-78,0 0 0,0-1 0,1 0 0,-1 0 0,10 2-1,-15-5-57,0 1-1,0 0 0,1 0 1,-1 0-1,0 0 0,0 0 0,1 0 1,-1-1-1,0 1 0,0 0 1,0 0-1,0 0 0,1-1 1,-1 1-1,0 0 0,0 0 1,0 0-1,0-1 0,0 1 0,0 0 1,1 0-1,-1-1 0,0 1 1,0 0-1,0 0 0,0-1 1,0 1-1,0 0 0,0-1 0,0 1 1,0 0-1,0 0 0,0-1 1,-1 1-1,1 0 0,0 0 1,0-1-1,0 1 0,0 0 1,0 0-1,0 0 0,0-1 0,-1 1 1,1 0-1,0 0 0,0 0 1,0-1-1,-1 1 0,1 0 1,0 0-1,0 0 0,-1-1 0,-8-12-945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2:54.421"/>
    </inkml:context>
    <inkml:brush xml:id="br0">
      <inkml:brushProperty name="width" value="0.05" units="cm"/>
      <inkml:brushProperty name="height" value="0.05" units="cm"/>
      <inkml:brushProperty name="color" value="#FF0066"/>
    </inkml:brush>
  </inkml:definitions>
  <inkml:trace contextRef="#ctx0" brushRef="#br0">0 2 1208,'24'13'656,"-20"-12"25,2 0-305,0-1-56,0-2-112,2 0-96,0 0-48,0-2-768,0-3 224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6:30.026"/>
    </inkml:context>
    <inkml:brush xml:id="br0">
      <inkml:brushProperty name="width" value="0.05" units="cm"/>
      <inkml:brushProperty name="height" value="0.05" units="cm"/>
      <inkml:brushProperty name="color" value="#FF0066"/>
    </inkml:brush>
  </inkml:definitions>
  <inkml:trace contextRef="#ctx0" brushRef="#br0">193 0 14203,'5'6'4713,"-5"7"504,-5 5-3657,1 2-1215,-11 6-393,1 2-233,-16 5-335,6 2-312,-13 13-1320,4 4-2849,-2 11 368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2:55.599"/>
    </inkml:context>
    <inkml:brush xml:id="br0">
      <inkml:brushProperty name="width" value="0.05" units="cm"/>
      <inkml:brushProperty name="height" value="0.05" units="cm"/>
      <inkml:brushProperty name="color" value="#FF0066"/>
    </inkml:brush>
  </inkml:definitions>
  <inkml:trace contextRef="#ctx0" brushRef="#br0">37 12 3337,'-11'-5'6704,"2"0"-6941,8 5 242,1-1 0,0 1 0,0 0 0,0 0 0,0 0 0,0 0 0,0 0 0,0 0 0,0 0 0,-1 0 0,1 0 0,0 0 0,0 0 0,0 0 0,0 0 0,0 0 0,0 0 0,-1 0 0,1 0 0,0 0 0,0 0 0,0 0 0,0 0 0,0 0 0,0 0 0,0 0 0,-1 0 0,1 0 0,0 0 0,0 0 0,0 0 0,0 0 0,0 0 0,0 0 0,0 1 0,0-1 0,-1 0 0,1 0 0,0 0 0,0 0 0,0 0 0,0 0 0,0 0 0,0 0 0,0 1 0,0-1 0,0 0 0,0 0 0,0 0 0,0 0 0,0 0 0,0 0 0,0 0-1,0 1 1,0-1 313,-5-1 210,-2 0-359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2:56.440"/>
    </inkml:context>
    <inkml:brush xml:id="br0">
      <inkml:brushProperty name="width" value="0.05" units="cm"/>
      <inkml:brushProperty name="height" value="0.05" units="cm"/>
      <inkml:brushProperty name="color" value="#FF0066"/>
    </inkml:brush>
  </inkml:definitions>
  <inkml:trace contextRef="#ctx0" brushRef="#br0">28 1 5145,'-17'52'2137,"11"-47"167,3-2-1264,2-2-456,1-1-256,0-1-176,0 0-119,0 1-17,1-1-40,1 0 80,-1 0-72,1-1 8,0-1-185,0 0-151,1 0-2040,0-2 487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6:44.593"/>
    </inkml:context>
    <inkml:brush xml:id="br0">
      <inkml:brushProperty name="width" value="0.05" units="cm"/>
      <inkml:brushProperty name="height" value="0.05" units="cm"/>
      <inkml:brushProperty name="color" value="#FF0066"/>
    </inkml:brush>
  </inkml:definitions>
  <inkml:trace contextRef="#ctx0" brushRef="#br0">1026 1 16291,'52'49'3969,"-32"-19"808,-7-8-4929,-19-2-4841,-29-16 776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5:24.763"/>
    </inkml:context>
    <inkml:brush xml:id="br0">
      <inkml:brushProperty name="width" value="0.05" units="cm"/>
      <inkml:brushProperty name="height" value="0.05" units="cm"/>
      <inkml:brushProperty name="color" value="#FF0066"/>
    </inkml:brush>
  </inkml:definitions>
  <inkml:trace contextRef="#ctx0" brushRef="#br0">0 176 7682,'6'-13'2152,"7"-3"417,3-6-2033,-1 1-576,2-3-8,-2 10-8,-4-3 72,-6 6 32,6 3 136,0 3-2769,2-19 1001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5:29.212"/>
    </inkml:context>
    <inkml:brush xml:id="br0">
      <inkml:brushProperty name="width" value="0.05" units="cm"/>
      <inkml:brushProperty name="height" value="0.05" units="cm"/>
      <inkml:brushProperty name="color" value="#FF0066"/>
    </inkml:brush>
  </inkml:definitions>
  <inkml:trace contextRef="#ctx0" brushRef="#br0">0 351 4553,'66'14'4007,"102"8"-1,67-10-2417,-178-10-1602,190 9 98,461 4 88,-567-22 69,226-40-1,121-65 122,-435 99-342,98-25-2,237-55 134,151-4 505,-414 84-287,0 6 0,181 13 0,-141 13 408,235 55-1,107 50 677,-479-118-1387,405 85 526,-322-73-551,0-5-1,160-2 0,54-34 752,-247 9-469,-41 7-397,0 1-1,47-1 1,-81 8-54,0-1 0,0 0 1,1 1-1,-1 0 1,0 0-1,0 0 0,0 0 1,0 0-1,-1 1 1,1-1-1,0 1 0,0 0 1,-1 0-1,1 0 0,-1 0 1,0 0-1,0 0 1,4 5-1,-5-6-29,0 0-1,-1 0 1,1 1 0,0-1-1,-1 0 1,1 0 0,-1 1 0,1-1-1,-1 0 1,1 1 0,-1-1-1,0 0 1,0 1 0,0-1-1,0 1 1,0-1 0,0 0 0,0 1-1,0-1 1,0 1 0,-1-1-1,1 0 1,-1 1 0,1-1-1,-1 0 1,1 0 0,-1 1 0,0-1-1,1 0 1,-1 0 0,0 0-1,0 0 1,0 0 0,0 0-1,0 0 1,0 0 0,0 0 0,-1-1-1,1 1 1,0 0 0,0-1-1,-2 2 1,-29 9-3091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9.314"/>
    </inkml:context>
    <inkml:brush xml:id="br0">
      <inkml:brushProperty name="width" value="0.05" units="cm"/>
      <inkml:brushProperty name="height" value="0.05" units="cm"/>
      <inkml:brushProperty name="color" value="#FF0066"/>
    </inkml:brush>
  </inkml:definitions>
  <inkml:trace contextRef="#ctx0" brushRef="#br0">4 8 3745,'-1'-4'-1344,"-2"1"1111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6:52.186"/>
    </inkml:context>
    <inkml:brush xml:id="br0">
      <inkml:brushProperty name="width" value="0.05" units="cm"/>
      <inkml:brushProperty name="height" value="0.05" units="cm"/>
    </inkml:brush>
  </inkml:definitions>
  <inkml:trace contextRef="#ctx0" brushRef="#br0">270 306 6337,'-75'-81'1977,"53"75"-121,0-27-1672,7 15-896,-2-8 80,6 9 296,2-5 496,1 8 360,-1-4 160,3 6-64,-3-1-56,-1 4-208,1 0-183,-3 3-234,-10-5-2287,9 0 672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8:07.191"/>
    </inkml:context>
    <inkml:brush xml:id="br0">
      <inkml:brushProperty name="width" value="0.05" units="cm"/>
      <inkml:brushProperty name="height" value="0.05" units="cm"/>
      <inkml:brushProperty name="color" value="#E71224"/>
    </inkml:brush>
  </inkml:definitions>
  <inkml:trace contextRef="#ctx0" brushRef="#br0">290 1621 7306,'-6'43'2293,"6"-43"-2216,0 1-1,0-1 1,0 1-1,0-1 1,0 0-1,0 1 1,0-1-1,0 0 1,0 1-1,1-1 1,-1 1-1,0-1 1,0 0-1,0 0 0,1 1 1,-1-1-1,0 0 1,1 1-1,-1-1 1,0 0-1,0 0 1,1 0-1,-1 1 1,0-1-1,1 0 1,-1 0-1,1 0 1,-1 0-1,0 1 1,1-1-1,-1 0 0,0 0 1,1 0-1,-1 0-76,17 0 333,-12-1-370,35 0-117,0-2 0,38-8 154,17-2 974,813-37 619,-188 15-175,-3-27 71,-183 1-981,92-7-340,-607 66-166,61-5 100,82 4-102,-162 3-15,0 0-1,0 0 0,1 0 0,-1 0 1,0 0-1,1 0 0,-1 0 0,0 0 1,0 0-1,1 0 0,-1 0 1,0 0-1,1 0 0,-1 0 0,0 0 1,0-1-1,1 1 0,-1 0 1,0 0-1,0 0 0,0 0 0,1-1 1,-1 1-1,0 0 0,0 0 0,0-1 1,1 1-1,-1 0 0,0 0 1,0-1-1,0 1 0,0 0 0,0 0 1,0-1-1,0 1 0,1 0 0,-1-1 1,0 1-1,0 0 0,0 0 16,-4-17-790,-12-12-341,10 22 1063,0 1-1,-1 0 1,0 0-1,0 0 1,0 1-1,-1 0 0,0 0 1,0 1-1,0 0 1,0 1-1,-3-1 69,-11-4-39,0 2 0,0 0 1,-19-1 38,36 6-3,-32-2 22,35 2-17,0 1 0,0 0 1,0 0-1,1 1 0,-1-1 0,0 0 1,0 1-1,0-1 0,1 1 1,-1-1-1,0 1 0,1 0 0,-1 0 1,1 0-1,-1 0 0,1 0 1,-1 0-1,1 0-2,0-1 2,1 1 0,0-1 1,0 0-1,0 1 0,0-1 0,0 0 0,0 1 1,0-1-1,0 0 0,0 1 0,0-1 0,0 1 1,0-1-1,0 0 0,0 1 0,0-1 0,0 0 1,0 1-1,1-1 0,-1 0 0,0 1 0,0-1 1,0 0-1,1 1 0,-1-1 0,0 0 0,0 0 1,1 1-1,-1-1 0,0 0 0,0 0 0,1 0 1,-1 1-1,0-1 0,1 0 0,-1 0 1,0 0-1,1 0 0,-1 0 0,0 1 0,1-1 1,-1 0-1,0 0 0,1 0 0,-1 0 0,1 0-2,19 5 132,-20-5-121,43 6 454,0-1 0,9-2-465,50 4 605,-30 2-164,18 1 1168,68 19-1609,-157-29 12,-1 0 0,1 0 0,-1 0 0,0 0 0,1 0 0,-1 0 0,1 0 0,-1 0 0,0 0 0,1 0 0,-1 0 0,0 0 0,1 1 1,-1-1-1,0 0 0,1 0 0,-1 1 0,0-1 0,1 0 0,-1 0 0,0 1 0,0-1 0,1 0 0,-1 1 0,0-1 0,0 0 0,0 1 0,1-1 0,-1 0 0,0 1 0,0-1 1,0 0-1,0 1 0,0 0-12,-10 10 201,-30 11-37,33-18-110,-112 52-500,-75 23 446,-23-5-5739,148-53 2494</inkml:trace>
  <inkml:trace contextRef="#ctx0" brushRef="#br0" timeOffset="733.065">661 1278 9602,'22'-23'5495,"1"2"-3284,-19 19-2283,-1-1 0,1 1 1,0-1-1,0 1 0,0 1 1,0-1-1,0 0 0,0 1 1,1 0-1,-1 0 0,0 0 1,4 0 71,-7 1-36,-1 0 0,1 0 1,-1 0-1,1 0 1,-1 0-1,1 0 1,-1 0-1,1 0 1,0 0-1,-1 0 1,1 0-1,-1 0 1,1 0-1,-1 1 1,1-1-1,-1 0 1,1 0-1,-1 0 1,1 1-1,-1-1 1,1 0-1,-1 1 1,0-1-1,1 0 1,-1 1 35,-3 10-407,-21 11 368,22-21 52,-114 87 1181,-5-5 0,-9-1-1194,-33 21 338,160-102-334,-59 44 56,56-40-63,-1 1-1,1 0 1,0 0 0,0 1-1,1-1 1,0 1-1,-2 4 4,6-9-1,0-1-1,1 0 0,-1 0 1,0 0-1,1 1 0,-1-1 1,1 0-1,0 0 0,-1 1 1,1-1-1,0 0 1,0 1-1,0-1 0,0 1 1,0-1-1,0 0 0,0 1 1,1-1-1,-1 0 1,0 0-1,1 1 0,-1-1 1,1 0-1,-1 1 0,1-1 2,1 1 0,-1 0 0,1 0-1,0-1 1,0 1 0,0 0-1,0-1 1,0 1-1,0-1 1,0 0 0,1 0-1,-1 0 1,0 0 0,1 0 0,10 3 16,0-1 0,1 0 0,-1-1 0,10 0-16,-21-2 4,128 7 312,25-6-316,68 2-211,-5 15-3896,-129-10 963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8:37.812"/>
    </inkml:context>
    <inkml:brush xml:id="br0">
      <inkml:brushProperty name="width" value="0.05" units="cm"/>
      <inkml:brushProperty name="height" value="0.05" units="cm"/>
      <inkml:brushProperty name="color" value="#E71224"/>
    </inkml:brush>
  </inkml:definitions>
  <inkml:trace contextRef="#ctx0" brushRef="#br0">801 210 6465,'-5'-17'3484,"1"1"0,-1-15-3484,3 17 252,-1 0 1,0 0-1,-1 0 1,-2-4-253,4 13 53,0 0 1,0 0-1,-1 0 1,0 0-1,0 0 1,0 0-1,0 1 0,-1 0 1,1-1-1,-6-2-53,6 4-5,0 2-1,0-1 0,0 0 0,-1 0 1,1 1-1,-1 0 0,0 0 1,1 0-1,-1 0 0,0 1 1,1-1-1,-1 1 0,0 0 1,0 0-1,1 0 0,-1 0 1,0 1 5,-37 6 3,0 3 1,1 1 0,0 1-1,-35 18-3,35-15-6,-8 3 26,1 1 0,1 3 0,1 1 0,-24 19-20,59-34-5,0 0 1,0 1-1,1 0 1,0 1-1,1 0 1,0 1 0,1-1-1,0 1 1,1 1-1,0-1 1,1 1-1,0 0 1,1 1 0,0-1-1,1 1 1,0 1 4,-5 33 1,2 0 0,2 0 0,2 37-1,2-71 13,-1 12-10,1 13 6,0 0 0,3 2-9,-2-30-2,0 0 0,1 0 0,0 0 0,1 0 1,0-1-1,0 1 0,1-1 0,1 0 0,0 0 1,0 0 1,-2-5 1,0 1 1,1-2 0,-1 1 0,1 0 0,0-1 0,0 0-1,1 0 1,-1 0 0,1 0 0,-1-1 0,1 1 0,0-1-1,0 0 1,0-1 0,0 1 0,0-1 0,0 0 0,1 0 0,-1-1-1,0 0 1,0 0 0,1 0 0,-1 0 0,0-1 0,1 0-2,18-3 23,-1-1 0,1-1 0,-1-1 0,19-9-23,-34 13 7,107-36 95,-66 24-55,-1-2 0,0-2 0,42-25-47,-81 39 57,-1 0 0,-1-1 0,1 0 0,-1 0 0,0-1 0,-1 0 0,1 0 0,-2 0 0,1-1 0,2-4-57,-1-1 125,0 0 0,-2-1-1,1 1 1,-1-1 0,-1 0-1,1-8-124,2-23 135,-2 0-1,-2 1 0,-2-1 1,-2-2-135,1 29-87,0 17 68,0-23-21,-1 1 0,0-1 0,-2 0 0,-1 1 0,-2-5 40,5 23-187,-1-1 1,1 1 0,-1 0 0,0 0 0,-1 0 0,1 0 0,-1 1 0,0-1 0,0 1 0,-1-1 0,1 1 0,-1 0 0,0 0-1,0 1 1,0-1 0,-1 1 0,1 0 0,-1 0 0,1 0 0,-1 0 0,0 1 0,0 0 0,-1 0 0,1 1 0,-2-1 186,-45-4-2681</inkml:trace>
  <inkml:trace contextRef="#ctx0" brushRef="#br0" timeOffset="1532.962">2525 202 7202,'-2'-1'118,"1"-1"1,0 1 0,-1-1 0,1 1-1,-1-1 1,0 1 0,1 0 0,-1 0-1,0-1 1,0 1 0,0 1 0,1-1 0,-1 0-1,-2 0-118,-34-7-2234,1 0 5551,27 3-3022,0-1 0,0 0 0,0 0 0,1-1 0,0 0 0,-5-6-295,4 4 402,0 0 0,-1 1 0,-1 0-1,-3-1-401,11 6 50,0 2-1,0-1 0,-1 0 1,1 1-1,0 0 0,-1 0 1,1 0-1,-1 0 0,1 1 1,0 0-1,-1 0 0,1 0 1,-1 0-1,1 1 0,-2 0-49,-14 5-7,1 1 0,0 1 0,0 0 0,1 1-1,0 2 1,-12 9 7,-24 12-9,-4 0 39,-125 72-22,168-94-10,1 1 0,0 0 1,0 1-1,1 1 0,1 0 1,0 1-1,1 0 0,0 0 0,2 2 1,-1-1-1,2 1 0,0 0 1,1 1-1,-1 4 2,3-6-2,0 0 1,1 0-1,1 1 1,0 0-1,1-1 0,1 1 1,0 0-1,2 0 1,-1 0-1,2 0 0,0 0 1,1-1-1,1 1 1,0-1-1,1 0 0,1 2 2,-1-8 1,-1-1-1,2 0 1,-1 0-1,1-1 1,0 1-1,1-1 1,-1 0-1,1-1 1,1 0-1,-1 0 1,1-1-1,0 1 1,0-2-1,4 2 0,14 6 4,0-1-1,1-1 0,-1-1 0,8 0-3,-17-6 6,1 0-1,-1-1 0,0-1 0,1 0 0,-1-2 0,0 0 1,1 0-1,-1-2 0,8-2-5,34-10 27,0-3-1,2-3-26,-22 8 3,-8 2 13,-1 0-1,0-2 1,-1-2 0,23-14-16,-40 21 5,-1 0 0,0-1 0,0 0 1,-1-1-1,0 0 0,-1-1 0,0 0 0,-1 0 1,0-1-1,-1 0 0,0 0 0,2-6-5,0-3-107,-2 0 0,0-1 0,-1 0 0,-2 0 0,0 0 0,-1 0 0,-1 0 0,-1-1 0,-1 1 0,-1-1 0,-1 1 0,-5-21 107,3 24-165,-1 1-1,0 0 0,-1 0 0,-2 0 1,1 1-1,-2 0 0,0 1 0,-1 0 1,-1 0-1,0 1 0,-1 0 0,-1 1 1,0 1-1,-1 0 0,-10-7 166,-54-31-2188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09:54.078"/>
    </inkml:context>
    <inkml:brush xml:id="br0">
      <inkml:brushProperty name="width" value="0.05" units="cm"/>
      <inkml:brushProperty name="height" value="0.05" units="cm"/>
      <inkml:brushProperty name="color" value="#E71224"/>
    </inkml:brush>
  </inkml:definitions>
  <inkml:trace contextRef="#ctx0" brushRef="#br0">59 1983 8322,'-1'-5'6373,"-5"-7"-4651,-4-10-2192,0-7 508,2-1-1,1 0 1,1 0 0,1-1-1,2 1 1,1-1-1,2-29-37,25-193-368,-5 59 345,15-158-23,-24 276-170,16-56 216,-12 65-366,-3 0 0,1-33 366,-12 75-96,1 0 0,1 0 0,2 0 0,0 1 0,2 0 0,0 0 0,2 0 1,0 1-1,7-10 96,-8 20 8,0 1 0,1 0 1,1 0-1,-1 1 1,2 0-1,-1 1 0,2 0 1,-1 1-1,1 0 0,1 1 1,-1 0-1,1 1 0,1 0 1,-1 1-1,1 1 1,0 0-1,0 1 0,7-1-8,-2 1 3,0 0 0,0 1 0,0 0 0,4 2-3,-15 1 20,0 0 0,-1 1-1,1 0 1,0 0-1,-1 1 1,1 0 0,-1 1-1,1-1 1,-1 1 0,0 1-1,5 2-19,41 26 60,-8-4 66,0-3-1,1-1 0,30 9-125,-65-28 27,1 0 0,-1 1-1,0 0 1,0 1-1,0 1 1,-1 0-1,0 0 1,-1 0-1,0 2 1,0-1-1,-1 1 1,0 0-1,-1 1 1,0-1-1,-1 1 1,0 1-1,-1-1 1,0 1-27,2 6 32,-1-1 0,-1 1 0,0-1 0,-2 1 0,0 0 1,-1 1-1,0-1 0,-2 0 0,0 1 0,-1-1 0,-1 0 0,-2 8-32,-11 43 186,4-21-113,2 0-1,-1 26-72,-2 173 542,13-233-447,0 1 1,1-1-1,0 1 1,2-1-1,3 12-95,-3-12 21,0-1-1,-1 1 0,-1 0 1,0 0-1,-1 0 1,0 5-21,-22 235 172,17-226-174,0-1 0,-2 0-1,-1-1 1,-2 1 0,-7 16 2,-10 30 57,12-17-67,2 0-1,-3 48 11,14-95 5,1-7-356,-2 7 1140,2-9-866,0 0 0,0 0-1,0 0 1,0 1 0,0-1 0,0 0 0,0 0 0,0 0 0,0 0-1,0 0 1,0 0 0,0 1 0,0-1 0,0 0 0,-1 0 0,1 0-1,0 0 1,0 0 0,0 0 0,0 0 0,0 0 0,0 0 0,0 0-1,-1 1 1,1-1 0,0 0 0,0 0 0,0 0 0,0 0 0,0 0-1,-1 0 1,1 0 0,0 0 0,0 0 0,0 0 0,0 0 0,0 0-1,0 0 1,-1 0 0,1 0 0,0 0 0,0 0 0,0-1 0,0 1-1,0 0 1,0 0 0,-1 0 0,1 0 0,0 0 0,0 0 0,0 0-1,0 0 1,0 0 0,0 0 0,0-1 0,0 1 0,-1 0 0,1 0 77,0-1-2820</inkml:trace>
  <inkml:trace contextRef="#ctx0" brushRef="#br0" timeOffset="2415.893">1408 1974 6921,'9'-31'1418,"-9"31"-1373,0 1 0,0-1-1,0 0 1,0 0 0,0 1 0,0-1-1,0 0 1,0 1 0,1-1-1,-1 0 1,0 1 0,0-1 0,0 0-1,1 0 1,-1 1 0,0-1 0,0 0-1,1 0 1,-1 0 0,0 1 0,0-1-1,1 0 1,-1 0 0,0 0 0,1 0-1,-1 1 1,0-1 0,1 0-1,-1 0 1,0 0 0,1 0 0,-1 0-1,0 0 1,1 0 0,-1 0 0,0 0-1,1 0 1,-1 0 0,0 0 0,1 0-1,-1-1 1,0 1 0,1 0 0,-1 0-1,0 0 1,0 0 0,1-1-1,-1 1 1,0 0 0,1 0 0,-1 0-1,0-1 1,0 1 0,0 0 0,1 0-1,-1-1 1,0 1 0,0 0 0,0-1-1,0 1 1,1 0 0,-1-1 0,0 1-1,0 0 1,0 0 0,0-1-1,0 1 1,0 0 0,0-1 0,0 1-45,4 4 2257,-3-12 527,6-38-2945,-11-111 21,1 94-127,2-1 0,3 1 0,3-2 267,38-192-381,-6 35-1,-33 195 333,41-235-51,-29 199 88,3 1 1,11-23 11,-22 68 2,0 0 0,1 1 0,0 1 0,2-1 0,0 1-1,6-6-1,16-15-114,31-27 114,-56 57-7,0-1 1,1 1-1,-1 1 0,1 0 0,1 0 0,-1 0 0,1 1 0,-1 1 0,1 0 0,7-2 7,2 1 14,1 1-1,-1 1 1,1 1-1,-1 0 1,3 2-14,-17-1 13,-1 0-1,0 0 1,1 1-1,-1 0 1,1 0 0,-1 0-1,0 1 1,0-1-1,0 1 1,0 0 0,0 0-1,0 1 1,-1-1-1,1 1 1,0 0 0,-1-1-1,0 2 1,0-1-1,0 0 1,0 1 0,-1-1-1,1 1 1,-1 0-1,0 0 1,0 0 0,0 1-13,5 13 61,-1 1 0,-1-1 0,0 1 0,-2 0 0,1 12-61,3 13 126,5 29 114,-3 0 1,-4 0-1,-3 0 0,-3 6-240,0 81 367,1-59 20,-4-1 1,-5 8-388,-18 54 96,-3 31 60,18-49-72,-4 30 316,14-154-284,0 0 0,1 0-1,1 0 1,1 0 0,2 12-116,0-23-44,-1-17-1453,2-21-1752,-2-26-171</inkml:trace>
  <inkml:trace contextRef="#ctx0" brushRef="#br0" timeOffset="4280.291">2481 1989 11018,'25'19'2578,"-13"-18"214,-11-1-3049,1-1 0,0 1 0,0-1 0,0 0 0,0 0 0,-1 0 0,1 0 0,0 0 0,-1 0 0,1 0 0,-1-1 0,1 1 257,0-113 3047,-2-96-3087,-5 85-26,5 0 0,7 0-1,4 1 1,17-67 66,-18 146-20,2 0 0,2 1-1,1 0 1,3 1 0,1 1 0,2 1-1,2 0 1,2 2 0,2 1 0,1 1-1,16-15 21,14-10-162,22-15 162,12-12 25,-78 74-21,1 1 0,0 1 0,1 0 0,1 1 0,6-3-4,-15 11 4,0-1 0,0 2 0,1-1 0,0 1 1,-1 0-1,1 1 0,0 0 0,0 0 0,0 1 0,0 0 0,0 1 0,0 0 0,3 1-4,-10-1 1,1 1 0,-1 0 0,0 0 0,0-1 0,0 1 0,0 1-1,0-1 1,0 0 0,0 1 0,0-1 0,-1 0 0,1 1 0,0 0-1,-1 0 1,0-1 0,1 1 0,-1 0 0,0 0 0,0 0 0,0 0-1,0 1 0,5 9-11,0 1-1,-2-1 0,1 4 12,-2-6 7,14 48 130,2 25-137,-6-25 169,-5-9-70,-2 0-1,-2 1 0,-2-1 0,-3 1 0,-2 3-98,1 71 362,-3 145-90,0-90 146,-10 35 180,7-137-338,4 0 0,4 74-260,4-100 93,2 5 69,-3 1 1,-2-1-1,-3 1 1,-4 20-163,5-72-8,1-1-53,-1 0-1,0 0 1,0-1-1,0 1 0,0 0 1,0 0-1,-1-1 1,-1 3 61,3-5-9,0-1 1,0 0-1,0 0 1,0 0 0,0 0-1,0 1 1,-1-1-1,1 0 1,0 0-1,0 0 1,0 0 0,0 0-1,0 0 1,0 1-1,-1-1 1,1 0-1,0 0 1,0 0 0,0 0-1,-1 0 1,1 0-1,0 0 1,0 0-1,0 0 1,0 0 0,-1 0-1,1 0 1,0 0-1,0 0 1,0 0-1,-1 0 1,1 0-1,0 0 1,0 0 0,0 0-1,0 0 1,-1 0-1,1 0 1,0 0-1,0 0 1,0 0 0,0-1-1,-1 1 9,-6-9 45,5 7-159,-20-29-2610,-8-12 468</inkml:trace>
  <inkml:trace contextRef="#ctx0" brushRef="#br0" timeOffset="6832.523">1117 2197 3241,'24'-5'2216,"-24"4"-2216,-1-1 400</inkml:trace>
  <inkml:trace contextRef="#ctx0" brushRef="#br0" timeOffset="7181.138">1076 2172 6353,'-35'-7'1521,"31"4"-737,1 2-2497,0-2-623</inkml:trace>
  <inkml:trace contextRef="#ctx0" brushRef="#br0" timeOffset="8422.219">1086 2135 2913,'8'0'1020,"0"-1"0,0-1 0,0 1 0,5-3-1020,-14 4 167,1-1 0,-1 1-1,1-1 1,-1 1-1,0-1 1,1 1 0,-1 0-1,0-1 1,1 1-1,-1 0 1,0 0 0,0 0-1,1-1 1,-1 1-1,0 0 1,1 0-1,-1 0 1,0 0 0,0 0-1,1 0 1,-1 1-1,0-1 1,0 0-167,-47 17 179,23-8-95,-1-1-1,-2 0-83,20-7 145,1 1 0,-1-1 1,1 0-1,-1-1 0,0 0 0,1 0 0,-1-1 0,1 0 0,-5-1-145,12 2 9,0 0 0,0 0-1,0 0 1,0 0 0,0 0-1,0 0 1,0 0-1,0 0 1,0 0 0,0 0-1,0 0 1,0 0 0,0 0-1,0 0 1,0 0 0,0 0-1,0 0 1,0 0-1,0-1 1,0 1 0,0 0-1,0 0 1,0 0 0,0 0-1,0 0 1,0 0-1,0 0 1,0 0 0,0 0-1,0 0 1,0 0 0,0 0-1,0 0 1,0 0 0,0-1-1,0 1 1,0 0-1,0 0 1,0 0 0,0 0-1,0 0 1,0 0 0,0 0-1,0 0 1,0 0 0,0 0-1,0 0 1,0 0-1,0 0 1,0 0 0,0 0-1,0 0 1,0 0 0,0 0-1,-1 0 1,1 0 0,0 0-1,0 0 1,0 0-9,11-4 104,16-1-135,17 0 296,-1 2-1,1 2 0,-1 2 1,22 4-265,-72-5 129,0 0 0,0 0 0,0 0 0,0 1 1,0 0-1,0 0 0,-3 2-129,-22 3 45,-41 6-94,106-19 20,-1 2 1,1 1 0,0 2-1,0 1 1,0 1-1,13 4 29,-50-4 15,1 0 0,-1 0-1,1 1 1,-1 0 0,1 0-1,-1 0 1,-1 1-15,-10 2 0,-87 24 293,-10 10-293,69-24-89,94-15-163,-17-1 302,-14 1-12,0 0 0,-1-2-1,1 0 1,14-5-38,-28 6 217,-9 3-137,-29 14-115,-58 36 100,90-51-105,0 0 5,17-2 55,152-1 112,-111 3-65,-78 1-112,1 1 1,-1 1-1,1 0 1,-1 2 44,-28 5-59,30-8 57,4 0-14,0 0-1,1 1 1,-1 0 0,0 1 0,1 1 0,0 0 0,-7 5 16,50-15-397,135-38 262,-157 41 119,-6 4-682,-15 6-2042,-8 0 378</inkml:trace>
  <inkml:trace contextRef="#ctx0" brushRef="#br0" timeOffset="10001.403">2363 2273 9514,'-1'4'4188,"-7"2"-4738,-12 6-3975,15-9 2615,-19 10 1018,20-12 1624,1 1-1,-1-1 0,1 0 0,-1 0 1,0 0-1,0 0 0,1-1 1,-1 1-1,0-1 0,0 0 1,-3 0-732,13-4-877,10 0 992,167-31 292,-172 31-413,-26 10-87,-53 19 447,-63 14-354,49-15 456,68-19-195,29-8 17,2-1-307,1 0 61,46-7 69,-57 10-93,-1 0 0,1 1 0,0 0 1,-1 0-1,1 0 0,0 1 0,-1 0 0,4 2-8,-2 2-15,-12 1-24,-20 4 31,20-8 37,-24 7-2,-1-1 1,0-2-1,-24 3-27,119-13-150,0 2-1,35 6 151,-141-4 62,1 3 0,-1 1 0,-4 3-62,42-6 9,-9 2-66,17 1-111,24 1 116,89-7 389,-119 2-339,0 0 0,0 0 0,0 0 0,1 0 0,-1 0 0,0 0 0,0 0 0,0 0 0,0 0 0,0 0 0,0 0 0,0 0 0,0 0 0,0 0 1,0 0-1,1 0 0,-1 0 0,0 0 0,0 0 0,0 0 0,0 0 0,0 0 0,0 0 0,0 0 0,0 0 0,0 0 0,0 0 0,0 0 0,0 0 1,0 1-1,0-1 0,0 0 0,1 0 0,-1 0 0,0 0 0,0 0 0,0 0 0,0 0 0,0 0 0,0 0 0,0 0 0,0 0 0,0 0 0,0 1 1,0-1-1,0 0 0,0 0 0,0 0 0,0 0 0,0 0 0,0 0 0,0 0 0,0 0 0,0 0 0,0 0 0,0 0 0,0 1 0,-1-1 0,1 0 1,0 0-1,0 0 0,0 0 0,0 0 0,0 0 0,0 0 0,0 0 0,0 0 2,-7 7-157,-11 6 512,3-5-308,0 0 1,-1-1-1,-13 3-47,-23 7-328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14:59.447"/>
    </inkml:context>
    <inkml:brush xml:id="br0">
      <inkml:brushProperty name="width" value="0.05" units="cm"/>
      <inkml:brushProperty name="height" value="0.05" units="cm"/>
      <inkml:brushProperty name="color" value="#E71224"/>
    </inkml:brush>
  </inkml:definitions>
  <inkml:trace contextRef="#ctx0" brushRef="#br0">6838 617 11690,'-1'-7'6,"-1"1"-1,0 0 1,-1-1-1,1 1 1,-1 0-1,-1 0 1,-1-2-6,-37-40 10,26 31-4,0 1 0,-1 1 1,-1 1-1,0 0 1,-5-1-7,-81-42 486,-1 5 0,-3 4 0,-15 1-486,-83-22 769,-50-3-769,149 47 33,0 4 0,-2 5 0,0 5 0,-1 5 0,1 5 1,-1 4-1,-34 9-33,-101 23 133,-11 13-133,-261 59 28,56-8 100,-59 39-128,440-112 24,2 3-1,1 4 1,2 3-24,-94 54-4,-67 52 4,142-78-2,3 4 1,-12 17 1,7 1 8,-58 69-8,100-95 9,3 3 1,2 2-1,-8 20-9,-44 87 59,3 13-59,-74 177 144,3 65 273,27 6 63,78-200 235,-28 207-715,71-298 71,7 1 0,6 1 1,9 107-72,38 180 146,-35-393-139,52 384 17,-46-376-33,9 27 9,8 33 2,7 57 7,51 223 58,-61-305-51,3-2-1,4-1 1,3-1-1,3-2 0,4-1 1,2-3-1,28 32-15,-19-35 32,3-1-1,3-3 1,3-3-1,2-3 0,3-2 1,2-3-1,68 39-31,219 103 564,-330-182-517,10 5 23,331 168 471,43-8-108,-234-109 508,42 3-941,-100-38 518,2-5 0,51 3-518,-102-23 172,0-4 0,-1-2 0,1-3 0,68-10-172,-40-5 166,-1-3 0,-1-5-1,44-18-165,42-26 624,12-14-624,-128 54 113,388-166 388,-324 141-438,354-155 73,-418 176-103,-2-2 1,-1-4 0,-1-1-1,37-35-33,-18 5 112,-4-4-1,-3-3 0,-4-3 1,21-34-112,-16 9 59,-5-4 1,-4-2 0,21-56-60,-5-8 46,0-25-46,-46 101 1,-3-2 1,14-94-2,58-581-36,-73 500-19,-19 177 34,31-296-165,-32 254 21,-5 1 0,-9-50 165,-13-49-97,-11 0 1,-9 2-1,-27-62 97,39 194 4,-52-189-73,70 266 56,-37-121-122,-57-130 135,81 231-15,-3 0 1,-1 2-1,-2 1 0,-3 0 1,0 3-1,-3 0 0,-34-32 15,5 16-32,-3 4-1,-1 1 1,-11-1 32,-272-163-285,-69-16 285,327 185-145,-2 4 1,-3 4-1,-21-2 145,42 19-83,-1 4 0,0 2-1,-1 5 1,-1 2 0,-5 4 83,-57 2-271,1 6-1,-98 17 272,67 6-355,1 6-1,-41 20 356,-357 122-460,359-100 440,-111 60 20,94-20-581,-63 51 581,125-66-914,-146 121 914,227-155-38,3 5-1,3 2 0,3 4 1,-25 38 38,33-27 15,3 3 0,0 10-15,-19 48 7,6 5-7,-155 393-45,144-333 18,-238 538-230,287-674 224,-211 478-82,209-460 133,-14 62-18,40-110-69,2 0 0,2 0-1,2 1 1,1 20 69,5-24-284,2 0 1,2 0-1,2 0 1,11 40 283,3-7-1820,4-1 1,12 22 1819,37 77-3137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15:02.469"/>
    </inkml:context>
    <inkml:brush xml:id="br0">
      <inkml:brushProperty name="width" value="0.05" units="cm"/>
      <inkml:brushProperty name="height" value="0.05" units="cm"/>
      <inkml:brushProperty name="color" value="#E71224"/>
    </inkml:brush>
  </inkml:definitions>
  <inkml:trace contextRef="#ctx0" brushRef="#br0">254 614 9914,'8'10'4103,"-1"4"-2948,9 17-1377,-12-24 220,39 61-163,28 62 165,-10 5-41,-7 3 0,26 106 41,-52-140 7,-5 1 0,-4 2 0,-5 0-1,-4 14-6,-5-28 40,-4 0-1,-5 0 0,-10 65-39,13-150 41,-1 1 0,0-1 0,0 0 0,-1 1 0,0-1 0,0 0-1,-1 1-40,3-8 17,0 0-1,0 0 0,1 0 0,-1 0 0,0 0 0,0 0 0,0 0 0,0 0 0,0 0 1,0 0-1,0 0 0,0-1 0,0 1 0,0-1 0,-1 1 0,1-1 0,0 1 1,0-1-1,-1 1 0,0-1-16,0 0 20,0 0 1,0-1-1,0 1 1,0 0 0,1-1-1,-1 0 1,0 1-1,0-1 1,0 0-1,0 0 1,1 0-1,-1 0 1,0 0-1,1-1 1,-1 1 0,1 0-1,-1-1 1,1 0-21,-11-11-35,0 0 0,1-1 0,1 0 0,0-1 0,1 0 1,1 0-1,0-1 0,-1-7 35,-14-39-947,-9-44 947,15 49-301,-48-169-730,-30-99 164,27 114 702,-46-149 191,84 253 182,4 0 0,5-2 0,0-34-208,19 117 77,1 0-1,1-1 0,1 1 1,2 0-1,0 0 0,2 1 0,3-10-76,-4 22 13,0 0 0,1 0 0,1 0 0,0 1 0,1 0 0,0 0 0,1 0 0,0 1 0,1 0 0,0 1 1,0 0-1,2 0 0,-1 1 0,4-2-13,4-2 6,0 2 0,1 0 0,0 1 0,1 0 1,0 2-1,0 1 0,1 0 0,0 1 0,0 2 1,0 0-1,0 1 0,10 0-6,-13 3 44,1 0-1,-1 1 1,0 1-1,0 1 1,0 0-1,0 1 1,0 1-1,-1 1 1,0 0 0,0 2-1,0-1 1,-1 2-1,0 1 1,12 9-44,-11-6 68,0 2 0,-1 0 0,0 1 1,-1 1-1,-1 0 0,-1 1 0,0 0 0,9 20-68,-8-11 63,-2 1-1,0 1 1,-2 0-1,-2 0 1,0 1-1,0 9-62,-1 11 71,-3-1 0,-1 1 0,-3 0 0,-2 0-1,-2 0 1,-2 0 0,-2-1 0,-3 2-71,0-10 58,-2 1 0,-1-1 0,-2-1 0,-2-1 0,-7 9-58,-23 33 196,-47 60-196,42-62 76,52-78-74,1 0-1,-1 0 0,0 0 0,1 0 0,-1 1 0,0-1 0,1 0 1,-1 0-1,1 1 0,0-1 0,-1 0 0,1 1 0,0-1 0,0 0 0,0 1 1,0-1-1,0 1 0,0-1 0,0 0 0,1 1 0,-1-1 0,0 0 0,1 1 1,-1-1-1,1 0 0,-1 0 0,1 0 0,0 1 0,0-1 0,-1 0 0,1 0 1,0 0-1,0 0 0,0 0 0,0 0 0,0 0 0,0-1 0,0 1 1,2 1-2,4 1 12,0 0 0,0 0 0,1 0 0,-1-1 0,1 0 0,4 0-12,-10-1 5,225 38 202,-6-2-103,-98-4-88,-2 4 0,24 16-16,-133-49-2,-2 0 1,0 0-1,0-1 1,0 0-1,0 0 0,10 0 2,-18-3 1,1 0-1,0 0 1,0 0 0,0-1-1,0 1 1,0-1-1,0 1 1,-1-1-1,1 0 1,0 0-1,0 0 1,-1-1-1,1 1 1,-1 0-1,1-1 1,-1 0-1,0 0 1,1 1-1,-1-1 1,0-1-1,0 1 1,0 0-1,-1 0 0,5-7-5,-1 0-1,0-1 0,-1 1 0,0-1 1,0 0-1,-1 0 0,0 0 1,-1 0-1,0-1 0,-1 1 6,3-26-65,-1 0 1,-2-8 64,-1-1-53,2-21-57,-7-47 110,4 108 0,1 0-1,-1 1 1,0-1 0,0 0 0,0 1-1,-1-1 1,1 1 0,-1-1 0,-1 1 0,3 3-2,-1 0 0,0 0 1,0 0-1,1 0 1,-1 0-1,0 0 0,0 1 1,0-1-1,0 0 1,0 1-1,0-1 1,0 1-1,0-1 0,-1 1 1,1-1-1,0 1 1,0 0-1,0 0 1,0-1-1,-1 1 0,1 0 1,0 0-1,0 0 1,-1 0-1,1 1 0,0-1 1,0 0-1,0 0 1,0 1-1,-1-1 1,1 1-1,0-1 0,0 1 1,0-1 1,-9 5-6,0 1 0,0 0 0,1 0 0,0 1 0,0 0 0,1 0 0,0 1-1,-6 7 7,-5 4 9,-16 17-5,3 1-1,1 1 1,1 2 0,-22 41-4,10-6 29,3 2 0,-10 35-29,42-95 9,2-5-7,-1-1 0,2 1 0,0 0 0,1 0 1,0 0-1,0 1 0,1-1 0,1 0 0,0 7-2,1-17-2,0 0 0,0-1 0,0 1-1,0-1 1,1 1 0,-1 0 0,1-1 0,-1 1 0,1-1-1,-1 1 1,1-1 0,0 1 0,0-1 0,0 0-1,-1 1 1,1-1 0,1 1 2,-1-1-1,0-1 0,0 1 0,0 0 0,0-1 0,1 1 0,-1-1 0,0 1-1,0-1 1,0 0 0,0 0 0,1 1 0,-1-1 0,0 0 0,0 0 0,0 0 0,1 0 0,-1 0 0,1-1 1,4 0-2,0-1 1,1 0 0,-1-1 0,0 1-1,0-1 1,-1 0 0,1-1-1,2-2 2,33-25 22,-2-2 0,-2-2 0,5-8-22,-34 35 1,17-17-12,-1-2-1,-1 0 0,-2-1 1,-1-1-1,-1-1 1,-1-1-1,-2 0 0,-2-1 1,0-1-1,-2 0 1,-2-1-1,-1 0 0,0-6 12,3-34-45,-1-30 45,-9 95 1,1 9-9,4 17 22,38 131 19,9 25 8,-39-135-102,0 0 1,3 0-1,6 8 61,-20-39-40,1 0 1,0 1-1,0-1 1,1-1 0,-1 1-1,1-1 1,5 3 39,-9-7-19,0 0 0,1 0 0,0-1 1,-1 1-1,1-1 0,0 0 1,0 0-1,0 0 0,0 0 0,0 0 1,0 0-1,0-1 0,0 0 0,0 0 1,0 1-1,0-2 0,0 1 1,0 0-1,0-1 0,0 1 0,0-1 1,1 0 18,5-3-40,0 0 0,-1 0 0,1 0 0,-1-1 0,0-1 1,-1 1-1,1-1 0,-1-1 0,5-5 40,12-14-158,20-28 158,-38 46-17,38-52-255,-3-3-1,-3-1 0,-2-2 1,14-42 272,2-20-960,-6-3 0,-5-3 960,-36 121 106,-1 12 163,-3 22 159,-3 11-287,-1 0 0,-2-1 0,-1 1 0,-2-1 0,-1 0 1,-1-1-1,-2 0 0,0-1 0,-3 0 0,0-1 0,-2 0 0,0-2 0,-2 0 0,-1-1 0,-1-1 0,-2-1 0,0-1 1,-1 0-1,-1-2-141,14-12 63,-22 16 330,-14 15-393,37-30 24,0 1 0,1 1-1,0-1 1,0 1 0,1 1-1,-2 3-23,5-6 2,0 0 0,1 0-1,-1 1 1,2 0 0,-1-1-1,1 1 1,1 0 0,0 0-1,0 1 1,1-1 0,0 0-1,1 10-1,0-19-5,0 0 0,0 0 0,1 0 0,-1 0-1,0-1 1,0 1 0,0 0 0,1 0 0,-1 0 0,0 0-1,1-1 1,-1 1 0,0 0 0,1 0 0,-1-1-1,1 1 1,0 0 0,-1-1 0,1 1 0,0 0-1,-1-1 1,1 1 0,0-1 0,-1 1 0,1-1-1,0 1 1,0-1 0,0 0 0,-1 1 0,1-1 0,0 0-1,0 0 1,0 0 0,0 0 0,0 1 0,0-1 5,2-1-12,0 1 1,0-1-1,0 1 1,0-1-1,-1 0 1,1 0-1,0 0 1,0 0-1,-1-1 1,1 1-1,0-1 12,19-14-8,0-2-1,-2 0 1,0-1 0,-1-1-1,-1-1 1,7-10 8,-4 6 9,63-77 14,-5-4 0,-4-3 1,-5-4-1,16-44-23,-61 105-17,-3-2 0,-2-1 1,-2 0-1,-3-2 0,-3 0 0,-2 0 0,-2-1 1,-3 0-1,-3 0 0,-3-33 17,-14-71 19,4 45 321,7 97-68,8 250-282,16 648-166,-14-683 99,-4-163 13,-2-32 64,3 9-117,0-1-1,1 0 1,0 0 0,0 0 0,1-1-1,4 7 118,-8-12-43,1 0 0,0-1 1,-1 1-1,1 0 0,0-1 0,0 1 0,0-1 0,0 1 0,0-1 0,0 0 0,0 0 1,0 0-1,0 0 0,1 0 0,-1-1 0,0 1 0,1-1 0,-1 1 0,1-1 1,-1 0-1,0 0 0,1 0 0,-1 0 0,1 0 0,-1-1 0,0 1 0,2-1 43,4-2-486,-1-1-1,1 0 1,-1-1-1,0 0 1,0 0-1,0 0 1,-1-1-1,1 0 1,3-4 486,-8 7-176,39-40-2881</inkml:trace>
  <inkml:trace contextRef="#ctx0" brushRef="#br0" timeOffset="357.559">3287 947 6713,'75'22'3617,"-85"10"-448,-1 3-1185,-4 17-1680,1 10-376,5 16-104,1-8 40,4 7 48,2-10-48,-10-8 56,2-20 48,-1-12-112,-7-21-72,-1-30-432,11-20-464,-5-37-1841,2-16 89</inkml:trace>
  <inkml:trace contextRef="#ctx0" brushRef="#br0" timeOffset="700.641">3260 468 7930,'96'103'2368,"-71"-35"433,0-3-2249,1 4-424,-2-21-416,-3-9-2489,-8-21 577</inkml:trace>
  <inkml:trace contextRef="#ctx0" brushRef="#br0" timeOffset="1032.752">4098 1183 8138,'-18'20'2204,"-2"-1"1,0 0-1,-2-1-2204,-3 2 524,1 2-1,1 1-523,-1 5-81,1 0 1,2 2-1,1 0 1,1 1-1,1 1 1,2 1-1,-2 9 81,15-36-4,1 1 1,0-1-1,0 1 0,0-1 0,1 1 1,0 4 3,1-10 2,0 0 1,0 0-1,0 0 1,0 0-1,0 0 0,0 0 1,0 0-1,1 0 1,-1 0-1,0 0 1,0 0-1,1 0 1,-1-1-1,1 1 1,-1 0-1,1 0 1,-1 0-1,1-1 0,0 1 1,-1 0-1,1-1 1,0 1-1,0 0 1,-1-1-1,1 1 1,0-1-1,0 1 1,0-1-1,0 0 1,-1 1-1,1-1 1,0 0-1,0 0 0,0 1 1,0-1-1,0 0 1,0 0-1,0 0 1,0 0-1,0 0 1,0 0-1,0-1 1,0 1-1,0 0 1,0 0-1,-1-1 0,1 1 1,1-1-3,14-4 40,1 0 1,-1-2-1,0 0 0,-1 0 1,1-2-1,-2 0 0,1-1 1,7-7-41,6-2 46,173-129 198,-161 116-7,-2-2-1,-2-2 1,28-36-237,-57 64 106,-1-1 0,1 0 0,-2 0 1,1-1-1,-2 1 0,1-1 0,2-9-106,-6 16 26,0 0-1,0 0 1,-1 0-1,1 0 1,-1 0-1,0 0 1,0 0-1,0 0 1,0 0-1,-1 0 1,1 0-1,-1 0 1,1 0-1,-1 0 1,0 0-1,0 1 1,-1-1-1,1 0 1,0 1-1,-1-1 1,0 0-1,1 1 1,-1 0-1,0-1 1,0 1 0,-1 0-1,1 0 1,-2-1-26,-2 0-15,0 0 0,0 0 0,0 1 0,0-1 0,-1 1 0,1 1 1,0-1-1,-1 1 0,0 1 0,1-1 0,-1 1 0,1 0 0,-1 0 0,-4 2 15,-20 2-149,0 1-1,1 2 0,0 0 0,0 3 0,-20 8 150,-8 3-273,-116 35-5649,-13-5 5922,58-23-3540</inkml:trace>
  <inkml:trace contextRef="#ctx0" brushRef="#br0" timeOffset="1387.32">395 2945 10794,'14'-12'560,"0"1"0,0 0 0,1 1-1,0 0 1,1 2 0,0-1-1,0 2 1,13-4-560,26-6-469,0 2 0,10 1 469,-46 10-83,478-84-867,-406 73 1036,84-14 217,434-66 1301,380-39-225,58-29-1070,-109-33-217,-697 137-65,64-15 52,-123 34-485,-132 33 45,-47 7 238,-5 2-26,-26 5-250,-516 114-3679,219-53 1808</inkml:trace>
  <inkml:trace contextRef="#ctx0" brushRef="#br0" timeOffset="1721.429">559 3259 11058,'187'-40'2673,"78"-14"968,25 4-3153,83-7-336,-12 8-48,68-6-32,-50 9-72,55-4 216,-51 5 136,34-2 208,-68 15 40,42 0 8,-78 4-256,-7 2-928,-73 2-592,-32-15-3073,-95-1 80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15:33.216"/>
    </inkml:context>
    <inkml:brush xml:id="br0">
      <inkml:brushProperty name="width" value="0.05" units="cm"/>
      <inkml:brushProperty name="height" value="0.05" units="cm"/>
      <inkml:brushProperty name="color" value="#E71224"/>
    </inkml:brush>
  </inkml:definitions>
  <inkml:trace contextRef="#ctx0" brushRef="#br0">0 1160 7234,'108'-96'3686,"46"-56"-7131,-53 52 1891,-19 17 2981,-15 15 897,4 2 0,4 2-2324,-50 44 86,1 2-1,0 1 1,2 1-1,-1 1 1,2 2-1,0 1 1,0 1-1,9-1-85,-27 9-21,0-1 3,0 1 0,1 1 0,-1 0 0,1 0 0,0 1 0,-1 1 0,3 0 18,-11-8-1877,-2 4 1510,0 0-1,0 0 1,0 0-1,1 1 1,-1-1-1,1 0 1,0 1-1,0-1 0,0 1 1,1-1-1,1-1 368,40-37-2041,-11 21-435</inkml:trace>
  <inkml:trace contextRef="#ctx0" brushRef="#br0" timeOffset="342.429">1619 113 4881,'46'-10'1904,"-10"4"169,4 2-1129,-10 1-640,0 4-96,-5 2-176,-4-3-112,-6 1-56,3 3 56,-3-5 24,-1 0 128,-2-3 24,3 0 24,-3-8-24,3-2-160,1-3-896,1-8-1128,-3 5-33</inkml:trace>
  <inkml:trace contextRef="#ctx0" brushRef="#br0" timeOffset="685.752">2621 141 1592,'38'6'376,"6"-1"-376,-3-6-280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18:09.174"/>
    </inkml:context>
    <inkml:brush xml:id="br0">
      <inkml:brushProperty name="width" value="0.05" units="cm"/>
      <inkml:brushProperty name="height" value="0.05" units="cm"/>
    </inkml:brush>
  </inkml:definitions>
  <inkml:trace contextRef="#ctx0" brushRef="#br0">429 42 4457,'-1'-1'87,"1"0"0,-1 1 0,1-1 0,-1 1 1,1-1-1,-1 1 0,1-1 0,-1 1 0,0-1 0,1 1 0,-1-1 0,0 1 1,1 0-1,-1-1 0,0 1 0,1 0 0,-1 0 0,0-1 0,0 1 0,1 0 1,-1 0-1,0 0 0,0 0-87,0 0 6,1 0 0,-1 1 0,0-1 0,1 0 1,-1 1-1,1-1 0,0 0 0,-1 1 0,1-1 0,-1 1 1,1-1-1,-1 1 0,1-1 0,0 1 0,-1-1 1,1 1-1,0-1 0,0 1 0,0 0 0,-1-1 0,1 1 1,0-1-1,0 1 0,0-1 0,0 1 0,0 0 0,0-1 1,0 1-1,0 0 0,0-1 0,0 1-6,1 1 109,-1-1 0,1 1 0,-1-1 1,1 1-1,0-1 0,0 1 0,0-1 0,0 1 0,0-1 0,0 0 0,0 0 0,0 1 0,0-1 1,1 0-1,-1 0 0,0 0 0,1 0 0,-1-1 0,1 1 0,-1 0 0,1 0 0,-1-1 0,1 1 1,0-1-1,-1 0 0,2 1-109,47 9 1488,-47-9-1411,57 4 658,0-3 1,0-2-1,33-6-735,-40 3 184,465-12 1374,516 53-1558,-528 0 244,16-20-27,-16-27-126,-10-17 25,-18 2 44,-49 24 136,-316 4-288,1 4 0,56 14-8,-160-20 2,11 1-2,-1 0 0,0 2 1,0 0-1,0 1 0,0 2 1,-1 0-1,4 3 0,-12-4 10,-11-3-178,-19-4-238,12 0 374,-2-1 1,-302-12-658,-171-20 626,276 15 11,-1132-93-1868,1083 92 1402,-19 12 518,79 13 283,-97 19-283,-195 33 191,29-22-154,-5-29 216,272-10-59,-235 0 808,285 8-449,-140 23-553,266-24 20,12-3-21,-1 0 1,1 0 0,-1-1-1,1 1 1,-1-1 0,1 1-1,-1-1 1,-1-1 0,3 0-14,6-2-40,9 0 685,10 1 1074,-17 1-1827,0 1-1,-1-1 1,1 1 0,0-2-1,0 1 1,-1-1 0,1 0-1,-1 0 1,4-2 122,-6 2-13,0-1-1,0 0 0,-1 0 1,1 0-1,-1 0 1,1 0-1,-1-1 1,0 1-1,-1-1 0,1 1 1,0-1-1,-1 0 14</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7:59:58.848"/>
    </inkml:context>
    <inkml:brush xml:id="br0">
      <inkml:brushProperty name="width" value="0.05" units="cm"/>
      <inkml:brushProperty name="height" value="0.05" units="cm"/>
      <inkml:brushProperty name="color" value="#FF0066"/>
    </inkml:brush>
  </inkml:definitions>
  <inkml:trace contextRef="#ctx0" brushRef="#br0">0 1 10658,'61'42'3417,"-13"-23"96,13-5-3073,6 3-1768,-2-11-2617,-14-10 368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22.177"/>
    </inkml:context>
    <inkml:brush xml:id="br0">
      <inkml:brushProperty name="width" value="0.05" units="cm"/>
      <inkml:brushProperty name="height" value="0.05" units="cm"/>
      <inkml:brushProperty name="color" value="#FF0066"/>
    </inkml:brush>
  </inkml:definitions>
  <inkml:trace contextRef="#ctx0" brushRef="#br0">1708 65 8106,'66'-26'0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19.702"/>
    </inkml:context>
    <inkml:brush xml:id="br0">
      <inkml:brushProperty name="width" value="0.05" units="cm"/>
      <inkml:brushProperty name="height" value="0.05" units="cm"/>
      <inkml:brushProperty name="color" value="#FF0066"/>
    </inkml:brush>
  </inkml:definitions>
  <inkml:trace contextRef="#ctx0" brushRef="#br0">0 291 7170,'56'-79'2087,"-52"74"-1824,0 1 0,0 0 0,1 0 1,-1 0-1,1 0 0,0 1 1,0 0-1,0 0 0,0 0 0,12-4 1,-5 4-303,0 0 0,0 1 0,17-2 1,-8 2 9,-12 1 32,-1 0-1,0-1 0,0 0 1,0 0-1,0 0 0,0-1 1,0-1-1,0 1 0,-1-1 1,0 0-1,0-1 0,0 0 1,0 0-1,-1 0 0,1-1 1,-2 0-1,1 0 0,-1-1 1,10-14-1,-7 5 94,-6 11-91,1 1 0,-1-1-1,1 1 1,0 0 0,5-7-1,-7 10-9,1 0-1,-1 0 0,0 0 0,1 0 0,-1 0 0,0 1 1,1-1-1,-1 0 0,1 1 0,-1-1 0,1 1 1,0-1-1,-1 1 0,1 0 0,-1 0 0,1 0 0,0 0 1,-1 0-1,1 0 0,0 0 0,-1 0 0,3 1 1,35 7-69,-1 2 1,1 2 0,-2 1-1,0 2 1,36 20-1,-27-9 77,-1 1 11,1-3-1,1-1 1,71 22 0,-81-34 31,1-3 0,0-1 0,1-1 0,49-1 0,-63-5-26,0-1 1,-1-1 0,1-1 0,-1-2-1,0 0 1,0-1 0,38-17 0,-43 16-48,-15 6 10,0 0-1,0-1 1,0 1 0,0-1-1,-1 0 1,1 0-1,0 0 1,-1 0 0,0-1-1,1 1 1,4-7 0,-8 9-81,-1-1 0,1 1 0,-1-1 0,1 1 1,-1 0-1,1-1 0,-1 1 0,0 0 1,1-1-1,-1 1 0,0 0 0,1 0 1,-1 0-1,0 0 0,1-1 0,-1 1 1,0 0-1,-1 0 0,-17 0-1477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16.331"/>
    </inkml:context>
    <inkml:brush xml:id="br0">
      <inkml:brushProperty name="width" value="0.05" units="cm"/>
      <inkml:brushProperty name="height" value="0.05" units="cm"/>
      <inkml:brushProperty name="color" value="#FF0066"/>
    </inkml:brush>
  </inkml:definitions>
  <inkml:trace contextRef="#ctx0" brushRef="#br0">165 0 13371,'-13'94'4213,"-32"122"1,-42 84-6282,82-284 1702,2-7-105,0 0 1,1 0-1,0 0 0,0 0 0,1 1 0,0 12 1,1-21 387,0 0 0,0 1 1,0-1-1,1 0 1,-1 0-1,0 0 1,1 0-1,-1 0 0,0 0 1,1 0-1,0 0 1,-1 0-1,1 0 1,0 0-1,-1 0 0,1 0 1,0 0-1,0-1 1,0 1-1,0 0 1,-1-1-1,1 1 0,2 0 1,0 0 23,0 0 0,0-1 0,-1 0 0,1 0 1,0 0-1,0 0 0,0 0 0,0 0 0,-1-1 0,1 0 1,0 1-1,0-1 0,-1 0 0,4-2 0,41-18 749,-2-3-1,-1-1 0,44-33 1,-62 40-226,229-160 4015,91-59-687,-331 228-3711,108-64 474,-105 63-562,1 1 1,1 1-1,0 1 1,34-8-1,-51 15-25,-1-1-1,1 1 1,0-1 0,0 1-1,0 0 1,0 0-1,0 0 1,0 1 0,0-1-1,-1 1 1,1 0-1,0-1 1,3 3 0,-5-2-50,1-1 0,-1 1 0,0 0 0,1 0 0,-1 0 0,0 0-1,0 1 1,0-1 0,0 0 0,0 0 0,0 1 0,0-1 0,0 1 0,-1-1 0,1 0 0,0 1 0,-1-1 0,1 3 0,-1 0-213,1 1-1,-1-1 0,0 0 1,-1 1-1,1-1 1,-1 0-1,0 0 1,0 1-1,0-1 0,-1 0 1,1 0-1,-1 0 1,0-1-1,0 1 1,0 0-1,-1-1 0,-4 6 1,-16 16-2096,-37 30 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42.095"/>
    </inkml:context>
    <inkml:brush xml:id="br0">
      <inkml:brushProperty name="width" value="0.05" units="cm"/>
      <inkml:brushProperty name="height" value="0.05" units="cm"/>
      <inkml:brushProperty name="color" value="#FF0066"/>
    </inkml:brush>
  </inkml:definitions>
  <inkml:trace contextRef="#ctx0" brushRef="#br0">280 1 8674,'38'175'5321,"-31"-120"-4638,0 69 0,-8-82-692,-1-1 0,-1 0-1,-3 0 1,-2 0 0,-1-1 0,-24 64 0,17-70 134,-1 0 0,-2-1 0,-2-1 0,-35 42 0,34-46-71,0 1 0,2 1 0,1 1 1,-23 52-1,39-74-100,0 0 0,0 0 0,1 1 0,0-1 0,1 1 0,-1 13 0,2-20 20,0 1 0,0-1 1,1 1-1,-1-1 1,1 1-1,0-1 1,0 1-1,0-1 1,0 0-1,0 1 0,1-1 1,0 0-1,-1 0 1,1 0-1,0 0 1,1-1-1,-1 1 1,0 0-1,1-1 1,5 5-1,-1-4 7,0 1-1,0-1 1,0 0-1,1-1 1,-1 0-1,1 0 1,0-1 0,-1 0-1,1 0 1,0 0-1,0-1 1,0 0-1,-1-1 1,1 0 0,0 0-1,8-3 1,9-2 20,-1-2 1,0 0-1,39-20 1,-35 14-421,-1-2 1,-1 0 0,0-2-1,-2-1 1,0-1-1,0-1 1,39-48-1,-21 7-2041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42.451"/>
    </inkml:context>
    <inkml:brush xml:id="br0">
      <inkml:brushProperty name="width" value="0.05" units="cm"/>
      <inkml:brushProperty name="height" value="0.05" units="cm"/>
      <inkml:brushProperty name="color" value="#FF0066"/>
    </inkml:brush>
  </inkml:definitions>
  <inkml:trace contextRef="#ctx0" brushRef="#br0">1 1 10362,'76'310'4393,"-54"-213"-48,-6 18-2705,-8-12-2328,-3 8 3017,-6-15-6642,-7 3 2616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42.793"/>
    </inkml:context>
    <inkml:brush xml:id="br0">
      <inkml:brushProperty name="width" value="0.05" units="cm"/>
      <inkml:brushProperty name="height" value="0.05" units="cm"/>
      <inkml:brushProperty name="color" value="#FF0066"/>
    </inkml:brush>
  </inkml:definitions>
  <inkml:trace contextRef="#ctx0" brushRef="#br0">232 74 11883,'-11'17'1926,"-1"0"1,-1 0-1,-23 23 1,18-23-1894,-1-1 0,-35 23 0,44-32-322,2-2-128,1-1 1,0 1 0,1 1 0,-9 7-1,14-11 321,-1 0 1,1 0-1,-1 0 0,1 0 0,0 0 0,-1 0 0,1 1 0,0-1 0,0 0 0,1 1 0,-1-1 1,0 1-1,1-1 0,0 1 0,0-1 0,-1 1 0,1-1 0,1 1 0,-1 2 0,2 6 2,1 0 0,0 0 0,1 0 0,0 0-1,0-1 1,1 0 0,11 16 0,-12-20 119,0 0 0,0 0 0,1 0-1,0-1 1,0 1 0,0-1 0,1-1 0,0 1 0,0-1 0,0 0 0,0 0 0,12 5 0,-13-8 11,0 0 0,-1-1 0,1 1 1,0-1-1,-1 0 0,1 0 0,0 0 1,-1-1-1,1 0 0,-1 0 0,1 0 0,-1 0 1,1-1-1,-1 0 0,0 0 0,0 0 0,7-4 1,7-6 147,-1-1 0,24-22 1,-31 26-99,11-10 75,-2 0 1,0-2 0,-1 0-1,17-28 1,-26 34-122,1-1-1,-2 0 1,0 0 0,-1-1-1,-1 0 1,-1 0 0,5-25-1,-8 35-51,-2 0 0,1 0-1,-1 0 1,0-1 0,-1 1 0,1 0-1,-2 0 1,1 0 0,-3-9-1,3 14 3,0-1-1,0 0 0,0 1 0,-1-1 1,1 1-1,-1-1 0,1 1 0,-1 0 1,0 0-1,0-1 0,0 1 0,0 0 1,0 1-1,0-1 0,-1 0 0,1 1 1,-1-1-1,1 1 0,-1 0 0,1 0 0,-1 0 1,0 0-1,0 0 0,1 1 0,-1-1 1,-5 0-1,4 1-9,-1 1-1,1-1 1,0 0 0,-1 1-1,1 0 1,0 0 0,0 0-1,0 1 1,0-1 0,0 1-1,-8 5 1,4-2-8,1 1 0,-1 0-1,1 0 1,1 0 0,-8 9-1,-3 7-139,1 0 0,-22 43-1,36-61 113,-8 15-249,-13 31-1,21-44-44,0 1-1,0-1 1,0 0-1,1 0 1,0 1-1,1-1 1,0 1-1,0-1 1,1 12 0,14 27-2307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0:43.149"/>
    </inkml:context>
    <inkml:brush xml:id="br0">
      <inkml:brushProperty name="width" value="0.05" units="cm"/>
      <inkml:brushProperty name="height" value="0.05" units="cm"/>
      <inkml:brushProperty name="color" value="#FF0066"/>
    </inkml:brush>
  </inkml:definitions>
  <inkml:trace contextRef="#ctx0" brushRef="#br0">387 332 8250,'-9'5'1760,"-1"-1"0,0 0 0,-19 6 0,9-7-994,-1 0 0,-23 1 1,-14 0-515,47-2-265,1 0 0,-1 1-1,1 0 1,-1 0 0,1 1-1,0 0 1,0 1 0,1 0 0,-18 12-1,22-13 3,-1 1 0,1 0 0,0 0 0,0 0 0,1 0-1,-1 1 1,1-1 0,1 1 0,-1 0 0,1 0-1,0 1 1,0-1 0,0 1 0,1-1 0,0 1 0,-1 9-1,3-15 7,0 0 0,-1 0 0,1 0 0,0 0 0,0 0 0,0 0 0,0 0 0,0 0 0,0 0 0,0 0 0,0 0 0,1 0-1,-1 0 1,0 0 0,0 0 0,1 0 0,-1 0 0,1 0 0,-1 0 0,1 0 0,-1 0 0,1 0 0,0-1 0,-1 1 0,1 0 0,0 0-1,0-1 1,-1 1 0,1 0 0,0-1 0,0 1 0,0-1 0,0 1 0,0-1 0,0 0 0,0 1 0,0-1 0,0 0 0,0 0 0,0 1-1,0-1 1,0 0 0,0 0 0,0 0 0,0 0 0,2-1 0,4 0-15,0 0-1,1 0 1,-1-1-1,0 0 1,12-6-1,9-5-131,-1-2 1,-1-1-1,-1-1 0,0-1 0,36-34 1,100-116-1231,-23-2-2411,-89 99 1243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2:04.962"/>
    </inkml:context>
    <inkml:brush xml:id="br0">
      <inkml:brushProperty name="width" value="0.05" units="cm"/>
      <inkml:brushProperty name="height" value="0.05" units="cm"/>
      <inkml:brushProperty name="color" value="#FF0066"/>
    </inkml:brush>
  </inkml:definitions>
  <inkml:trace contextRef="#ctx0" brushRef="#br0">531 1 8250,'-40'28'3489,"-5"-12"-1,-10 14-1575,5 3-1441,-9 4-192,0-10-392,-11 1-608,1 0-2929,-14 1 384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19:06.115"/>
    </inkml:context>
    <inkml:brush xml:id="br0">
      <inkml:brushProperty name="width" value="0.05" units="cm"/>
      <inkml:brushProperty name="height" value="0.05" units="cm"/>
    </inkml:brush>
  </inkml:definitions>
  <inkml:trace contextRef="#ctx0" brushRef="#br0">4621 4418 6225,'-33'-11'4506,"-9"-11"-3417,26 13-1216,1 1 0,-18-6 127,-31-7 307,-1 2-1,-43-4-306,-136-16 959,116 20-758,5 1-203,-35 2 2,117 14-1,0 2 0,0 1 0,0 2 0,0 2 0,-31 9 1,-40 17-8,-91 38 8,-101 57 48,246-104-15,1-2-1,-2-3 0,-1-3 1,-59 7-33,106-20 1,0 1 0,0 1 1,1 0-1,-1 1 1,1 0-1,0 1 0,0 0 1,0 1-1,1 0 1,-1 1-1,2 0 1,-1 1-1,1 0 0,0 1 1,1 0-1,-4 5-1,-38 52 0,37-46-1,-1-1 0,0 0-1,-2-1 1,0-1 0,-5 4 1,2-6 12,0 2 0,1 0 0,1 1 0,1 1 0,1 0 0,0 2 0,2-1 0,0 2 0,1 0 0,2 1 0,-7 17-12,-27 87 31,-15 37-25,22-79-17,-22 54 40,50-111-24,2-1 1,0 2 0,2-1 0,0 7-6,5-16 18,1 0-1,0 0 0,1-1 1,1 1-1,1 0 0,1-1 0,0 0 1,2 0-1,0 0 0,1 0 1,0-1-18,23 45 72,2-2 1,17 21-73,-38-63 14,3 4 33,2 0 1,1-2-1,0 0 1,1 0-1,2-2 1,10 8-48,38 26 183,27 15-183,-19-15-8,333 223 190,-374-254-176,2 0-1,0-2 0,0-2 1,2-2-1,0-1 0,1-2 1,8 0-6,-3-3 11,29 0-11,-57-8 6,1 0-1,-1-2 1,0 0-1,0-1 0,17-3-5,11-6 19,-1-2-1,-1-1 0,0-3 1,-1-1-1,0-2 0,-2-2 1,8-8-19,202-118 56,-187 112-72,63-30 41,94-34-25,-156 70 11,-2-3-1,-1-3 1,-2-2 0,-2-3-1,1-4-10,-43 32 19,-1-1 0,0 0 0,-1 0 0,0-2 0,-1 0 0,-1 0-1,5-10-18,11-25 319,18-49-319,-20 41-5,-7 16 9,-3 0 0,-2-1 0,-1 0 0,-3-1 0,-1 0 1,-2-1-1,-3 1 0,-1-1 0,-3-20-4,-3 26-43,0-1 0,-3 1 0,-2 1 0,-10-30 43,-1 10-1762,-2 0-1,-23-40 1763,-4 3-2451</inkml:trace>
  <inkml:trace contextRef="#ctx0" brushRef="#br0" timeOffset="834.288">2686 6762 8394,'-30'54'2130,"2"-6"-246,3 1 0,-2 10-1884,-33 115 399,-31 159-399,86-314 8,-88 382 49,58-247-35,31-136-17,-149 629 426,-24-7 478,19-13-72,54-46-352,45-62 130,57-489-573,-29 374 515,26-265-397,6 0 0,8 31-160,16 21 37,-17-150-105,1 0-1,3-1 1,9 24 68,-21-64-13,0 0 0,0 0 1,0 0-1,0 0 0,0 0 1,0 0-1,0 0 0,0 0 1,0 0-1,0 0 1,0-1-1,0 1 0,1 0 1,-1 0-1,0 0 0,0 0 1,0 0-1,0 0 0,0 0 1,0 0-1,0 0 0,0 0 1,0 0-1,0 0 0,0 0 1,0 0-1,0 0 0,0 0 1,0-1-1,0 1 0,0 0 1,0 0-1,0 0 1,1 0-1,-1 0 0,0 0 1,0 0-1,0 0 0,0 0 1,0 0-1,0 0 0,0 0 1,0 0-1,0 0 0,0 0 1,0 0-1,0 0 0,1 0 1,-1 0-1,0 0 0,0 0 1,0 0-1,0 0 0,0 0 1,0 1-1,0-1 1,0 0-1,0 0 13,2-10-325,0-26-1562,3 1 1,1 0-1,6-21 1887,5 6-2802</inkml:trace>
  <inkml:trace contextRef="#ctx0" brushRef="#br0" timeOffset="1481.069">2653 11581 8602,'2'-1'254,"5"-1"1487,-9 3-259,-34 13 687,-13 14-2011,2 2-1,1 1 0,1 3 0,2 2 1,1 1-1,3 2 0,1 2 0,1 2 0,3 1 1,-18 31-158,47-67-7,0 1 0,0 0 0,0 1 1,1-1-1,1 1 0,0-1 0,0 1 0,1 1 7,1-8-15,1 0 0,0 1 0,-1-1 0,2 0 0,-1 1 0,0-1 0,1 0 0,-1 1 0,1-1 0,0 0 0,0 0 0,0 1 0,1-1 0,-1 0 0,1 0 0,-1 0 0,1-1 0,0 1 0,0 0 0,1-1 0,-1 1 0,0-1 0,1 0 0,-1 0 0,1 1 15,6 3-26,-1-1 0,1 0 0,0 0 0,1-1 0,-1 0 0,1 0 0,-1-1 0,1 0 0,0-1 0,0 0 0,5 0 26,18 0-10,-1-1 0,33-4 10,-24 1 63,22 2-63,-51 1 6,1 0 1,-1 1-1,0 0 0,1 1 0,-1 0 0,0 1 0,0 1-6,-7-3 11,1 1-1,-1 0 0,1 0 0,-1 0 1,0 1-1,0-1 0,0 1 0,-1 0 1,0 1-1,1-1 0,-1 1 0,-1 0 1,1 0-1,-1 0 0,1 3-10,0-1 37,-1 1 0,-1-1 0,1 1 0,-1 0-1,-1 0 1,0 0 0,0-1 0,0 1 0,-1 1-1,-1 6-36,-1 7 96,-2 1-1,-1 0 0,0-1 1,-2 0-1,0 0 0,-2-1 1,-8 15-96,11-23-18,-2 1 0,0-1 0,0-1 0,-1 0 0,-6 6 18,10-12-86,0-1-1,0-1 0,0 1 0,-1-1 0,1 0 0,-1 0 0,0 0 0,0-1 0,0 0 0,-1 0 0,1 0 1,-6 0 86,8-2-250,-1-1 0,1 0 0,0 0 0,0 0 1,-1 0-1,1-1 0,0 0 0,-1 0 0,1 0 0,0 0 1,0-1-1,0 0 0,0 1 0,1-1 0,-1-1 1,0 1-1,1-1 0,-1 1 0,1-1 0,0 0 1,0 0-1,0-1 250,-8-7-1203,1-1 1,1 0-1,-2-3 1203</inkml:trace>
  <inkml:trace contextRef="#ctx0" brushRef="#br0" timeOffset="1822.775">2778 11041 10098,'-4'3'632,"1"1"-1,-1-1 1,1 1-1,0 0 1,0 0-1,0 0 1,0 0-1,-1 3-631,2-1 258,-1 0 0,1 0 0,0 0 0,0 1 0,1-1 0,0 1-258,-1 12-309,0 1 1,2-1-1,2 19 309,-1-1 441,35 608 770,-36-641-1203,23 190 217,-18-162-383,3 0 0,0-1 0,2 1 0,10 20 158,-16-44-115,0 1 0,0-1 1,1 0-1,0-1 0,0 1 0,1-1 1,0 0-1,0-1 0,0 1 0,1-1 0,1 0 115,-5-3-191,1-1 0,0 0 0,-1 0 0,1 0 0,0-1 0,0 1 0,0-1 0,0 0-1,0 0 1,0-1 0,1 1 0,-1-1 0,0 0 0,0 0 0,0 0 0,1 0 0,-1-1-1,0 0 1,0 1 0,0-2 0,0 1 0,0 0 0,0-1 0,2-1 191,32-18-2390</inkml:trace>
  <inkml:trace contextRef="#ctx0" brushRef="#br0" timeOffset="2215.279">3402 12123 5753,'-6'2'8887,"-1"6"-7251,-7 26-2270,12-26 644,-1 0-3,1 0 1,0 0 0,0 0 0,1 1 0,0-1 0,1 0-1,0 1 1,0-1 0,1 0 0,1 6-8,0-2 6,0-1-1,1 0 1,1-1-1,0 1 1,0-1-1,1 0 1,0 0-1,3 3-5,-6-9 0,1-1-1,-1 0 1,1 0-1,0 0 1,-1 0-1,1 0 1,1 0-1,-1-1 1,0 0-1,1 1 1,-1-1-1,1 0 1,-1-1-1,1 1 1,0-1-1,0 0 1,0 0-1,0 0 1,0 0-1,0 0 1,0-1-1,0 0 1,0 0 0,0 0-1,1-1 1,0 0 4,1 0 0,-1-1 0,0 0 0,1 0 0,-1 0 0,0-1 0,-1 1 0,1-1 0,0-1-1,-1 1 1,1-1 0,-1 1 0,0-1 0,-1 0 0,1-1 0,-1 1 0,1-1 0,-1 1 0,-1-1 0,1 0-4,7-14 38,-1 0 1,0 0-1,-2-1 0,4-13-38,0-6 131,-2 1 0,-2-1 1,3-35-132,-8 49 53,-2 1-1,0 0 1,-2 0 0,-1-1 0,0 1 0,-7-20-53,8 35 6,-1 0 1,0 0 0,-1 1-1,0-1 1,0 1-1,-1 0 1,-2-3-7,6 10 3,0-1 0,0 0 1,-1 0-1,1 1 0,-1-1 1,1 1-1,-1-1 0,0 1 0,0-1 1,1 1-1,-1 0 0,0 0 1,0 0-1,0 0 0,0 1 1,-1-1-1,1 0 0,0 1 0,0-1 1,0 1-1,0 0 0,-1 0 1,1 0-1,0 0 0,0 0 1,0 0-1,-1 1 0,1-1 0,0 1 1,0-1-1,0 1 0,0 0 1,-1 0-4,-7 4-65,0 1 1,1 0-1,-1 1 1,1 0-1,1 0 1,-1 1-1,1 0 1,-4 6 64,-13 16-383,-17 32 383,10-17 1503,3-4-3089,4-4 1167</inkml:trace>
  <inkml:trace contextRef="#ctx0" brushRef="#br0" timeOffset="2561.353">3770 10978 8250,'0'-1'252,"-1"1"-1,1-1 1,0 1 0,-1-1 0,1 1 0,0-1 0,-1 1 0,1-1 0,0 1-1,-1 0 1,1-1 0,-1 1 0,1 0 0,-1-1 0,1 1 0,-1 0-1,1 0 1,-1-1 0,1 1 0,-1 0 0,1 0 0,-1 0 0,0 0 0,1 0-1,-1 0 1,0 0-252,4 21 283,17 84-148,4 73-135,-1 113 628,-9-85 0,14 28-628,-26-221-12,14 72-92,-13-77-12,-1 1 0,1 0-1,1-1 1,-1 1 0,2-1-1,-1 0 1,4 4 116,-7-11-114,0 0 0,0 1 1,0-1-1,0 0 0,0 0 0,0 0 1,0 0-1,1 0 0,-1-1 0,0 1 1,1 0-1,-1-1 0,0 1 0,1-1 1,-1 1-1,1-1 0,-1 1 0,1-1 1,-1 0-1,1 0 0,-1 0 0,1 0 1,-1 0-1,1 0 0,-1 0 0,1-1 1,-1 1-1,1 0 0,-1-1 0,1 1 1,-1-1-1,1 0 0,-1 1 0,0-1 1,0 0-1,1 0 0,0-1 114,24-15-2451</inkml:trace>
  <inkml:trace contextRef="#ctx0" brushRef="#br0" timeOffset="3047.054">4627 11721 8130,'-3'17'3063,"1"-10"-2418,1-1 0,0 1-1,0 0 1,0-1 0,1 1-1,0 0 1,1 1-645,-1-6-3,1 0 0,-1 0-1,1 0 1,0 0 0,-1 0 0,1-1 0,0 1-1,0 0 1,0-1 0,1 1 0,-1-1 0,0 1-1,1-1 1,-1 1 0,0-1 0,1 0-1,0 0 1,-1 0 0,1 0 0,0 0 0,-1 0-1,1 0 1,0 0 0,0-1 0,0 1 0,0-1-1,0 1 4,3 0 7,0 0 0,0-1-1,0 1 1,0-1 0,0 0-1,0 0 1,0-1 0,0 1-1,0-1 1,0 0 0,3-2-7,-7 2 39,1-1 1,-1 1-1,0-1 1,0 0 0,0 0-1,-1 1 1,1-1-1,0 0 1,-1 0 0,1 0-1,-1 0-39,2-4 34,2-5-20,-1 0 0,0 0 0,-1 0 0,-1-1-1,1-8-13,-2 14-2,0 1 0,-1 0-1,0-1 1,0 1 0,0 0-1,0 0 1,-1 0-1,0 0 1,0 0 0,-1 0-1,1 0 1,-1 1 0,0-1-1,-3-3 3,-4-3-23,0 0 0,0 0 0,-1 0 0,-4-1 23,9 7-5,0 0 1,0 1-1,-1 0 1,1 1-1,-1-1 0,0 1 1,0 0-1,0 1 1,0 0-1,-1 0 0,-1 0 5,5 1 15,0 1-1,0 0 0,-1-1 0,1 1 0,0 1 0,-1-1 0,1 1 1,0 0-1,-1 0 0,1 0 0,0 0 0,0 1 0,0 0 0,0 0 0,0 0 1,1 0-1,-1 0 0,1 1 0,-1 0 0,1 0-14,-5 5 40,0 1 0,1 0 0,1 1 0,-1-1 0,2 1-1,-1 0 1,1 1 0,1-1 0,0 1 0,0 0 0,1 0 0,1 0 0,-2 11-40,-1 19 60,2 0 0,1 0 0,3 8-60,0-3 57,2 0 0,2 0-1,7 21-56,-7-44-33,1 0-1,1 0 0,1-1 1,1 0-1,1 0 0,1-1 1,9 13 33,-15-26-92,0-1 0,1 1 0,0-1 0,0-1 0,1 1 1,0-1-1,6 4 92,-12-9-45,1 0-1,0 1 1,0-1 0,-1 0 0,1 0 0,0-1-1,0 1 1,0 0 0,0-1 0,0 1 0,0-1-1,0 1 1,1-1 0,-1 0 0,0 0 0,0 0-1,0 0 1,0-1 0,0 1 0,0 0 0,0-1 0,0 1-1,0-1 1,0 0 0,0 0 0,0 0 0,0 0-1,-1 0 1,1 0 0,0 0 0,-1-1 0,1 1-1,0 0 1,-1-1 0,0 0 0,2-1 45,4-8-628,1-1 0,-2 1 0,0-2 0,0 1 0,-1-1 0,0 1 0,-1-2 628,19-56-2840</inkml:trace>
  <inkml:trace contextRef="#ctx0" brushRef="#br0" timeOffset="3378.516">4000 11261 12635,'-93'47'3320,"-26"8"865,18 4-3705,-12 13-1000,12-4-512,-20 14-368,7-5-161,-22 10-2551,4-7 1167</inkml:trace>
  <inkml:trace contextRef="#ctx0" brushRef="#br0" timeOffset="4157.096">4612 12152 6905,'31'-9'1329,"-1"0"-1,-1-2 1,1-2 0,-2 0-1,0-2 1,18-13-1329,-40 20 1187,-11 6-46,-19 6 245,-4 8-989,1 1 0,0 1 0,0 2 0,0 1-397,-99 76-299,72-53 241,-47 36-189,-491 346-178,461-339 441,-3-7 0,-3-5-1,-101 35-15,131-66-140,-3-5-1,0-5 0,-2-5 1,-26-1 140,77-16-32,-1-3 0,-55-3 32,86-4 74,0-1 0,0-1 0,0-2 0,1-1 0,0-1 0,-19-9-74,21 5 97,0-2 0,1 0-1,1-2 1,0-1 0,1-1 0,0-1-97,-10-11-25,2-1 0,1-1 1,-20-28 24,-4-13-422,3-1 0,4-3 0,3-2 0,0-10 422,-12-30-292,5-2 0,-6-34 292,45 110 58,1 0 0,-3-31-58,12 50 32,1-1 1,2 1-1,0-1 0,2 0 1,2-9-33,2 9 9,0 0 1,2 0 0,1 0-1,2 1 1,0 1-1,1-1 1,2 2 0,1 0-1,0 0 1,2 1-1,5-4-9,14-17-60,2 3-1,2 1 1,1 1-1,3 3 0,3-1 61,6-3-190,2 3-1,2 1 1,1 3-1,1 3 1,2 2-1,59-18 191,-60 28-99,2 3 0,0 2-1,1 4 1,0 1-1,1 4 1,-1 2-1,22 4 100,-20 3-2,-1 3 1,0 3-1,9 4 2,38 16 57,37 18-57,378 147 439,-371-145 150,2-6 0,37 0-589,267 43 1079,-400-76-1025,1 3 0,-2 3 0,1 2-54,-44-13-32,-1-1 0,0 2 0,0 0 0,-1 0 0,0 2 0,-1-1 0,7 8 32,-12-10-62,-1 1 1,0 0-1,-1 0 0,0 0 1,0 1-1,-1 0 1,0 0-1,0 1 1,-1-1-1,-1 1 1,1 0-1,0 5 62,-1 4-180,0 0 0,-1 0-1,-1 0 1,0 0 0,-2 0-1,0 0 1,-1 0 0,-2 0 0,-3 17 180,-6 8-1096,-1 1 1,-3-2-1,-11 21 1096,-52 91-2688,77-150 2609</inkml:trace>
  <inkml:trace contextRef="#ctx0" brushRef="#br0" timeOffset="-51708.364">1366 5904 6353,'-19'-9'7011,"34"9"-6168,-11-1-778,0 0 0,0 0 0,0-1 0,-1 1 0,1-1-1,-1 0 1,1 0 0,-1 0 0,0 0 0,0-1 0,1 1 0,-2-1 0,2 0-65,-3 2 8,12-10 17,0 2 1,0 0-1,1 1 0,0 0 0,0 1 0,1 0 0,0 2 1,10-4-26,39-1-31,1 3-1,-1 2 1,8 3 31,18-1 2,169-12-6,187-8 30,-439 23-27,335-18-7,167-31 183,382-20 758,-440 62-691,20-4-81,3-7 147,-371 14-226,718-15 507,-342 15-451,-160-8-87,461-26 65,-544 28-109,-37 4-23,-56 0 41,384-13 53,19 4 192,44-4 121,22-18-187,-59-14-37,-469 42-121,600-64 328,80-4-91,26 7-215,63 12 62,-5 38 221,-16 36-178,-20 13-169,4-9 68,8-8 111,35 6 41,-28 9-4,-47-2-92,-34-4 91,6 4-103,-57-5-103,-79-6 22,-82-4-32,465-21 5,-607 10-559,-390 1 413,0 0 1,0-1-1,0 1 1,0-1-1,0 0 0,5-2 138,-10 2-41,0 1-1,0-1 0,0 1 0,0-1 0,0 0 0,0 1 1,0-1-1,0 0 0,-1 0 0,1 1 0,0-1 0,0 0 0,-1 0 1,1 0-1,-1 0 0,1 0 0,0 0 0,-1 0 0,0 0 0,1 0 1,-1 0-1,0-1 0,1 1 0,-1 0 0,0 0 0,0 0 1,0 0-1,0 0 0,0-1 0,0 1 0,-1 0 0,1 0 0,0 0 1,0 0-1,-1 0 0,1 0 0,-1-1 42,-3-10-207,-1 0 1,-1 0-1,0 0 0,0 1 1,-1 0-1,-1 0 0,1 1 0,-5-3 207,-9-11-378,-2 1 0,-21-16 378,2 5-73,-1 2 1,-2 2-1,-1 3 0,-1 1 1,-1 2-1,-36-12 73,65 30-2,-1 0 0,1 2 0,-1 0 0,0 1 0,0 1 0,0 0-1,-1 2 3,9 0-1,0 0 0,0 2 0,0-1 0,0 1-1,0 1 1,1 0 0,-1 0 0,1 1-1,0 1 1,0 0 0,0 1 0,-4 3 1,13-8 0,-1 1-1,1-1 1,0 1 0,0-1 0,1 1 0,-1 0-1,0 0 1,1 0 0,-1 0 0,1 0 0,-1 0 0,1 1-1,0-1 1,0 0 0,0 1 0,0-1 0,0 1-1,1-1 1,-1 1 0,1 0 0,0-1 1,0 0 0,0 0 0,1 0 0,-1-1 0,1 1 0,-1 0 0,1 0 0,0 0 0,0-1 0,0 1 0,0 0 0,0-1 0,0 1 0,0-1 0,0 1 0,0-1 0,1 1 0,-1-1 0,1 0 0,-1 0 0,1 0 0,0 0 0,-1 0 0,1 0 0,0 0 0,0 0-1,22 8 84,1-1-1,-1 0 0,1-2 0,22 2-83,2 2 80,484 122 228,-472-115-145,8 6-163,-51-16 45,0 1-1,0 0 1,-1 1 0,0 1 0,-1 1 0,0 0-45,-14-10 6,-1-1 0,0 1 0,0 0 0,0 0 0,0 0 0,0 0 1,0 0-1,0 0 0,-1 0 0,1 0 0,0 0 0,0 0 0,-1 0 0,1 0 1,-1 0-1,1 1 0,-1-1 0,1 0 0,-1 0 0,0 1 0,0-1 0,0 0 1,1 1-1,-1-1-6,-1 1 10,0 0 0,0 0 1,0 0-1,0 0 0,-1 0 1,1-1-1,0 1 1,-1 0-1,1-1 0,-1 1 1,1-1-1,-1 0 0,0 1 1,-1 0-11,-14 8 54,1-1 0,-2 0 1,1-1-1,-1-1 0,0-1 1,-17 4-55,-8 3 80,38-12-70,-95 33 318,-39 21-328,107-40 19,0 2 0,2 0 1,-1 2-1,2 2 1,1 0-1,-6 8-19,-8 13 22,2 3 0,-25 36-22,-6 8-197,64-80 19,-1-1 0,0 0 0,0 0 0,0 0 0,-1-1 1,-6 3 177,14-9-66,0 0 0,0-1 1,0 1-1,-1-1 1,1 0-1,0 1 1,0-1-1,0 0 0,0 0 1,0 1-1,0-1 1,-1 0-1,1 0 1,0 0-1,0 0 0,0-1 1,0 1-1,-1 0 1,1 0-1,0-1 1,0 1-1,0-1 0,0 1 1,0-1-1,0 1 1,0-1-1,0 0 66,-2-1-318,1-1 0,-1 1 0,1-1 0,-1 0 0,1 0 0,0 0 0,1 0 0,-2-1 318,-19-49-3031</inkml:trace>
  <inkml:trace contextRef="#ctx0" brushRef="#br0" timeOffset="-50700.544">22893 6391 3537,'3'4'837,"0"0"0,0 0 0,0-1 1,0 1-1,1-1 0,-1 1 0,1-1 1,1 1-838,3 1 591,0 1-1,1-1 1,0-1 0,0 0-591,13 5 460,-1-1 1,1-2-1,4 1-460,41 7 947,0-3 1,1-3-1,7-3-947,210-2 1530,120-18-790,142-35-740,-499 44-8,42-4-27,0-5-1,3-4 36,-91 19-11,22-8-303,-24 7 294,0 1 1,1 0-1,-1 0 1,0 0-1,1 0 0,-1 0 1,0 0-1,1-1 1,-1 1-1,0 0 0,0 0 1,1-1-1,-1 1 1,0 0-1,0 0 1,0-1-1,1 1 0,-1 0 1,0 0-1,0-1 1,0 1-1,0 0 0,1-1 1,-1 1-1,0 0 1,0-1-1,0 1 0,0 0 1,0-1-1,0 1 1,0 0-1,0-1 1,0 1-1,0 0 0,0-1 1,0 1-1,0 0 1,0-1-1,-1 1 0,1 0 1,0-1-1,0 1 1,0 0-1,0 0 1,-1-1-1,1 1 0,0 0 1,0 0-1,0-1 1,-1 1-1,1 0 0,0 0 1,-1-1-1,1 1 1,0 0-1,0 0 1,-1 0-1,1 0 0,0 0 1,-1-1-1,1 1 1,0 0-1,-1 0 20,-9-5-369,0 0 0,-1 1-1,0 0 1,0 0 0,0 1-1,-10-1 370,-77-9-1129,78 11 928,-68-5-329,0 3 0,-75 7 530,113 1-142,0 2 0,0 2 1,1 2-1,0 3 1,-36 14 141,68-21 3,0 1 1,1 1-1,0 1 1,0 0-1,1 1 1,1 0-1,-1 1 1,2 1 0,-1 0-1,2 1 1,0 1-1,-7 9-3,18-21 1,-10 13 144,1 1 0,1 0 0,-5 11-145,12-21 128,0-1 0,0 1 0,1 0 0,-1 1-1,1-1 1,1 0 0,-1 0 0,1 0 0,0 0-1,0 1 1,1-1 0,0 3-128,15 70 1225,-4-22-737,-3 2 1,-2 8-489,-4-40 41,-2 0-1,-1 0 1,-2 1 0,0-1-1,-2 0 1,-3 10-41,7-36-2,0 1-1,0-1 1,-1 1 0,1-1-1,-1 0 1,1 1 0,-1-1 0,1 0-1,-1 1 1,0-1 0,0 0-1,0 0 1,0 1 0,0-1 0,0 0-1,0 0 1,0 0 0,-1 0 2,2-1-13,-1 0-1,0 0 1,1 0 0,-1 0 0,0 0 0,1 0 0,-1 0 0,1 0-1,-1 0 1,0-1 0,1 1 0,-1 0 0,1 0 0,-1-1 0,1 1 0,-1 0-1,1-1 1,-1 1 0,1-1 0,-1 1 0,1-1 0,-1 1 0,1 0-1,0-1 1,-1 0 0,1 1 0,0-1 0,-1 1 13,-2-6-296,0 0-1,0 0 1,1 0 0,-1 0-1,1-1 1,1 1 0,-1-3 296,-2-24-2753,2-1-14</inkml:trace>
  <inkml:trace contextRef="#ctx0" brushRef="#br0" timeOffset="-50322.036">24314 7102 9370,'1'1'5997,"1"9"-5134,1 22-940,2 0 0,1-1 0,9 25 77,9 45 36,-22-82-35,0 0 0,-2 18-1,-15-86-372,-13-87-3029,21 83 1211</inkml:trace>
  <inkml:trace contextRef="#ctx0" brushRef="#br0" timeOffset="-49977.957">24406 6841 10322,'62'12'2065,"-56"-7"815,3 1-3296,6 3-2688,-1-3 607</inkml:trace>
  <inkml:trace contextRef="#ctx0" brushRef="#br0" timeOffset="-49429.907">24512 6878 6873,'3'4'2364,"11"27"-2516,5 33 1883,-1 0 0,4 49-1731,15 139 2227,-35-234-2095,1 9 188,7 65 2007,-1-138-2526,12-41 199,-15 66-112,2 0 1,0 0 0,1 1-1,1 0 1,5-6 111,-13 23-7,-1 0 1,1 0-1,0 1 1,0-1-1,1 0 0,-1 1 1,0 0-1,1 0 1,0-1-1,-1 1 0,1 1 1,0-1-1,0 0 1,0 1-1,2-1 7,-3 2-4,0-1 0,0 1 0,0 0-1,0 0 1,0 1 0,-1-1 0,1 0 0,0 0-1,0 1 1,0 0 0,0-1 0,0 1 0,-1 0-1,1 0 1,0 0 0,-1 0 0,1 0 0,0 0-1,-1 0 1,1 0 0,-1 1 0,0-1 0,1 1-1,-1-1 1,0 1 0,0 0 4,5 6-13,-2-1 1,1 1-1,-1 0 0,0 0 1,-1 0-1,0 1 0,1 4 13,0-1-11,0-1 0,1-1 1,3 8 10,17-58-35,-11 17-88,0 0 0,13-13 123,-22 29-49,0 1 0,0 0 0,1 0 0,0 1 0,0-1 0,0 1-1,0 1 1,1-1 0,0 1 0,0 0 0,0 1 0,4-2 49,-8 4-21,-1 1 0,1-1-1,-1 1 1,1 0 0,0 0 0,-1 0 0,1 0-1,-1 0 1,1 1 0,0-1 0,-1 1-1,1 0 1,-1 0 0,1-1 0,-1 1 0,0 1-1,1-1 1,-1 0 0,0 1 0,1 0 21,5 5-21,-1 0 1,0 0-1,0 0 1,5 9 20,-7-10-24,1 1 1,-1-1 0,1 1-1,0-2 1,5 5 23,-5-6-130,0-1-1,0 1 0,0-1 1,0 0-1,1-1 1,-1 1-1,1-1 0,0-1 1,-1 1-1,1-1 0,0 0 1,0-1-1,0 0 1,0 0-1,0 0 0,6-2 131,-3 1-1014,-5 1 324,-1 0 0,1-1 1,-1 0-1,1 1 0,-1-1 0,0-1 0,1 1 0,-1-1 1,0 0-1,0 0 0,0 0 0,0 0 0,0-1 690,-4 1-995,0 1 183</inkml:trace>
  <inkml:trace contextRef="#ctx0" brushRef="#br0" timeOffset="-48865.391">25351 7290 2489,'3'1'7378,"9"6"-6460,26 19 269,-26-18-1002,-1 0-1,1-1 1,0 0-1,0-1 1,6 2-185,-5-4 59,0 0 0,1-1 0,0-1 0,-1 0 0,1-1 0,0 0 0,0-1 0,0-1 0,0 0 0,0-1 0,-1 0 0,1-1 0,-1-1 0,0 0 0,1-1 0,-2 0 0,1-1 1,-1-1-1,0 0 0,0 0 0,-1-1 0,4-4-59,-9 6 17,-1 0 1,0-1 0,0 1 0,0-1-1,-1 0 1,0-1 0,0 1 0,-1-1-1,0 0 1,0 0 0,-1 0 0,0 0-1,0 0 1,-1 0 0,0 0 0,0-1 0,-1 1-1,0 0 1,-1-1-18,1 4-4,0 0 1,-1 0-1,0 1 1,0-1-1,0 0 0,0 1 1,-1-1-1,1 1 1,-1 0-1,0-1 0,-1 1 1,1 0-1,-1 0 1,0 0-1,0 1 1,0-1-1,0 1 0,0 0 1,-1-1-1,0 1 1,1 1-1,-1-1 0,0 1 1,-1-1-1,1 1 1,0 0-1,-1 1 0,1-1 1,-1 1-1,1 0 1,-1 0-1,1 0 0,-4 0 4,3 1-1,-1 0 0,1 0 0,-1 0 0,1 1 0,-1 0 0,1 0 0,0 0-1,0 0 1,-1 1 0,1 0 0,0 0 0,0 1 0,1-1 0,-5 4 1,2-1 4,1 0 0,0 1 0,0 0 0,0 0 0,0 0 0,1 1 0,0-1 0,1 1 0,-2 3-4,-2 6 19,0 1-1,1 0 1,1 0 0,1 1-1,0 0 1,1 0-1,1 0 1,0 9-19,3-22 11,-1 0 1,1 0-1,0 0 1,1 0 0,-1 0-1,1 0 1,0 0-1,0 0 1,1 0-1,-1 0 1,1 0 0,0-1-1,0 1 1,1-1-1,2 4-11,-1-3 47,0 0 0,1-1 1,0 1-1,-1-1 0,2 0 0,-1-1 0,0 1 0,1-1 0,0 0 0,-1 0 0,1-1 1,1 1-48,68 22 625,-52-18-433,0 0-1,0 2 1,-1 0 0,0 2-1,0 0 1,2 4-192,11 0 92,-56-24 680,-10-4-2270,-51-31 567</inkml:trace>
  <inkml:trace contextRef="#ctx0" brushRef="#br0" timeOffset="-34820.05">4448 7619 2865,'-4'8'621,"-8"14"377,0-2 2813,11-19-2959,-5-23 3672,5 19-4459,1 0 1,-1-1-1,1 1 1,0-1-1,0 1 1,0 0-1,1-1 1,-1 1-1,1-1 1,0 1-1,-1 0 1,2 0-1,-1-1 1,1-1-66,1 1 22,0 0 0,0 0 1,0 1-1,1-1 0,-1 1 0,1 0 1,0 0-1,0 0 0,0 1 0,0-1 1,4-1-24,8-4 51,-1 1 0,1 1-1,8-3-49,-18 7 9,0 1 0,1-1-1,-1 1 1,1 0 0,0 0-1,-1 1 1,1 0 0,0 0-1,0 1 1,-1-1 0,5 2-9,-9-1 5,-1 0 1,1 0 0,-1 0 0,0 0 0,1 0 0,-1 0-1,0 0 1,0 0 0,1 1 0,-1-1 0,0 0 0,0 1-1,0-1 1,-1 1 0,1-1 0,0 2-6,13 30 37,-9-20-19,1 0 0,1-1 1,0 0 0,1 0-1,5 4-18,-2-2-1,-11-13 1,0-1 1,0 0-1,1 1 1,-1-1-1,0 0 1,0 0-1,1 1 0,-1-1 1,0 1-1,0-1 1,0 0-1,0 1 1,1-1-1,-1 0 1,0 1-1,0-1 0,0 1 1,0-1-1,0 0 1,0 1-1,0-1 1,0 1-1,0-1 1,0 0-1,-1 1 0,1-1 1,0 1-1,0-1 1,0 0-1,0 1 1,0-1-1,-1 0 1,1 1-1,0-1 0,0 0 1,-1 1-1,1-1 1,0 0-1,-1 1 1,1-1-1,0 0 0,0 0 1,-1 0-1,1 1 0,-22 6 80,9-4-116,8 0 35,1-1 1,0 1 0,0-1 0,0 1 0,0 0 0,0 1 0,0-1 0,1 1-1,0 0 1,0-1 0,0 1 0,0 1 0,0-1 0,1 0 0,0 1-1,0-1 1,0 1 0,0 0 0,1-1 0,0 2 0,-3 5 57,0 1-1,-1 0 1,-1-1-1,0 0 1,0 0-1,-1-1 1,-6 8-57,5-7 9,4-4 44,-1 0 0,0 1 0,0-2-1,0 1 1,-1-1 0,0 0 0,0 0-1,-1 0 1,0-1 0,0 0 0,0 0 0,0-1-1,-1 0 1,0 0 0,0-1 0,-3 1-53,-7-2 300,16-2-295,1-1 1,0 1 0,-1 0-1,1 0 1,-1 0 0,1 1-1,0-1 1,-1 0 0,1 0-1,0 1 1,-1-1 0,1 1 0,0-1-1,-1 1 1,1 0 0,0-1-1,0 1 1,0 0 0,-1 1-6,-7 6 5,0 1 0,1 0 0,-7 10-5,-15 17 529,30-36-517,0 0-10,26 0 108,27-4 125,-40 2-193,0 1 1,0 1-1,0 0 0,7 1-42,-13-1 5,0 1 0,0 1 0,0-1 0,-1 1 0,1 0 0,-1 1 1,1-1-1,-1 1 0,0 1 0,0-1 0,0 1 0,0 0 0,3 4-5,-6-6 5,0 1 0,-1 0-1,1 0 1,-1 1 0,0-1 0,0 0 0,0 1-1,0-1 1,-1 1 0,1-1 0,-1 1-1,0 0 1,0 0 0,-1 0 0,1-1-1,-1 1 1,1 0 0,-1 0 0,0 0-1,-1 0 1,1 0 0,-1 0 0,0 0-1,1-1 1,-2 1-5,-5 23 31,-2-1 0,0 0-1,-11 18-30,14-31-3,-1-1 0,-1 0 0,0-1 0,-1 0 0,0 0 0,0-1 0,-1 0 0,-4 3 3,1-3 25,-1 0 0,0-1 0,0-1 1,-1 0-1,-13 5-25,-18 4 86,-15 3-86,24-9-2,0 2 0,-24 13 2,56-24-44,2 0-22,0 0 1,0 0 0,0-1 0,0 1 0,-1-1-1,1 0 1,-1 0 0,1 0 0,-1 0 0,1-1-1,-1 1 1,0-1 0,1 0 0,-1 0 65,4-1-106,-1 1 1,1-1-1,0 1 1,-1 0-1,1-1 0,0 1 1,0-1-1,-1 1 1,1-1-1,0 0 1,0 1-1,0-1 1,0 1-1,0-1 0,0 1 1,0-1-1,0 1 1,0-1-1,0 1 1,0-1-1,0 0 1,0 1-1,0-1 0,0 1 1,0-1-1,1 1 1,-1-1-1,0 1 1,0-1-1,1 1 1,-1-1-1,0 1 0,1 0 1,-1-1-1,1 1 1,-1-1 105,1 0-374,12-20-2682</inkml:trace>
  <inkml:trace contextRef="#ctx0" brushRef="#br0" timeOffset="-33800.265">4159 9191 1712,'0'-1'407,"1"0"-1,0 0 1,0 1-1,0-1 0,-1 0 1,1 1-1,0-1 1,0 1-1,0-1 0,0 1 1,0 0-1,0-1 1,0 1-1,0 0 0,0 0 1,0-1-1,0 1 1,1 0-407,-8 18 6065,-3 6-7074,-78 274 2184,15-42-896,72-256-272,0 1-1,0-1 1,-1 1-1,1-1 1,0 1-1,0-1 1,0 1 0,0-1-1,-1 1 1,1-1-1,0 1 1,-1-1-1,1 1 1,0-1 0,-1 1-1,1-1 1,0 0-1,-1 1 1,1-1-1,-1 0 1,1 1 0,-1-1-7,-5-7 208,0-18 54,4 5-205,2 0 1,0 0-1,1 0 1,1 0 0,1 0-1,4-16-57,-4 25 7,0 0-1,0 1 1,1-1-1,1 1 0,0 0 1,0 0-1,1 0 1,0 1-1,1 0 1,0 0-1,0 1 1,1 0-1,1-1-6,-7 7-2,0 1-1,1-1 0,-1 1 0,1 0 1,-1 0-1,1 0 0,0 0 1,-1 0-1,1 0 0,0 1 0,0-1 1,-1 1-1,1 0 0,0 0 1,0 0-1,0 0 0,-1 0 1,1 1-1,0-1 0,0 1 0,-1 0 1,1 0-1,0 0 0,-1 0 1,1 0-1,-1 0 0,1 1 1,-1-1-1,0 1 0,1 0 0,-1 0 1,0 0-1,0 0 3,2 1-2,0 1 0,0 0 0,0 0 0,-1 0 0,1 1 0,-1-1 0,0 1 0,0 0 0,-1 0 0,1 0 0,-1 0 0,0 1 0,-1-1 0,1 0 0,-1 1 0,0 2 2,-1 0 1,-1 0 0,-1 0 0,1 1 0,-1-1 0,-1-1 1,1 1-1,-1 0 0,-1 0 0,1-1 0,-1 0 0,-1 0 0,1 0 1,-3 2-2,7-9-2,0 0 1,0 1 0,0-1 0,0 0 0,0 0 0,0 0-1,0 1 1,0-1 0,-1 0 0,1 0 0,0 0 0,0 0-1,0 0 1,0 1 0,0-1 0,0 0 0,0 0 0,-1 0 0,1 0-1,0 0 1,0 0 0,0 1 0,0-1 0,-1 0 0,1 0-1,0 0 1,0 0 0,0 0 0,0 0 0,-1 0 0,1 0 0,0 0-1,0 0 1,0 0 0,-1 0 0,1 0 0,0 0 0,0 0-1,0 0 1,-1 0 0,1 0 0,0 0 0,0 0 0,0 0-1,0 0 1,-1 0 0,1-1 0,0 1 0,0 0 0,0 0 0,0 0-1,0 0 1,-1 0 0,1 0 0,0-1 0,0 1 0,0 0 1,-1-16-239,5-1 237,0 1-1,1 0 0,1 0 0,1 1 0,0-1 0,1 2 0,0-1 0,1 1 1,1 0-1,0 1 0,1 0 0,1 0 0,11-9 3,-22 21-2,0 0 1,0 0-1,0 0 0,0 1 1,0-1-1,0 0 0,0 1 1,0-1-1,0 0 0,0 1 1,0-1-1,1 1 0,-1 0 0,0-1 1,0 1-1,0 0 0,2 0 2,-3 0-2,1 0-1,0 0 1,-1 0-1,1 1 1,-1-1-1,1 0 1,-1 0-1,0 1 1,1-1-1,-1 1 0,1-1 1,-1 0-1,1 1 1,-1-1-1,0 1 1,1-1-1,-1 1 1,0-1-1,0 1 1,1-1-1,-1 1 0,0-1 1,0 1-1,0 0 1,0 0 2,2 5-19,-2 0 0,1 1-1,-1-1 1,0 1 0,-1 4 19,1-9 0,-8 92 47,-18 75-47,-27 86-611,51-247 570,-29 118-3436,20-84 943</inkml:trace>
  <inkml:trace contextRef="#ctx0" brushRef="#br0" timeOffset="-33455.145">4557 9698 5729,'-8'21'6194,"-6"-2"-1930,-2-5-575,3 6-3521,3 2-1344,5 8-416,2 1 47,-2 0 145,-3-5 912,1-3 192,-3-7 288,2-9-16,-1-10-56,4-18-1152,3-11-1465,9-23 24</inkml:trace>
  <inkml:trace contextRef="#ctx0" brushRef="#br0" timeOffset="-33050.201">4683 9376 7426,'3'24'2923,"-2"0"1,-1 13-2924,-10 92 1867,2-49-1733,0-6-175,-13 46 41,17-93-78,4-26 72,0 0-1,0 0 1,0 0-1,0 0 1,0 1-1,0-1 1,1 0-1,-1 0 1,0 0-1,0 0 1,1 0 0,-1 0-1,1 0 1,-1 0-1,1 0 1,-1 0-1,1 0 1,0-1-1,-1 1 1,1 0 6,17-18 57,-13 10-44,9-9 28,0-2 0,-2 1-1,0-2 1,-1 0-1,-1 0 1,-1-1 0,1-4-41,-1-2 94,-5 10 275,2 2 0,0-1 0,7-12-369,-13 27 15,0-1-1,0 1 1,1-1-1,-1 1 0,0 0 1,1-1-1,-1 1 1,1-1-1,-1 1 1,0 0-1,1 0 1,-1-1-1,1 1 1,-1 0-1,1 0 0,-1-1 1,1 1-1,-1 0 1,1 0-1,-1 0 1,1 0-1,-1 0 1,1 0-1,0 0 1,-1 0-1,1 0 0,-1 0 1,1 0-1,-1 0 1,1 0-1,-1 0 1,1 0-1,-1 1 1,1-1-1,-1 0 1,1 0-1,-1 1 0,1-1 1,-1 0-1,1 1 1,-1-1-1,0 0 1,1 1-1,-1-1 1,0 1-1,1-1 0,-1 0 1,0 1-1,1 0-14,16 25-24,-11-11-2,-1 1-1,0 0 1,-1 0-1,-1 0 0,0 0 1,-2 2 26,6 100-390,-7-110 346,0 11-157,1 22-1062,-3 18 1263,1-45-1446,-1-1 0,0 1-1,-4 8 1447,-4 3-3220</inkml:trace>
  <inkml:trace contextRef="#ctx0" brushRef="#br0" timeOffset="-30771.783">9581 4660 7674,'1'-1'136,"0"1"1,1-1-1,-1 1 1,0-1 0,1 1-1,-1 0 1,1 0-1,-1-1 1,1 1-1,-1 0 1,1 0 0,-1 1-1,0-1 1,1 0-1,-1 0 1,2 1-137,-3 1 163,0 0 0,0-1 0,0 1 0,0 0 1,0-1-1,0 1 0,0 0 0,-1 0 0,1-1 0,-1 1 0,1-1 0,-1 1 1,1 0-1,-2 0-163,1 4 18,-30 78 393,-20 40-411,31-80 152,-38 87 341,-34 83 280,-108 303 186,136-341-859,-85 222-67,146-391-57,-87 203-238,62-151-1335,-3 0-1,-17 21 1598,-5-10-2479</inkml:trace>
  <inkml:trace contextRef="#ctx0" brushRef="#br0" timeOffset="-29176.571">7601 7000 9554,'-1'-1'287,"0"0"-1,0 1 1,0-1 0,0 0-1,0 1 1,1-1 0,-1 0-1,0 0 1,0 0 0,1 0-1,-1 0 1,1 0 0,-1 0-1,1 0-286,-1-14 522,2 10-1297,1 0-1,0 0 0,0 0 1,1 0-1,2-4 776,3-7-1688,8-30-3902,-6-3 4257,0-55 5277,-4 32-1273,2 14-1080,3 1 1,3-2-1592,2-1 109,4 0 1,2 2-1,2 0 1,3 2-1,25-38-109,-41 77 35,0 0 0,1 1 0,1 0 0,1 1 0,0 1 0,1 0 0,0 1 0,9-5-35,-15 11 7,1 1 1,0 0 0,0 1-1,0 0 1,1 1 0,0 0-1,0 0 1,0 1 0,0 1 0,1 0-1,-1 0 1,0 1 0,1 1-1,-1 0 1,4 1-8,-13-1 4,0 0 0,0 0 0,0 0 1,0 1-1,0-1 0,0 1 0,0 0 0,0-1 0,0 1 0,0 0 0,0 0 1,0 0-1,-1 1 0,1-1 0,0 0 0,-1 1 0,1-1 0,-1 1 1,1-1-1,-1 1 0,0 0 0,0-1 0,1 1 0,-1 0 0,-1 0 0,1 0 1,0 0-1,0 0 0,-1 0 0,1 0 0,-1 0 0,1 0 0,-1 0 1,0 0-1,0 0 0,0 0 0,0 1-4,-1 4 20,0 1 1,0-1-1,0 1 1,-1-1-1,0 0 1,0 0-1,-1 0 1,0 0-1,-3 6-20,-3 0 58,0 0-1,0 0 0,-2-1 1,1 0-1,-1-1 0,-9 7-57,-16 11 285,-23 15-285,-82 48 138,-4-6 1,-55 20-139,-309 125 199,349-166-123,-1-7 0,-138 29-76,289-84-4,-8 2 15,0-1 0,0-1 0,-1 0 0,1-1 0,-15-1-11,28-1 10,0-1 0,1 1 0,-1-1-1,1 0 1,-1 0 0,1 0 0,0-1 0,-1 0 0,1 0-1,0 0 1,0 0 0,0 0 0,1-1 0,-1 0 0,0 0-1,1 0 1,0 0 0,0 0 0,0-1 0,0 1 0,0-1 0,1 0-1,-1 0 1,1 0 0,-1-2-10,0-4 9,-1 1-1,2-1 1,0 1-1,0-1 1,0 0-1,2 0 1,-1-9-9,4-72 15,-1 75-2,38-357 75,-35 342-92,0 1 0,2 0 0,2 1 0,8-20 4,-13 38-1,1 1 0,0-1-1,1 1 1,0 0 0,1 1 0,0-1 0,0 1 0,1 1 0,0-1 0,0 1 0,1 1 0,0 0-1,9-6 2,-17 12 0,1 1 0,-1-1 0,1 0-1,-1 0 1,1 0 0,-1 1-1,1-1 1,-1 1 0,1 0-1,-1-1 1,1 1 0,0 0 0,-1 0-1,1 0 1,0 0 0,-1 0-1,1 0 1,0 0 0,-1 1 0,1-1 0,0 1-1,-1 0 0,0-1 0,0 1 1,1 0-1,-1 0 0,0 0 1,0 0-1,0 0 0,0 0 0,0 1 1,-1-1-1,1 0 0,0 0 1,0 1-1,-1-1 0,1 0 0,-1 1 1,1 0 0,1 4-2,-1 0 0,0 1 0,0-1-1,-1 1 1,1 0 0,-1-1 0,-1 1 0,1-1 0,-2 4 2,-1 5 8,-1 0 0,0 0-1,-1-1 1,-1 1 0,0-2 0,-1 1-1,-1-1 1,0 0 0,-1 0 0,0-1-1,-1 0 1,0 0 0,-1-2 0,0 1-1,0-1 1,-1-1 0,-7 4-8,-18 10 28,0-1 0,-2-3 1,-1-1-1,0-1 0,-23 4-28,24-8 25,12-5 15,0 1 0,1 1 0,1 1 1,0 2-1,-21 13-40,42-22 5,0 0 1,0-1-1,0 1 1,1 0-1,-1 1 1,1-1 0,0 1-1,1-1 1,-1 1-1,1 0 1,0 0-1,0 0 1,0 0-1,1 1 1,0-1-1,0 0 1,0 1-1,1-1 1,-1 0-6,1 15 35,0 0 1,1 0-1,0 0 1,4 8-36,9 42 94,3 0 0,3-2 0,24 54-94,62 131-437,-69-169-151,15 35-1865,-8-15 62</inkml:trace>
  <inkml:trace contextRef="#ctx0" brushRef="#br0" timeOffset="-27813.136">8224 7570 9082,'7'-4'550,"-6"3"-398,0 1 0,1-1 0,-1 0 1,0 1-1,0-1 0,0 0 0,1 0 1,-1 0-1,0 0 0,0 1 1,0-2-1,-1 1 0,1 0 0,0 0 1,0 0-1,0 0 0,-1 0 0,1-1 1,-1 1-1,1 0 0,-1-1 0,1 1 1,-1 0-1,0-1 0,0 1 0,1-1 1,-1 1-1,0-1-152,-1-1-205,1 1-1,0-1 1,0 1 0,0-1-1,0 1 1,1-1 0,-1 1-1,1-1 1,0-1 205,-1 3-157,0 0-1,1 0 1,-1 0 0,0 0-1,1 1 1,-1-1 0,1 0 0,-1 0-1,1 0 1,-1 1 0,1-1-1,0 0 1,-1 1 0,1-1 0,0 1-1,0-1 1,-1 1 0,1-1-1,0 1 1,0-1 0,0 1 0,-1 0-1,1-1 1,0 1 0,0 0 0,0 0-1,0 0 1,1-1 157,5 8 5255,-6-5-5063,0 1 1,0-1 0,0 1 0,0-1-1,-1 1 1,1-1 0,-1 1 0,1-1-1,-1 1 1,0-1 0,0 1-193,-7 15 395,3-6-341,0-1-1,-1 0 0,-1 0 0,0 0-53,-36 55 123,-3-3 1,-18 18-124,31-43 42,2 1 0,1 2 0,2 1 0,-1 7-42,20-34 18,0 0-1,1 1 1,1 0-1,1 1 1,0-1-1,1 1 1,1 0-1,0 0 1,1 1-1,1-1 1,1 0-1,0 1 1,3 10-18,-1-18 12,0-1 1,1 1-1,0-1 0,1 0 1,0 0-1,0 0 1,1-1-1,0 1 0,1-1 1,1 1-13,-4-4 2,0-2 1,0 1-1,1 0 1,-1-1-1,1 1 1,0-1 0,0 0-1,0-1 1,0 1-1,1-1 1,-1 1-1,1-1 1,-1 0-1,1-1 1,0 1-1,0-1 1,0 0-1,0 0 1,0-1 0,4 1-3,-6-2 32,-1 0 0,1 0 0,0 0 0,-1 0 0,1 0 0,-1 0 0,1-1 1,-1 1-1,0-1 0,1 0 0,-1 0 0,0 0 0,0 0 0,0 0 1,0 0-1,0-2-32,29-41 513,-27 39-458,22-37 171,-3-1-1,-1-2 1,13-41-226,-34 86 2,-1 0 0,1-1 0,0 1 0,-1 0 0,0-1 0,1 1 0,-1 0 1,0-1-1,1 1 0,-1-1 0,0 1 0,0 0 0,0-1 0,0 1 0,-1-1 0,1 1 1,0-1-1,-1 1 0,1 0 0,0-1 0,-1 1 0,0 0 0,1 0 0,-1-1 1,0 1-1,0 0 0,1 0 0,-1 0 0,-1-1-2,-2-1-14,-1 1-1,1 0 1,-1-1 0,0 2 0,1-1-1,-1 0 1,0 1 0,-2 0 14,0-1-18,-24-7 7,-24-6-539,-8 0 550,48 12-172,0 0 0,0 2 0,-1 0 0,1 1 0,0 0 1,-14 2 171,24-1-85,0 0 1,1 1-1,-1-1 1,0 1-1,1 0 1,-1 0-1,1 0 1,0 0 0,0 1-1,0 0 1,0 0-1,0 0 1,-2 3 84,-13 18-3530,12-12 956</inkml:trace>
  <inkml:trace contextRef="#ctx0" brushRef="#br0" timeOffset="-26160.931">13353 4335 7690,'-4'-12'2386,"-1"-3"-278,1 17-2059,-1 9-864,-80 269 2240,-66 310 136,-8 24-1019,72-313-411,-16 4-131,59-191-2,-5-1 1,-6-3 0,-3-2-1,-6-3 2,39-66 41,-15 15-41,30-42 13,0-1 1,-1 0-1,0 0 0,-1-1 0,-11 7-13,22-16 2,-1 1 0,0-1 0,1 0 1,-1 0-1,0 0 0,0 0 0,0-1 0,1 1 0,-1 0 0,0-1 1,0 1-1,0-1 0,0 0 0,0 0 0,0 0 0,0 0 1,0 0-1,-2 0-2,3-1-10,-1 0-1,1 1 1,0-1 0,0 0 0,0 0 0,-1 0-1,1 0 1,0 0 0,0 0 0,0 0 0,0 0-1,1-1 1,-1 1 0,0 0 0,0 0 0,1-1-1,-1 1 1,1-1 0,-1 1 0,1 0 0,0-1-1,-1 1 1,1-1 0,0 1 0,0-1 10,0-7-346,0 0 0,0-1 0,1 1 0,0 0 0,0 0 0,1 0 0,1 0 0,-1 0 1,5-8 345,-6 13-187,25-68-2393</inkml:trace>
  <inkml:trace contextRef="#ctx0" brushRef="#br0" timeOffset="-24270.044">11975 5803 10034,'-3'1'252,"1"1"-1,-1-1 1,1 0-1,-1 0 1,1 1 0,0-1-1,0 1 1,-1 0-1,1 0 1,1 0 0,-1 0-1,0 0 1,0 0-1,1 0 1,-1 2-252,-20 40-2810,5-8 1901,-7-2 1170,-1 0 0,-3-1-261,4-5 697,1 2 0,-6 12-697,15-20 88,9-15-62,0 1 0,0-1 0,1 1 0,0 1 0,-1 3-26,5-12 1,1 0 0,-1 1 0,0-1 0,1 0 0,-1 0 0,1 0 0,-1 0 0,0 0 0,1 1 0,-1-1-1,1 0 1,-1 0 0,1 0 0,-1 0 0,1 0 0,-1 0 0,0 0 0,1-1 0,-1 1 0,1 0 0,-1 0 0,0 0 0,1 0 0,-1 0 0,1-1 0,-1 1 0,0 0 0,1 0 0,-1-1 0,1 1-1,19-8 4,-19 7 1,78-29-93,-68 27 41,0 0-1,0 1 1,0 0 0,0 0 0,0 1-1,4 1 48,-14 0-5,0 0 0,0 0-1,0 0 1,0 0 0,0 0 0,0 0-1,0 1 1,0-1 0,0 0 0,0 0-1,0 1 1,-1-1 0,1 1-1,0-1 1,0 1 0,0-1 0,0 1-1,-1 0 1,1-1 0,0 1 0,-1 0-1,1 0 1,0-1 0,-1 1 0,1 0-1,-1 0 1,1 0 5,-1 1-2,1 0 0,-1 0-1,1 0 1,-1 1 0,0-1 0,0 0 0,0 0-1,0 0 1,0 1 0,-1-1 0,1 0 0,-1 1 2,-1 6 11,-2 1 0,1-1 1,-1 0-1,0 0 0,-3 3-11,-5 8 31,-2-1-1,0-1 1,-1 0 0,-1-1-1,0-1 1,-1 0-1,-1-1 1,-1-1 0,-12 7-31,1-3 63,-1-1 0,-1-1 0,0-1 0,-1-3 0,-33 10-63,58-20 45,-1 0-1,1 0 1,-1 0-1,1-1 1,-1-1 0,0 0-1,1 0 1,-1 0-1,0-1 1,1 0 0,-1-1-1,1 0 1,-1 0-45,3-1 29,0 1 0,1-1 0,0 0 0,0 0-1,0-1 1,0 1 0,0-1 0,1 0 0,-1-1 0,1 1 0,0-1 0,1 0 0,-1 0 0,1 0 0,0 0-1,0 0 1,0-1 0,-1-5-29,-2-8 16,0 0 0,1-1-1,2 1 1,0-1-1,0 0 1,2 0 0,1 0-1,0 0 1,2 0 0,2-15-16,6-19-36,1 0-1,4 1 1,7-17 36,2-1-54,3 1 0,3 1 0,37-60 54,-63 122 11,0 1 0,0 0 0,1 0 0,0 1 0,0-1 0,3-1-11,-8 6 3,1 0 0,0 0 0,0 0 0,0 1-1,0-1 1,0 1 0,0-1 0,0 1 0,0-1 0,0 1 0,0-1-1,0 1 1,0 0 0,0 0 0,0-1 0,1 1 0,-1 0 0,0 0-1,0 0 1,0 0 0,0 0 0,0 1 0,0-1 0,1 0 0,-1 0-1,0 1 1,0-1 0,0 1 0,0-1 0,0 1 0,0-1 0,0 1 0,0 0-1,0-1 1,-1 1 0,1 0 0,0 0 0,0 0 0,-1-1 0,1 1-1,0 0 1,0 1-3,2 4 8,1 1 0,-1 0-1,0-1 1,0 1 0,-1 0 0,0 0-1,-1 1 1,1-1 0,-1 0-1,0 1 1,-1-1 0,0 3-8,-1 16 34,0 0-1,-5 21-33,0-16 35,-1-1-1,-1 0 1,-2 0 0,-1-1-1,-1 0 1,-11 17-35,-2-1 155,-2 0 0,-3-3-1,-18 21-154,26-37 40,-2-2-1,-1-1 0,0-1 0,-2-1 1,0-1-1,-1-1 0,-2-2 0,1-1 1,-2-1-1,0-2 0,-1-1 0,0-1 1,0-2-1,-6 0-39,33-8 1,-1 0 1,0 0-1,1-1 1,-1 0-1,0 0 0,0-1 1,-2 0-2,-16-1-55,25 13-312,6 21 369,-2 0 0,-1 1 0,-1-1 0,-2 1 0,-1 0 0,-2 0 1,-3 13-3,0-15 16,0-1 0,-2 0 1,-1-1-1,-2 0 0,-1 0 0,-1-1 1,-1 0-1,-3 3-16,6-15 28,-2-1-1,1 0 1,-2 0 0,0-1-1,-1-1 1,0 0-1,-1-1 1,0 0-1,-1-1 1,-2 0-28,-15 8 26,-1-2 1,-1-1-1,0-2 1,-23 6-27,32-13 4,0-1 1,-1-2-1,0 0 1,0-2 0,0-1-1,0-1 1,-2-1-5,-57-6-187,-46-12 187,108 15-40,19 3 31,-31-5-119,-26-8 128,52 12-9,1-1 1,0-1-1,0 1 1,0-2-1,0 1 1,1-1-1,-1 0 0,-5-6 9,11 9-4,1-1-1,-1 0 1,1 0-1,0 1 1,0-2-1,0 1 0,0 0 1,1 0-1,-1-1 1,1 1-1,0 0 1,-1-1-1,2 0 0,-1 1 1,0-1-1,1 1 1,0-1-1,0 0 1,0 1-1,0-1 0,0 0 1,1-1 4,1-7-17,1 0 0,0 0 0,1 0 0,0 1 0,1-1 0,0 1 17,12-23-22,2 0 1,2 2 0,0 0-1,3 1 1,2 0 21,42-45-131,23-17 131,82-65-1956,37-17 1956,-186 156-496,130-106-1350</inkml:trace>
  <inkml:trace contextRef="#ctx0" brushRef="#br0" timeOffset="-22646.237">12349 7761 8506,'-1'-2'760,"-1"-1"0,1 1 0,-1-1 0,1 1 0,-1 0 0,0 0 0,0 0 0,0 0 0,0 0 0,-1-1-760,-30-17 1793,16 13-2198,-1 0-1,-10-2 406,24 8 318,-8-1-318,0 0-1,1 1 1,-1 0-1,0 1 1,0 1-1,0 0 0,0 0 1,0 1-1,1 0 1,-1 1-1,1 1 1,0-1-1,-1 2 0,0 0 1,5-2-2,0 1-1,0 0 1,1 0-1,-1 0 1,1 0-1,0 1 0,0 0 1,0 1-1,1-1 1,0 1-1,0 0 1,0 1-1,-2 4 3,1-1-26,2 0 1,-1 0-1,1 0 0,1 1 0,0-1 1,0 1-1,1-1 0,1 1 0,-1 5 26,1 2-68,1 0-1,1 0 1,0 0-1,2 0 1,0 0-1,1 0 1,0-1-1,2 1 1,0-1-1,1 0 1,6 11 67,-8-21-17,-1 1-1,1-1 0,0 0 0,1 0 1,-1 0-1,2-1 0,-1 0 0,0 0 0,1-1 1,0 0-1,1 0 0,-1 0 0,1-1 1,0 0-1,7 2 19,-10-4 2,1-1 0,-1 0 0,1 0 0,-1 0 0,1 0 0,-1-1 0,0 0 1,1 0-1,-1-1 0,1 0 0,-1 0 0,1 0 0,-1 0 0,0-1 0,0 0 0,1 0 0,-1 0 0,-1-1 1,1 1-1,0-1 0,-1 0 0,1-1 0,-1 1 0,0-1 0,0 0-2,7-8 26,-1 0 0,0-1-1,-1 0 1,-1 0 0,0-1-1,-1 0 1,0-1 0,-1 1 0,-1-1-1,0-2-25,5-18 46,-2 0 0,-1-1 0,1-32-46,-4-12 74,-3-6-74,-1 50 206,-2 68-18,-1 0 0,-3 9-188,2-16 33,-12 67 30,-4-2 0,-31 88-63,39-142 13,-2 0 0,-2 0 0,-1-2 0,-1 0 0,-2-1 1,-2 0-1,-20 22-13,-49 55 96,41-47 12,-4-1 1,-2-3-1,-38 30-108,90-85-34,0-1 0,1-1 0,-1 1 0,-1 0 0,1-1 0,0 0 0,-2 0 34,6-1-10,-1-1-1,1 0 0,-1 0 0,1 0 0,-1 0 0,1 0 0,-1 0 0,0 0 0,1 0 0,-1 0 1,1 0-1,-1 0 0,1 0 0,-1 0 0,0 0 0,1 0 0,-1-1 0,1 1 0,-1 0 0,1 0 1,-1-1-1,1 1 0,-1 0 11,1-1-19,-1 0 1,1 0-1,-1 0 1,0 0-1,1 0 0,0 0 1,-1 0-1,1 0 1,0 0-1,-1 0 1,1 0-1,0-1 0,0 1 1,0 0-1,0 0 1,0-1 18,0-8-522,1 0 1,1 1 0,0-1 0,0 0-1,1 1 1,0-1 0,0 1-1,4-5 522,22-51-3083</inkml:trace>
  <inkml:trace contextRef="#ctx0" brushRef="#br0" timeOffset="-21396.234">16754 4505 10194,'-24'-55'4407,"17"30"-6805,7 26 2403,0-1 0,0 0 0,0 0 0,0 0 1,0 0-1,0 0 0,0 0 0,0 0 0,0 1 1,0-1-1,0 0 0,0 0 0,0 0 0,0 0 1,0 0-1,-1 0 0,1 0 0,0 0 0,0 0 1,0 1-1,0-1 0,0 0 0,0 0 0,0 0 1,0 0-1,-1 0 0,1 0 0,0 0 0,0 0 1,0 0-1,0 0 0,0 0 0,0 0 0,0 0 1,-1 0-1,1 0 0,0 0 0,0 0 0,0 0 1,0 0-1,0 0 0,0 0 0,0 0 0,-1 0 1,1 0-1,0 0 0,0 0 0,0 0 0,0 0 1,0-1-1,0 1 0,0 0 0,0 0 0,-1 0 1,1 0-1,0 0 0,0 0 0,0 0 0,0 0 1,0 0-1,0-1 0,0 1 0,0 0 0,0 0 1,0 0-1,0 0-5,-6 15 965,-26 111-245,1 30-720,8-39 252,-71 288 610,-112 290-862,136-503 274,-8-4 0,-69 116-274,141-291 77,5-11-45,0 1 0,0-1 0,-1 0 1,1 1-1,0-1 0,-1 0 0,0 0 0,1 0 0,-2 1-32,2-4-1,0 1-1,1-1 0,-1 0 0,1 1 0,-1-1 0,0 0 0,1 0 0,-1 0 0,1 1 0,0-1 0,-1 0 0,1 0 0,0 0 0,-1 0 0,1 0 0,0 0 0,0 1 0,0-1 0,0-1 2,0 2-4,-3-13-711,2 1-1,0 0 0,0 0 1,1-1-1,1-4 716,4-43-2798</inkml:trace>
  <inkml:trace contextRef="#ctx0" brushRef="#br0" timeOffset="-20336.431">21198 4527 8370,'-8'-15'2008,"-1"2"569,1 4-2817,-4-1-2401,1 3 425</inkml:trace>
  <inkml:trace contextRef="#ctx0" brushRef="#br0" timeOffset="-19992.351">21139 4464 6145,'-9'-12'3925,"2"-6"-2528,-2-5 323,9 23-1711,-1-1 0,1 1 1,0 0-1,0 0 0,0-1 0,-1 1 1,1 0-1,0 0 0,-1 0 0,1 0 1,0-1-1,0 1 0,-1 0 0,1 0 1,0 0-1,-1 0 0,1 0 0,0 0 1,-1 0-1,1 0 0,0 0 0,-1 0 1,1 0-1,0 0 0,-1 0 0,1 0 1,0 0-1,-1 0 0,1 0 0,0 0 1,-1 0-1,1 1 0,0-1 0,-1 0 1,1 0-1,0 0 0,0 0 0,-1 1 1,1-1-1,0 0 0,0 0 0,-1 1 1,1-1-1,0 0 0,0 1 0,0-1 1,0 0-1,-1 0 0,1 1 1,0-1-10,-17 26 23,13-20 20,-12 22 27,1 1 1,1 0-1,2 1 0,1 1 0,-4 17-70,-60 282 601,37-154-354,-18 85 44,-49 215-6,54-278-3095,-46 108 2810,71-238-1601,-3-1-1,-9 12 1602,-10 4-3861,-17 17 3861</inkml:trace>
  <inkml:trace contextRef="#ctx0" brushRef="#br0" timeOffset="-18568.618">24922 4152 9994,'5'10'2115,"-3"3"-1823,0 1 1,0 0-1,-1 0 0,-1-1 0,0 1 0,-1 0 0,-1 0 1,0-1-1,-2 8-292,0 1 92,-27 135-164,-11 15 72,17-73-21,-107 399 89,-48 23 65,-61 42-99,206-490-85,19-41-469,1 1 1,-7 24 519,17-33-2445,9-17 17</inkml:trace>
  <inkml:trace contextRef="#ctx0" brushRef="#br0" timeOffset="-16647.424">3941 3403 10098,'-37'61'2305,"42"-43"703,12 12-2864,14 29-424,6 12-128,2 14 72,-9-7-8,-4 2-192,-11-21-88,-8-7-56,-6-19 56,-1-10 111,1-12 249,1-11-2040,6-15 912</inkml:trace>
  <inkml:trace contextRef="#ctx0" brushRef="#br0" timeOffset="-16207.6">6094 3656 12715,'0'-2'238,"0"0"0,0-1 0,0 1 1,0 0-1,1-1 0,-1 1 0,1 0 1,-1-1-1,1 1 0,0 0 0,0-1 1,0 1-1,0 0 0,0 0 0,0 0 1,0 0-1,1 0 0,-1 0 0,1 1 1,0-1-1,-1 0 0,1 1 0,0-1 1,2 0-239,2-1-103,0 1 1,-1 0 0,1 0-1,0 1 1,1 0 0,-1 0-1,0 0 1,0 1 0,2 0 102,3-1-256,31-1-1064,0-1 1,14-5 1319,-42 5-141,0-1 0,0 0-1,0 0 1,0-2 0,-1 0 0,1 0 0,-2-1 0,10-7 141,19-18 292,-2-1 0,31-35-292,-37 34 579,2 2 1,2 1-1,29-19-579,-58 44 55,1 1 0,0 1-1,0-1 1,0 1 0,1 1 0,-1 0-1,1 0 1,0 1 0,9-1-55,-12 2-6,0 1-1,-1 0 1,1 0 0,0 1 0,0 0-1,0 0 1,0 1 0,-1-1-1,1 2 1,-1-1 0,1 1 0,-1 0-1,0 0 1,0 0 0,0 1 6,1 1-34,-1 0 0,1 0 1,-1 0-1,-1 1 0,1 0 1,-1 0-1,0 1 0,0-1 1,-1 1-1,0 0 0,0 0 1,2 7 33,-2-3-52,0 1 0,-1-1 0,-1 1 0,0 0 0,0-1 0,-1 1 0,-1 0 0,0 4 52,-3 21-112,-2-1-1,-2 1 1,-1-1 0,-1-1-1,-5 9 113,0-3-56,4-10 31,0-1 0,2 1 0,2 0 0,-3 30 25,8-55 0,1 0 0,0 0 0,1 0 0,0 0 0,-1-1 0,2 1 0,-1 0 0,1-1 0,0 1 0,0-1 0,0 1 0,1-1 0,0 0 0,0 0 0,0 0 0,1-1 0,-1 1 0,1-1 0,0 0 0,4 3 0,1 0-19,1 0 1,-1-1-1,1 0 1,1-1-1,-1 0 1,1-1-1,0 0 1,0 0-1,0-2 1,2 1 18,24 3-616,-1-2 0,1-1 0,0-2 0,0-2 0,33-5 616,87-12-2380</inkml:trace>
  <inkml:trace contextRef="#ctx0" brushRef="#br0" timeOffset="-15554.347">11927 3726 10178,'0'-1'218,"1"0"0,-1 1-1,0-1 1,0 0 0,1 1-1,-1-1 1,1 0 0,-1 1 0,0-1-1,1 0 1,-1 1 0,1-1-1,0 1 1,-1-1 0,1 1-1,-1-1 1,1 1 0,0-1 0,-1 1-1,1 0 1,0-1 0,0 1-1,-1 0 1,1 0 0,0-1 0,0 1-218,26 0-114,-25 0 34,-1 1 1,1-1-1,0 0 1,1 0-1,-1 1 1,0-1 0,0-1-1,0 1 1,0 0-1,0 0 1,0-1-1,0 1 1,-1-1-1,1 0 1,0 1-1,0-1 1,0 0-1,0 0 1,-1 0-1,1 0 1,0-1-1,0 0 80,21-41 888,-21 37-784,1-1 0,0 1 1,0 1-1,0-1 0,1 0 1,0 1-1,0 0 0,0 0 1,1 0-1,-1 0 0,1 1 0,5-4-104,-3 4 12,1 0-1,0 1 0,0 0 1,0 0-1,1 1 0,-1 0 1,1 0-1,-1 1 0,1 0 0,-1 0 1,1 1-1,0 0 0,-1 1 1,6 1-12,-3-1-15,1 1 0,-1 1 0,0-1 0,0 2 0,-1 0 0,1 0 1,-1 1-1,0 0 0,0 0 0,0 2 0,-1-1 15,-6-3-9,1 0-1,-1 0 1,0 0-1,0 0 1,0 1-1,-1 0 1,1-1 0,-1 1-1,0 0 1,0 0-1,0 0 1,0 0-1,-1 0 1,0 1 0,0-1-1,0 0 1,0 1-1,0-1 1,-1 1-1,0-1 1,0 1-1,0-1 1,-1 0 0,0 1-1,0-1 1,0 1-1,0-1 1,0 0-1,-2 3 10,-6 14 13,0-1 0,-2-1 0,0 1 0,-1-2 0,-8 9-13,12-16 6,-23 30 7,-15 20 10,42-53-21,-1-1 0,1 1 0,0 0-1,1 0 1,-1 1 0,2-1-1,-1 1-1,2-6 2,1 0-1,0 0 1,-1-1-1,1 1 1,0 0-1,0 0 1,0 0-1,1 0 1,-1-1-1,1 1 1,0 0 0,-1 0-1,1-1 1,1 1-1,-1-1 1,0 1-1,0-1 1,2 2-2,0 1 6,1-1 1,-1-1 0,1 1 0,0 0 0,0-1-1,1 0 1,-1 0 0,0 0 0,5 1-7,10 5 25,0-2 1,1 0 0,0-2-1,16 3-25,70 9 24,-69-13-25,0 2 0,0 2 0,5 3 1,-36-9-1,1 0 0,-1 0 0,0 1 0,0 0 0,0 1 0,-1-1 0,1 1 0,-1 0 0,0 0 0,0 1 0,0 0 0,-1-1 0,1 2 0,-1-1 0,2 3 1,-4-3-16,0-1 0,1 1 1,-2 0-1,1 0 0,0 0 0,-1 0 0,0 0 0,0 0 1,-1 0-1,1 1 0,-1-1 0,0 0 0,-1 0 1,1 1-1,-1-1 0,0 0 0,0 0 0,0 0 0,-3 4 16,-4 8-163,-1 0 0,0-1 1,-1 0-1,-1 0 0,-1-1 0,0-1 0,-1 0 0,-4 3 163,3-3-907,1 0-1,0 0 1,1 1 0,1 1 0,1 0 0,0 0 0,-3 9 907,5 10-3325</inkml:trace>
  <inkml:trace contextRef="#ctx0" brushRef="#br0" timeOffset="-15036.734">14538 3719 10010,'3'-7'358,"-2"3"134,0 1 0,0 1 0,1-1 0,-1 0 1,1 0-1,0 0 0,1-1-492,-2 4 43,-1-1 1,0 1 0,0 0-1,1 0 1,-1 0 0,0-1 0,0 1-1,1 0 1,-1 0 0,0 0-1,1 0 1,-1 0 0,0 0-1,1 0 1,-1 0 0,0 0-1,0 0 1,1 0 0,-1 0 0,0 0-1,1 0 1,-1 0 0,0 0-1,1 0 1,-1 0 0,0 0-1,1 0 1,-1 0-44,10 13-417,-5-4 256,0 1 0,-1-1 1,-1 1-1,0 0 0,0 1 0,-1-1 0,1 5 161,0 14 116,-2 1 0,-1 0-116,1-5 151,-1 5-45,1 1 1,2-1-1,1 0 0,2 0 0,0 0 0,2-1 0,9 21-106,-15-47-1,-1-1-1,0 1 1,1-1 0,-1 0-1,1 0 1,0 0-1,0 0 1,-1 0 0,2 0-1,-1 0 1,0 0-1,0-1 1,0 1 0,1-1-1,-1 0 1,1 0-1,-1 1 1,1-2 0,-1 1-1,1 0 1,0 0 0,-1-1-1,1 0 1,0 1-1,0-1 1,-1 0 0,1 0-1,0-1 1,0 1-1,-1-1 1,1 1 0,0-1-1,1 0 2,12-4-15,0-1-1,0 0 1,-1-1-1,0-1 1,3-2 15,0 0-65,17-8-210,-1-2 1,0-1-1,-1-2 0,-2-1 0,0-1 1,-2-2-1,0-1 0,-2-2 1,3-7 274,-29 37 0,-1-1 0,1 1 0,-1-1 0,1 1 1,-1-1-1,1 0 0,-1 1 0,1 0 1,0-1-1,-1 1 0,1-1 0,0 1 0,-1 0 1,1-1-1,0 1 0,-1 0 0,1 0 1,0 0-1,0-1 0,-1 1 0,1 0 0,0 0 1,0 0-1,-1 0 0,1 0 0,0 0 1,0 1-1,-1-1 0,1 0 0,0 0 0,-1 0 1,1 1-1,0-1 0,0 0 0,-1 1 1,1-1-1,-1 1 0,1-1 0,0 1 0,-1-1 1,1 1-1,4 3 8,-1 1 0,0-1 0,0 1 1,0 0-1,0 1-8,2 2 36,37 54 373,-3 1 0,18 42-409,-16-29-2357,40 55 2357,-28-59-1768</inkml:trace>
  <inkml:trace contextRef="#ctx0" brushRef="#br0" timeOffset="-14348.038">18399 3735 7090,'-18'93'3662,"11"-65"-3792,-2 0 0,0-1 0,-11 21 130,17-43-36,0 1-1,0-1 1,0 0-1,0 0 0,-1 0 1,0 0-1,0-1 1,0 0-1,0 0 1,-1 0-1,0 0 1,-1 0 36,2-2 96,1 0 1,0 0-1,-1-1 1,1 0-1,-1 0 1,0 0-1,0 0 1,1 0-1,-1-1 1,0 0-1,0 1 1,1-1-1,-1-1 1,0 1-1,0-1 1,1 1-1,-1-1 1,0 0-1,-2-1-96,-106-50 2671,112 51-2670,-1 1 0,1 0 0,-1 0-1,1 0 1,-1 0 0,1-1-1,-1 1 1,1 0 0,-1 0-1,1 0 1,-1 0 0,1 0 0,-1 0-1,1 0 1,-1 1 0,1-1-1,0 0 1,-1 0 0,1 0-1,-1 0 1,1 1 0,-1-1 0,1 0-1,-1 0 1,1 1 0,0-1-1,-1 0 1,1 1 0,-1-1-1,1 0 1,0 1 0,0-1 0,-1 1-1,1-1 1,0 0 0,0 1-1,-1-1 1,1 1 0,0-1-1,0 1 1,0-1 0,0 1 0,0-1-1,0 1 1,-1-1 0,1 1-1,0 26-14,0-21 17,2 23 10,2 1 1,0-1-1,7 21-13,-7-34-41,1 1 0,1-1 0,0-1 0,1 1 0,1-1 0,0 0 0,4 3 41,-12-17-2,1-1-1,0 1 1,0 0-1,0-1 1,-1 1-1,1-1 1,0 1-1,0-1 1,0 1-1,0-1 1,0 0-1,0 0 1,0 1-1,0-1 0,0 0 1,0 0-1,0 0 1,0 0-1,0 0 1,0 0-1,0 0 1,0 0-1,0-1 1,0 1-1,0 0 1,0-1-1,0 1 1,0 0-1,0-1 1,0 0 2,34-19 125,-23 13-115,8-5 13,2 1 1,0 1-1,0 1 0,1 1 1,0 1-1,0 1 0,0 1 1,1 1-1,0 1 0,0 1 0,0 2 1,0 0-1,0 1 0,-1 2 1,1 0-1,0 1 0,-1 2 1,0 0-1,0 2 0,0 0 1,-1 1-1,-1 2 0,2 1-23,-14-7 0,1 1 0,-1 0-1,0 1 1,-1 0 0,1 0 0,-2 1-1,1 0 1,-1 1 0,1 0 0,-5-4-1,-1-1 1,1 1 0,-1-1 0,0 1-1,0 0 1,0 0 0,0 0-1,-1 1 1,0-1 0,0 0 0,-1 0-1,1 1 1,-1-1 0,0 0-1,0 0 1,-1 1 0,0-1-1,0 0 1,0 2 0,-4 8-26,-1 1 1,0-1-1,0 0 0,-2 0 1,0-1-1,-2 2 26,-21 29-761,-8 7 761,23-32-389,-42 53-2066,-8 4 17</inkml:trace>
  <inkml:trace contextRef="#ctx0" brushRef="#br0" timeOffset="-13648.412">23375 3182 11803,'-1'-1'126,"1"1"1,-1-1 0,0 1 0,0 0 0,0-1 0,1 1 0,-1 0 0,0 0-1,0 0 1,0-1 0,0 1 0,0 0 0,0 0 0,1 0 0,-1 1 0,0-1-1,0 0 1,0 0 0,0 0 0,1 1 0,-1-1 0,0 0 0,0 1 0,0-1-1,1 0 1,-1 1 0,0-1 0,0 1-127,-24 20 241,15-10-910,-98 83-5979,-60 55 2316,98-82 10853,-20 29-6521,-1 13 3539,-16 31-3539,60-73 189,4 2 1,-28 61-190,64-118 7,2 1 1,0-1 0,0 1-1,1 0 1,1 0 0,0 1-1,0-1 1,1 5-8,2-17 7,0 0 0,0 1-1,0-1 1,0 1 0,1-1 0,-1 0 0,0 1-1,1-1 1,-1 0 0,1 1 0,-1-1 0,1 0-1,-1 1 1,1-1 0,0 0 0,0 0-1,0 0 1,0 0 0,0 0 0,0 0 0,0 0-1,0 0 1,0 0 0,0 0 0,0-1 0,1 1-1,-1 0 1,0-1 0,0 1 0,1-1-1,-1 1 1,0-1 0,1 0 0,-1 0 0,1 1-7,6-1 54,-1 1 0,1-1 1,0 0-1,0-1 0,7-1-54,-9 2 33,74-13 223,1-3 0,-2-3 1,0-4-1,1-4-256,-49 15 9,-1-1-1,-1-1 1,7-5-9,-22 10 11,0 0 0,0-1-1,-1 0 1,0-2 0,-1 1 0,10-13-11,-19 21-1,0 0 0,0-1 0,-1 1 0,0-1 0,0 1 1,0-1-1,0 0 0,0 0 0,-1 0 0,1 0 0,-1 0 0,0 0 1,0 0-1,-1 0 0,1 0 0,-1 0 0,0-1 0,0 1 0,-1 0 0,1 0 1,-1 0-1,0-1 0,0 1 0,0 0 0,0 0 0,-1 1 0,0-1 1,0 0-1,0 0 0,0 1 0,0-1 0,-1 1 0,1 0 0,-3-2 1,-3-3-14,0 0 0,-1 0 0,0 1 0,0 1 0,-1 0 0,0 0 0,0 0 0,0 1-1,0 1 1,-1 0 0,0 1 0,-5-2 14,-23-1-220,1 2 0,-1 1 0,0 2 0,-37 5 220,41-3-424,27-1-272,1 0 0,-1 0 0,0-1 0,0 0 0,-2-1 696,-2-2-2432</inkml:trace>
  <inkml:trace contextRef="#ctx0" brushRef="#br0" timeOffset="-12197.227">25108 4638 3609,'-8'22'1064,"-3"7"232,0 6-1024,-4 18 56,1-2 193,-4 16 407,-1 0 32,-6 20 176,-1-8-184,-9 20-239,0-11-449,-7 4 3160,5-25-5856,-1-29 2960</inkml:trace>
  <inkml:trace contextRef="#ctx0" brushRef="#br0" timeOffset="-11776.351">24039 5966 4785,'-62'75'792,"2"6"-456,-20 23-1744,3-3-456</inkml:trace>
  <inkml:trace contextRef="#ctx0" brushRef="#br0" timeOffset="-10196.433">1478 6747 7506,'23'35'1928,"-37"-38"513,3 0-2177,1 1-2673,4 2 681</inkml:trace>
  <inkml:trace contextRef="#ctx0" brushRef="#br0" timeOffset="-9046.861">1429 6732 5353,'-11'-17'637,"5"8"338,-1-1 1,2 0 0,-1-1-1,1 1 1,1-1 0,-1-3-976,5 13 22,0 0 1,0 1-1,0-1 0,0 1 1,1-1-1,-1 1 1,0-1-1,0 1 0,0-1 1,1 1-1,-1-1 1,0 1-1,1-1 0,-1 1 1,1-1-1,-1 1 1,0-1-1,1 1 0,-1 0 1,1-1-1,-1 1 1,1 0-1,-1-1 0,1 1 1,-1 0-1,1 0 1,0 0-1,-1 0 0,1-1-22,24-7 148,-14 5 111,38-17 392,-24 9-579,-1 2 0,1 0 0,26-4-72,18 3 62,1 3 0,0 3 1,25 4-63,-11-1 158,0-3 0,15-5-158,102-28 421,-2-8 1,69-30-422,-47 3 310,63-18 253,-203 69-327,2 3 0,46-2-236,51 6 238,165 10-238,-201 5 72,-138-1-61,0 1 1,-1 0 0,1 0 0,-1 0 0,1 0-1,-1 1 1,0 0 0,1 0 0,-1 0 0,0 1 0,0 0-1,-1 0 1,1 0 0,4 4-12,-7-6 0,0 0 0,1-1 0,-1 1 0,1 0 0,-1-1 0,0 0 0,1 0 0,-1 1 0,1-1-1,-1-1 1,1 1 0,-1 0 0,1-1 0,-1 1 0,0-1 0,1 0 0,-1 0 0,21-2 180,-15 0-240,-8 3-16,1-1 1,-1 1 0,1 0 0,-1 0-1,1-1 1,0 1 0,-1 0 0,1 0 0,-1 0-1,1 0 1,0 0 0,-1 0 0,1 0-1,0 0 1,-1 0 0,1 0 0,0 0 0,-1 0-1,1 0 1,-1 0 0,1 1 0,0-1 75,3 1-370,0-1 0,0 1 0,0-1 1,0 0-1,-1 0 0,1 0 0,3-1 370,6 1-1671,30-4-736</inkml:trace>
  <inkml:trace contextRef="#ctx0" brushRef="#br0" timeOffset="-8491.645">8415 6187 5961,'70'13'2137,"-16"-3"143,4 7-1416,-4 3-712,0-5-184,-12-5-152,-2 1-112,-16-5-48,-3-4 56,-10-5 112,-3-1 216,-6-2 136,0-3 40,0 2-112,-1-1-2120,-4 2 560</inkml:trace>
  <inkml:trace contextRef="#ctx0" brushRef="#br0" timeOffset="-45785.613">5358 4390 7698,'0'-1'92,"-1"-9"806,1 0 1,0 0-1,0 0 0,1 0 1,0 0-899,0 8 89,-1 0 1,0 0-1,1 0 0,0 1 1,-1-1-1,1 0 0,0 0 1,0 1-1,0-1 1,0 1-1,0-1 0,0 1 1,2-2-90,-2 2-14,0 1 0,0-1 1,0 1-1,0-1 0,0 1 0,0-1 1,0 1-1,0 0 0,0-1 1,0 1-1,1 0 0,-1 0 0,0 0 1,0 0-1,0 0 0,1 0 0,-1 0 1,0 0-1,0 1 0,0-1 1,0 0-1,0 1 0,1 0 14,0-1-3,-1 1-1,1-1 1,-1 1-1,0 0 1,0-1-1,1 1 1,-1 0-1,0 0 1,0 0-1,0 0 1,0 0-1,0 0 1,0 1-1,0-1 1,0 0-1,-1 0 1,1 1-1,0-1 1,-1 0-1,1 1 1,-1-1-1,1 1 1,-1-1-1,0 1 1,1-1 0,-1 1-1,0-1 1,0 1 3,0 6 91,-1-1 1,0 1-1,0-1 1,-1 1 0,0 2-92,-1 0 93,-85 436 1487,30-136-1159,18-110-225,-21 102 43,-85 257 52,-20-85 18,63-226 237,73-184 144,-3-2 0,-34 49-690,67-110 6,0-1 1,0 1-1,-1-1 0,1 1 1,-1-1-1,1 1 0,0-1 1,-1 1-1,1-1 0,-1 1 1,1-1-1,-1 0 1,1 1-1,-1-1 0,0 0 1,1 1-1,-1-1 0,1 0 1,-1 0-1,0 0 0,0 1-6,1-2-2,-1 1 0,1 0-1,-1 0 1,1 0-1,-1 0 1,1-1 0,0 1-1,-1 0 1,1-1-1,-1 1 1,1 0 0,0-1-1,-1 1 1,1 0-1,0-1 1,-1 1 0,1-1-1,0 1 1,0 0 0,-1-1-1,1 0 3,-9-30-489,9 28 380,-4-20 253,1-1 0,1 1 0,1 0 0,2-14-144,0-10-1705,-4-48 720</inkml:trace>
  <inkml:trace contextRef="#ctx0" brushRef="#br0" timeOffset="-46635.051">1388 4776 8066,'20'72'4458,"3"10"-4675,-11-7 587,-3 1 1,-3 0-1,-3 0 1,-4 0-1,-4 12-370,-19 143 2015,-11 2-2015,16-106 113,-10 37 306,-21 55-419,-55 139 222,-25-10 383,104-286-240,-7 31-365,28-75 43,5-14-20,-1-1-1,0 1 1,0-1 0,0 1-1,0-1 1,-1 0 0,-1 3-23,1-10-320,4-8-382,5-20-850,2 0 1,1 1-1,13-25 1552,-5 13-2645</inkml:trace>
  <inkml:trace contextRef="#ctx0" brushRef="#br0" timeOffset="-45274.427">3468 5896 9170,'7'6'2464,"-3"16"553,14 26-2377,3 19-704,3 32-16,-3 8 64,0 22 40,-10-10-64,-4 13 32,-4-19-40,-9 2-32,-5-22-112,-14-1-72,-4-22-120,-16-5-2593,1-15 777</inkml:trace>
  <inkml:trace contextRef="#ctx0" brushRef="#br0" timeOffset="-44274.573">2773 7362 9618,'9'-35'2962,"-2"-47"-309,-5 38-2046,2-1 1,9-35-608,-6 54-243,2 1 0,1-1 0,0 1 1,7-9 242,57-91-1302,-4 6 921,-64 109 455,0 0 0,0 0 0,1 0 1,0 1-1,1 0 0,0 1 0,3-3-74,-9 9 14,0 0 0,0 0 0,0 0 0,0 1-1,1-1 1,-1 1 0,1-1 0,-1 1 0,1 0-1,-1 0 1,1 0 0,0 0 0,0 1 0,-1-1-1,1 1 1,0-1 0,0 1 0,0 0 0,0 0-1,-1 0 1,1 1 0,0-1 0,0 1 0,0-1 0,-1 1-1,1 0 1,0 0 0,-1 0 0,1 1 0,-1-1-1,1 0 1,0 2-14,1 0 0,-1 0 0,0 0-1,0 1 1,0-1 0,-1 1 0,1 0-1,-1 0 1,0 0 0,0 0 0,0 0 0,-1 0-1,1 0 1,-1 0 0,0 1 0,0-1-1,-1 1 1,1-1 0,-1 1 0,1 9-1,-1 1 1,0-1-1,-1 0 1,-1 0-1,-1 2 1,-6 24 11,-1 0-1,-3 0 0,-1-1 0,-2-1 0,-1 0 0,-2-2 0,-2 0 0,-1-1 0,-2-1 0,-1-1 0,-20 19-10,25-31 19,-1-1-1,-1-1 1,-1-1-1,0-1 1,-1-1-1,-1-2 1,-21 10-19,33-18 13,0-1 1,-1 0 0,0-2-1,1 1 1,-1-2 0,0 1-1,-12-1-13,16-2 5,1 0 0,0-1 0,-1 0-1,1-1 1,0 0 0,-1 0 0,1-1 0,0 0-1,1 0 1,-1-1 0,0 0 0,0-2-5,4 3 8,-1-1-1,1 0 1,0-1 0,1 1-1,-1-1 1,1 0 0,0 0 0,0 0-1,0-1 1,1 1 0,-1-3-8,2 5 3,0 0 0,1 0 1,-1-1-1,1 1 0,0 0 0,0 0 1,1-1-1,-1 1 0,1-1 0,-1 1 1,1-1-1,0 1 0,0 0 0,1-1 1,-1 1-1,1-1 0,-1 1 0,1 0 1,0-1-1,1 1 0,0-2-3,-2 4 1,0 1-1,0-1 1,1 1-1,-1-1 1,1 0-1,-1 1 0,0-1 1,1 1-1,-1-1 1,1 1-1,-1-1 1,1 1-1,-1-1 1,1 1-1,0 0 0,-1-1 1,1 1-1,-1 0 1,1-1-1,0 1 1,-1 0-1,1 0 1,0 0-1,0 0 1,-1 0-1,1-1 0,0 1 1,-1 0-1,1 1 1,0-1-1,-1 0 1,1 0-1,0 0 1,-1 0-1,1 0 0,0 1 1,-1-1-1,1 0 1,0 1-1,0-1 0,0 1-2,1 1 0,0-1-1,-1 0 1,1 1 0,-1-1 0,0 1-1,1-1 1,-1 1 0,0 0-1,0 0 1,0-1 0,1 3 2,-1 3-4,1-1 0,-1 1 0,0 0 0,0 0 0,-1 0 0,0 0 1,0 0-1,-1 0 0,0 0 0,0 0 0,-1 0 0,1 0 0,-1-1 0,-1 1 0,1-1 0,-1 1 0,-3 3 4,-4 9-12,-1 0-1,-1-1 1,-1 0-1,0-1 1,-2 0 12,-16 17-2,-1-2 1,-1-1 0,-2-1 0,-1-2 0,-1-2 0,-2-1 0,-31 14 1,51-30 9,0-2 1,0 0-1,0-1 1,-5 1-10,17-6 5,0 1-1,-1-1 1,1 0 0,0-1-1,0 0 1,-1 0-1,1 0 1,0-1 0,0 0-1,0 0 1,-1-1 0,1 0-1,-1-1-4,5 1-4,0 0 0,0 0-1,0 0 1,1-1-1,-1 1 1,1-1 0,0 0-1,-1 1 1,0-4 4,2 5-4,0-1 0,0 1-1,1 0 1,-1 0 0,1-1 0,-1 1 0,1-1 0,-1 1-1,1 0 1,0-1 0,0 1 0,0-1 4,0 2-3,0-1 1,0 0-1,0 1 1,0-1-1,0 1 0,1-1 1,-1 1-1,0-1 1,0 1-1,1-1 1,-1 1-1,0-1 0,1 1 1,-1-1-1,0 1 1,1 0-1,-1-1 1,1 1-1,-1-1 0,1 1 1,-1 0-1,1-1 1,-1 1-1,1 0 1,-1 0-1,1 0 0,-1-1 1,1 1 2,-2 14-52,-2-2 53,1 0 1,-2 0-1,0 0 0,0 0 1,-1-1-1,0 0 0,-1 0 1,-1-1-1,1 1 0,-2-1 1,-2 2-2,-9 11 1,-2-1 0,-1 0 1,0-2-1,-8 4-1,-102 72 12,99-72-9,-96 66 22,-308 213 88,354-249-65,3 5 0,2 3 0,4 3 0,-12 17-48,52-48-5,6-6-5,1 2-1,-23 31 11,43-52-3,0 2 1,1-1-1,0 1 1,1 0-1,0 0 0,1 0 1,0 1-1,1 0 1,0-1-1,1 1 1,0 0-1,1 1 3,0 8-27,2 0-1,0 0 1,1 0 0,2 0 0,0 0-1,1 0 1,0-1 0,2 0 0,1 0-1,0-1 1,2 0 0,2 3 27,-5-9-45,2 0 0,-1 0 1,2-1-1,0-1 0,0 1 0,1-2 0,0 1 1,1-2-1,1 1 0,-1-2 0,1 1 1,0-2-1,1 0 0,0-1 0,0 0 0,1-1 1,0 0 44,5-1-449,0 0 1,1-2-1,-1 0 1,1-2-1,0 0 1,-1-1-1,14-3 449,59-13-2272</inkml:trace>
  <inkml:trace contextRef="#ctx0" brushRef="#br0" timeOffset="-43914.533">1761 6890 11234,'-13'1'2481,"7"0"568,17 5-6098,9 5-128</inkml:trace>
  <inkml:trace contextRef="#ctx0" brushRef="#br0" timeOffset="-43569.938">1755 8757 12755,'-25'32'3961,"-5"-27"552,6 7-3361,1 17-2336,5 9-465,-10 11 1969,-8 4-4833,-14 9 2049</inkml:trace>
  <inkml:trace contextRef="#ctx0" brushRef="#br0" timeOffset="-40228.307">1592 5397 5169,'15'-5'234,"-5"2"70,1 0-1,-1-1 1,0-1-1,-1 1 1,1-2-1,-1 1 1,0-1-1,8-7-303,-14 10 45,43-35 1179,-1-3-1,-2-2 0,32-43-1223,-126 137 607,-39 59-550,4 3-1,-4 19-56,-9 11 57,-15 8-57,109-146 6,-8 11-51,13-14 15,10-10 12,30-26 18,3 2 0,0 2 0,15-5 0,-4 1 17,49-32-15,4 5-1,2 5 0,30-7-1,-114 52 9,2 2 14,-1-2 1,-1-1-1,0-1 1,21-15-24,-31 14 200,-31 26 43,-166 146 20,63-56-234,3 5-29,93-84 4,-69 72-5,77-77 5,0 0 1,2 1-1,0 1 0,-6 12-4,17-27-1,0-1 0,0 1 0,0 0 0,1-1 0,-1 1 0,1 0 0,0 0 0,1 0 0,-1 0 0,1 1 1,0-4-2,0-1 0,0 0 0,1 0 0,-1 0 1,0 0-1,0 0 0,1 0 0,-1 0 0,1 0 0,-1 1 0,1-1 0,-1 0 1,1-1-1,0 1 0,-1 0 0,1 0 0,0 0 0,0 0 0,0 0 2,1 0-3,-1-1-1,1 1 1,-1 0-1,1-1 1,0 1 0,-1-1-1,1 0 1,0 1-1,-1-1 1,1 0-1,0 0 1,-1 0 0,1 0-1,0-1 1,-1 1-1,1 0 1,1-1 3,11-3-5,0-1-1,-1 0 1,1-2 0,-1 1 0,9-7 5,-15 9 0,131-77 175,15-20-175,132-102 102,-10 7-61,-178 128-10,184-117 130,-274 180-158,1 1 0,-1 0-1,1 0 1,0 1 0,0 0 0,0 1 0,1-1-3,-9 3 0,1 0 0,-1 0 0,0 0 0,1 0 0,-1 0 0,0 0 0,1-1 0,-1 1 0,1 0 0,-1 0 0,0 0 0,1 0 0,-1 0 0,1 1 0,-1-1 0,0 0 0,1 0 0,-1 0 0,1 0 0,-1 0 0,0 0 0,1 1 0,-1-1 0,0 0 0,1 0 0,-1 1 0,0-1 0,1 0 0,-1 0 0,0 1 0,0-1 0,1 0 0,-1 1 0,0-1 0,0 0 0,0 1 0,1-1 0,-1 0 0,0 1 0,0-1 0,0 1 0,0-1 0,0 0 0,0 1 0,0-1 0,0 1 0,0-1 0,0 0 0,0 1 0,0-1 0,0 1 0,0-1 0,0 0 0,0 1 0,0-1 0,-1 1 0,1-1 0,0 0 0,0 1 0,-13 24 18,12-23-17,-17 24 21,-1-1 0,-1-1 0,-1 0 0,-6 3-22,-97 87 37,108-100-37,-293 241-1,293-245-20,26-22-38,62-50 56,3 4 1,2 3 0,2 4-1,78-38 3,24 0 11,4 7-11,-178 79-3,26-10-14,28-8 17,-54 19-1,1 0-1,-1 1 0,1-1 0,-1 1 0,1 1 0,0 0 0,-1 0 0,1 0 0,0 1 0,5 1 2,-12-2 0,0 0-1,-1 0 1,1 1-1,0-1 0,-1 0 1,1 0-1,0 0 1,-1 1-1,1-1 1,-1 0-1,1 1 1,-1-1-1,1 1 0,-1-1 1,1 1-1,-1-1 1,1 1-1,-1-1 1,1 1-1,-1-1 1,0 1-1,1 0 1,-1-1-1,0 1 0,0-1 1,1 1-1,-1 0 1,0-1-1,0 1 1,0 0-1,0-1 1,0 1-1,0 0 0,0-1 1,0 1-1,0 0 1,0-1-1,0 1 1,0 0-1,-1-1 1,1 1-1,0 0 0,0-1 1,-1 1-1,1 0 1,-2 3 1,-1 0 0,1 0 0,-1 0 1,0 0-1,0-1 0,-1 2-1,-47 46 34,-2-2 1,-3-2 0,-13 6-35,-44 37 10,72-57-14,-62 55 26,86-72-20,1 0-1,1 2 1,0 0-1,-8 13-1,22-30-4,1 0 1,-1 0-1,0 0 0,1 0 0,-1 0 0,1 0 1,-1 0-1,1 0 0,0 0 0,-1 0 0,1 0 1,0 1-1,0-1 0,0 0 0,-1 0 0,1 0 1,0 0-1,1 0 0,-1 1 0,0-1 0,0 0 1,0 0 3,1 0-6,0-1 1,-1 1 0,1-1-1,0 1 1,0-1 0,-1 0-1,1 1 1,0-1 0,0 0 0,-1 1-1,1-1 1,0 0 0,0 0-1,0 0 1,-1 0 0,1 0-1,0 0 1,0 0 0,0 0 0,0 0-1,-1 0 1,1 0 0,0-1-1,0 1 1,0 0 0,-1-1-1,1 1 1,0 0 0,-1-1 0,2 1 5,42-21-63,-1-1 1,-2-2-1,29-21 63,-22 14 13,181-108 37,-43 27 79,20-25-129,-173 113 38,-24 15-7,2 1 0,-1 0 1,1 1-1,0 0 1,1 0-1,0 1 1,0 1-1,0 0 1,9-2-32,-20 7 2,0 0 0,0-1 1,-1 1-1,1 0 0,0 0 0,-1 0 1,1 0-1,0 0 0,0 0 1,-1 0-1,1 0 0,0 0 0,-1 0 1,1 0-1,0 0 0,0 0 0,-1 1 1,1-1-1,0 0 0,-1 1 0,1-1 1,-1 0-1,1 1 0,0-1 0,-1 1 1,1-1-1,-1 1 0,1-1 0,-1 1 1,1-1-1,-1 1 0,1-1 0,-1 1 1,0 0-1,1-1 0,-1 1 1,0 0-1,0-1 0,1 1 0,-1 0 1,0-1-1,0 1 0,0 0 0,0 0 1,0-1-1,0 1 0,0 0 0,0-1 1,0 1-1,0 0 0,0 0 0,-1-1 1,1 1-1,0 0 0,0-1 0,-1 1-2,-1 6 14,0 0-1,-1 0 1,0-1-1,0 1 0,-1 0-13,-10 17 32,-1-1 0,-1-1-1,-1 0 1,-3 1-32,-78 77 48,-129 103-16,110-101 12,98-82-47,15-12-36,4-7 37,0-1-1,1 0 1,-1 0-1,0 0 1,0 0-1,0 0 0,1 1 1,-1-1-1,0 0 1,0 0-1,1 0 0,-1 0 1,0 0-1,0 0 1,1 0-1,-1 0 1,0 0-1,0 0 0,1 0 1,-1 0-1,0 0 1,0 0-1,1 0 0,-1 0 1,0 0-1,0 0 1,1 0-1,-1 0 0,0 0 1,0-1-1,1 1 1,-1 0-1,0 0 1,0 0-1,1 0 3,18-9-34,-1-1 0,1 0 1,-1-1-1,-1-1 0,3-3 34,-1 1-14,66-47 19,193-130 54,182-84-27,-433 259-20,1 0-1,0 2 1,1 1-1,1 2 1,24-7-12,-53 17 0,1 1 0,-1-1 0,0 1 0,0 0 0,0 0 0,0-1 0,1 1 0,-1 0 0,0 0 0,0 0 0,0 0 0,0 0 0,1 1 0,-1-1 0,0 0 0,0 1 0,0-1 0,0 0 0,0 1 0,1-1 0,-1 1 0,0 0 0,0-1 0,-1 1 0,0 0 1,1 0-1,-1 0 1,0 0-1,0 0 0,0 0 1,1-1-1,-1 1 1,0 0-1,0 0 0,0 0 1,-1 0-1,1 0 1,0 0-1,0 0 1,0 0-1,-1-1 0,1 1 1,0 0-1,-1 0 1,1 0-1,-1 0 0,-4 8 7,-1 0 0,1-1 0,-2 1 0,-3 3-7,-60 62 22,-3-2-1,-3-4 1,-2-4-1,-4-3 1,-38 20-22,802-493-12,-670 405 13,15-9 0,1 1 1,24-9-2,-50 23 0,-1 1 0,0-1 0,0 1 0,1 0 0,-1-1-1,0 1 1,1 0 0,-1 0 0,0 0 0,1 0 0,-1 0 0,0 0 0,1 0 0,-1 0 0,-1 0 0,0 1 0,1-1 0,-1 0-1,0 0 1,1 0 0,-1 1 0,0-1 0,0 0 0,1 0 0,-1 1 0,0-1 0,0 0 0,1 0 0,-1 1 0,0-1 0,0 0 0,0 1-1,0-1 1,0 0 0,0 1 0,1-1 0,-1 0 0,0 1 0,0-1 0,0 0 0,0 1 0,0-1 0,0 1 0,0-1 0,-1 3 0,0 1 0,0-1 0,0 0 0,0 0 0,0 1 0,-1-1 0,1 0 0,-1 0 0,-1 1 0,-14 21 6,-2-1-1,0-1 1,-2-1-1,0 0 1,-9 5-6,-38 29 14,-17 7-14,-15 5 21,49-36 2,2 3 0,2 1-1,-20 22-22,64-56-6,0 1 1,0 0-1,0 0 0,0 0 0,1 1 1,0-1-1,-1 1 0,1-1 0,0 1 1,-1 3 5,3-7-1,0 0 0,0 0 0,0 0 0,0 1 0,0-1 0,0 0 0,0 0 0,0 0 0,0 0 0,0 1 0,0-1 0,0 0 0,0 0 0,0 0 0,1 0 0,-1 1 0,0-1 0,0 0 0,0 0 0,0 0 0,0 0 0,0 0 0,0 0 0,0 1 0,0-1 0,1 0 0,-1 0 0,0 0 0,0 0 0,0 0 0,0 0 0,0 0 0,1 0 0,-1 0 0,0 0-1,0 0 1,0 0 0,0 0 0,1 0 0,-1 0 0,0 0 0,0 0 0,0 0 0,0 0 0,1 0 0,-1 0 0,0 0 0,0 0 0,0 0 0,0 0 0,0 0 0,1 0 0,-1 0 0,0 0 0,0 0 0,0 0 0,0 0 1,10-3-21,-1-1-1,1 1 1,-1-2-1,5-2 22,-1 0-15,640-347 163,-538 297-111,-107 55 0,-12 6-2,-13 11 7,-107 87 184,-35 42-226,130-116-464,-1 0 0,-1-3 0,-1 0 0,-12 4 464,7-8-1611,-16 4 1611,53-25-3</inkml:trace>
  <inkml:trace contextRef="#ctx0" brushRef="#br0" timeOffset="-38098.849">1129 7029 7866,'-1'-2'187,"1"0"0,-1 0 0,0 1 0,1-1 0,-1 0 0,0 0 0,0 1 0,0-1 0,0 1 1,0-1-1,-1 1 0,1-1 0,0 1 0,-1 0 0,1-1 0,-1 1 0,1 0 0,-1 0 0,0 0 0,1 0 1,-1 0-1,0 1 0,0-1 0,1 0 0,-1 1 0,0 0 0,0-1 0,0 1 0,0 0 0,-1 0-187,-7 0-174,0 0 0,0 0 0,0 1 0,1 1 0,-5 1 174,2-1 453,-2 0-425,1 0-1,-1 1 0,1 0 0,0 1 0,1 1 1,-1 0-1,0 1-27,7-3 3,1 1-1,0-1 1,0 1 0,0 0 0,0 0 0,1 1 0,-1-1 0,1 1 0,0 0-1,1 0 1,-1 0 0,1 1 0,0-1 0,0 1 0,1 1-3,-7 16 1,2 0 1,1 0 0,0 1-1,2 0 1,1 0-1,1 0 1,1 0-1,1 12-1,2-6-6,0 0 0,2 0-1,2-1 1,0 0 0,2 0-1,7 16 7,-15-44 1,2 4 14,0 0-1,0-1 1,0 1 0,0 0 0,1-1 0,0 0 0,2 3-15,-4-5 28,0-1 0,1-1-1,-1 1 1,0 0 0,0 0 0,1 0 0,-1-1 0,0 1 0,1 0-1,-1-1 1,1 0 0,-1 1 0,1-1 0,-1 0 0,1 0-1,-1 1 1,1-1 0,-1 0 0,1-1 0,-1 1 0,1 0 0,-1 0-1,1-1 1,-1 1 0,1-1 0,-1 1 0,0-1 0,2 0-28,20-10 221,-1-2 0,1 0 0,-2-2 0,0 0 0,-1-1 0,14-16-221,-12 14 61,-9 7-49,0-1 0,-1 0-1,0-1 1,8-11-12,-17 20 10,-1 0 0,1-1-1,-1 1 1,0-1-1,0 1 1,0-1-1,0 0 1,-1 0 0,0 0-1,0 0 1,0 0-1,0 0 1,-1 0-1,0 0 1,0 0 0,-1 0-1,1 0 1,-2-3-10,-2-8 11,0-1 1,-1 1-1,-1 0 1,-1 0 0,0 1-1,-1 0 1,-1 0-1,0 1 1,-1 0 0,-1 1-1,0 0 1,-1 1-1,0 0-11,3 3-130,0-1 18,-1 1-1,0 0 1,0 1 0,-1 0 0,-6-3 112,12 9-258,1 0 0,-1 0-1,0 1 1,0-1 0,0 1 0,0 0 0,0 0-1,0 1 1,0-1 0,0 1 0,0 0 0,0 1 0,0-1-1,0 1 1,0 0 0,-3 1 258,-33 11-2431</inkml:trace>
  <inkml:trace contextRef="#ctx0" brushRef="#br0" timeOffset="27163.581">4406 4937 8266,'30'-28'2051,"-30"28"-1989,1-1 0,-1 1-1,1 0 1,-1 0 0,1 0 0,-1 0 0,1-1 0,-1 1 0,1 0-1,-1 0 1,1 0 0,-1 0 0,1 0 0,-1 0 0,1 0 0,-1 0-1,1 1 1,-1-1 0,1 0 0,-1 0 0,1 0 0,-1 0-1,1 1 1,-1-1 0,1 0 0,-1 1 0,1-1 0,-1 0 0,0 1-1,1-1 1,-1 0 0,1 1 0,-1-1 0,0 1 0,0-1 0,1 1-1,-1-1 1,0 1 0,0-1 0,1 1-62,0 1 153,50 42-506,-34-31 358,0 2 0,-1 0 0,0 1 0,-1 1 0,4 7-5,51 87 1063,7 22-1063,45 74 96,-113-192-358,11 18 1516,-19-31-1343,0-1 0,0 1 0,1-1 0,-1 1 0,0-1 1,1 1-1,-1-1 0,1 0 0,-1 1 0,1-1 0,0 0 0,-1 0 0,3 0 89,-4-1-20,0 0-1,0 0 1,1 0 0,-1 0 0,0 0 0,0 0-1,0 0 1,1 0 0,-1 0 0,0 0-1,0 0 1,0-1 0,0 1 0,1 0 0,-1 0-1,0 0 1,0 0 0,0 0 0,0 0-1,0-1 1,1 1 0,-1 0 0,0 0-1,0 0 1,0-1 0,0 1 0,0 0 0,0 0-1,0 0 1,0-1 0,0 1 0,0 0-1,0 0 1,0 0 0,0-1 0,0 1 20</inkml:trace>
  <inkml:trace contextRef="#ctx0" brushRef="#br0" timeOffset="27505.665">4024 4933 7530,'-24'1'200,"2"6"-200,7 3-2377</inkml:trace>
  <inkml:trace contextRef="#ctx0" brushRef="#br0" timeOffset="27836.296">3952 4991 6129,'3'5'6588,"9"-2"-5770,-5-2-685,1 0-133,0 2-1,0-1 1,-1 1-1,1 0 1,0 0 0,-1 1-1,0 0 1,0 1-1,6 4 1,-8-5-1,2 1-1,0 1 0,-1 0-1,1 1 1,-1-1 0,-1 1 0,1 1 0,-1-1-1,-1 1 1,1 0 0,1 5 2,-2-5 2,30 62 66,21 65-68,-32-75-48,2-1 0,2-1 0,10 10 48,-36-67-15,2 5-32,1 1 1,1-1 0,-1 0-1,1-1 1,4 5 46,-8-9-73,0 0 1,0 0-1,0 0 0,0 0 0,1-1 1,-1 1-1,0 0 0,0-1 1,1 1-1,-1-1 0,0 1 0,1-1 1,-1 0-1,0 1 0,1-1 0,-1 0 1,1 0-1,-1 0 0,0 0 1,1 0-1,-1 0 0,1 0 0,-1-1 1,0 1-1,1-1 0,-1 1 1,0-1-1,1 1 0,-1-1 0,0 1 1,0-1-1,1-1 73,1 1-240,-1-1 0,0 0 1,0 0-1,0 0 0,-1 0 0,1-1 0,0 1 1,-1 0-1,0-1 0,1 1 0,-1-2 240,11-40-2970</inkml:trace>
  <inkml:trace contextRef="#ctx0" brushRef="#br0" timeOffset="28179.381">3347 4917 6849,'-1'0'163,"1"0"0,0 0 0,0 0 0,-1 0 0,1 0 0,0 0 0,0 0 0,-1 0 0,1 1 0,0-1 0,0 0 0,-1 0 0,1 0 0,0 0 0,0 0 0,0 0 0,-1 0 0,1 1 0,0-1 0,0 0 0,0 0 0,-1 0-1,1 1 1,0-1 0,0 0 0,0 0 0,0 0 0,0 1 0,0-1 0,-1 0 0,1 0 0,0 1 0,0-1 0,0 0 0,0 0-163,2 13 904,12 15-1428,9 3 539,1 0-1,2-2 0,28 25-14,13 16 17,153 180-383,-219-248 284,4 2 66,-1 1-1,0 0 0,-1 0 0,1 0 1,1 4 16,-5-9-48,0 1 1,1 0-1,-1-1 1,0 1-1,1 0 1,-1-1-1,0 1 1,0 0-1,0-1 1,0 1-1,0 0 1,1 0-1,-1-1 1,0 1-1,-1 0 1,1-1-1,0 1 1,0 0-1,0 0 1,0-1-1,-1 1 1,1 0-1,0-1 1,0 1-1,-1 0 1,1-1-1,-1 1 1,1 0-1,-1-1 1,1 1-1,-1-1 1,1 1-1,-1-1 1,1 1-1,-1-1 1,1 0-1,-1 1 1,0-1-1,1 0 1,-1 1-1,0-1 1,1 0-1,-1 0 1,0 1-1,0-1 1,1 0-1,-1 0 1,0 0-1,0 0 48,-19 2-1540</inkml:trace>
  <inkml:trace contextRef="#ctx0" brushRef="#br0" timeOffset="28538.062">2913 4673 6169,'0'2'196,"0"0"-1,0 0 1,0 0 0,0 0-1,0 0 1,1 0-1,-1-1 1,1 1-1,0 0 1,-1 0 0,1 0-1,0-1 1,0 1-1,0-1 1,0 1 0,0 0-1,1 0-195,5 8 489,9 14-255,1 0 0,1-1-1,1-1 1,3 1-234,97 93-74,-62-62 91,118 124 345,-43-42 992,-121-120-1303,-11-16-50,0 1 1,0-1-1,0 1 1,0-1-1,0 1 1,0-1-1,0 0 1,0 1-1,0-1 1,0 1-1,0-1 1,0 1-1,0-1 1,0 0-1,0 1 1,-1-1-1,1 1 1,0-1-1,0 0 1,0 1-1,-1-1 1,1 0-1,0 1 1,-1-1-1,1 1-1,-3 0-71,1 0-1,-1 1 1,0-1 0,0 0-1,1 0 1,-1 0 0,0-1 0,0 1-1,0-1 1,-3 1 71,-27 1-2051,-6 0 16</inkml:trace>
  <inkml:trace contextRef="#ctx0" brushRef="#br0" timeOffset="28868.73">1812 5124 5481,'86'88'4564,"43"37"-2865,18 19-1343,-124-120-278,1 0-1,2-1 1,0-1-1,1-2 1,21 12-78,-40-28 34,1 0 0,0-1 0,0 0 0,0 0-1,0-1 1,0 0 0,0-1 0,1 0 0,4 0-34,-11-1 3,1 0 1,-1 0-1,0-1 1,1 1-1,-1-1 0,0 0 1,0 0-1,1 0 1,-1 0-1,0-1 1,0 1-1,2-2-3,-4 2-21,1-1 1,0 1-1,-1-1 0,1 0 0,-1 1 0,0-1 1,1 0-1,-1 0 0,0 0 0,0 0 1,0 0-1,0 0 0,0 0 0,-1 0 0,1 0 1,-1 0-1,1 0 0,-1-1 0,0 1 1,0-1 20,0 1-203,0-1 1,0 0-1,-1 0 0,1 0 1,-1 0-1,1 1 1,-1-1-1,0 0 0,0 1 1,0-1 202,-19-31-1935</inkml:trace>
  <inkml:trace contextRef="#ctx0" brushRef="#br0" timeOffset="29199.845">1586 5196 9434,'-3'4'269,"2"-4"-123,1 1-1,-1-1 1,1 1-1,-1-1 0,1 1 1,-1 0-1,1 0 1,-1-1-1,1 1 0,0 0 1,-1 0-1,1-1 1,0 1-1,0 0 0,-1 0 1,1 0-1,0-1 1,0 1-1,0 0 0,0 0 1,0 0-1,0 0 1,0-1-1,0 1 0,1 0 1,-1 0-1,0 0 1,0-1-1,1 1 0,-1 0 1,1 0-1,-1-1 1,0 1-1,1 0 0,-1 0 1,1-1-1,0 1 1,-1-1-1,1 1 0,0 0-145,20 20-383,1-1 0,1-1 0,1-1 0,16 9 383,112 62-617,-93-57 675,196 118-64,-250-147-29,0 0 0,0 0 1,0-1-1,1 0 1,-1 0-1,1 0 1,0 0-1,-1-1 1,7 1 34,-10-2-185,1-1 1,-1 1 0,0 0 0,1-1 0,-1 1 0,0-1 0,1 0 0,-1 0 0,0 0 0,0 0 0,0 0 0,0 0-1,0 0 1,0-1 0,0 1 0,0-1 0,0 0 0,-1 1 0,1-1 0,-1 0 0,1 0 0,-1 0 0,0 0 0,0 0-1,1-1 185,12-24-2851</inkml:trace>
  <inkml:trace contextRef="#ctx0" brushRef="#br0" timeOffset="29561.394">2247 5081 10242,'-5'-11'4196,"5"10"-4195,0 1 1,0 0-1,0 0 0,0 0 0,0 0 0,0 0 0,0 0 0,0 0 0,0 0 0,0 0 1,0 0-1,0 0 0,0-1 0,0 1 0,0 0 0,0 0 0,0 0 0,0 0 1,0 0-1,0 0 0,0 0 0,0 0 0,0 0 0,0 0 0,0 0 0,0 0 0,1 0 1,-1-1-1,0 1 0,0 0 0,0 0 0,0 0 0,0 0 0,0 0 0,0 0 1,0 0-1,0 0 0,0 0 0,0 0 0,1 0 0,-1 0 0,0 0 0,0 0 1,0 0-1,0 0 0,0 0 0,0 0 0,0 0 0,0 0 0,0 0 0,0 0 0,0 0 1,1 0-1,-1 0 0,0 0 0,0 0 0,0 0 0,0 1 0,0-1 0,0 0 1,0 0-3,28 18-1077,-16-10 1007,1 1 6,-1 0-1,1 1 1,-2 1 0,8 8 65,49 60 46,-33-36 62,16 12-108,-38-42 8,0-1 1,1 0 0,1-1-1,0-1 1,0 0 0,4 0-9,-13-7-14,-1 0 1,1-1-1,-1 0 1,1-1 0,0 1-1,0-1 1,0 0 0,0 0-1,0-1 1,0 0 0,0 0-1,5-1 14,-7 1-229,0-1 0,0 0 0,0 0 0,-1 0 0,1-1-1,-1 1 1,1-1 0,-1 0 0,1 0 0,-1 0 0,0 0 0,0-1 0,0 1 0,0-1-1,-1 0 1,1 0 0,-1 0 0,1 0 0,-1 0 0,0 0 0,0-2 229,14-27-2881</inkml:trace>
  <inkml:trace contextRef="#ctx0" brushRef="#br0" timeOffset="29909.463">2639 4638 8210,'0'8'1166,"1"-1"0,0 1 0,0-1 0,2 6-1166,19 51-213,-10-30 484,26 77-231,0 3 700,44 89-740,-75-188 74,1-1 0,1 0 0,0 0 0,1 0 0,1-1 0,0-1 0,0 0 0,5 3-74,11 7 70,1-1 1,0-2-1,14 6-70,-30-16-99,-9-7 66,-8-10-1235,0 0-52,-15-27-1330,-23-40-382</inkml:trace>
  <inkml:trace contextRef="#ctx0" brushRef="#br0" timeOffset="30982.476">2928 4943 5353,'-1'-27'1145,"-1"13"-260,2 0 1,-1-1 0,2 1 0,0 0-1,2-8-885,-3 21 41,0 1-1,0-1 1,0 0-1,1 0 1,-1 0-1,0 0 1,0 0-1,1 0 1,-1 1 0,1-1-1,-1 0 1,1 0-1,-1 0 1,1 1-1,-1-1 1,1 0-1,0 1 1,-1-1-1,1 1 1,0-1-1,0 1 1,-1-1-1,1 1 1,0-1-1,0 1-40,1 0 29,-1-1 0,0 1 0,1 0 0,-1 1 0,0-1-1,1 0 1,-1 0 0,0 0 0,0 1 0,1-1 0,-1 1 0,0-1-1,0 1 1,0 0 0,1-1 0,-1 1-29,7 5 46,0 0-1,0 1 1,0 0 0,3 4-46,-6-6 31,56 61 585,46 66-616,-40-47 408,4-2-408,-50-63 291,2-1 0,0-1 1,1-1-1,1-1 0,22 11-291,-6-3 262,22 17-262,-62-40 5,3 2 2,0 0 0,1 0 0,-1-1-1,0 1 1,1-1 0,2 1-7,-6-3 15,0 0-1,-1 0 0,1 1 0,0-1 1,0 0-1,0 0 0,0 0 0,0 0 1,0 0-1,0 0 0,0 0 0,0 0 1,0-1-1,0 1 0,-1 0 1,1 0-1,0-1 0,0 1 0,0-1 1,0 1-1,-1-1 0,1 1 0,0-1 1,0 1-1,-1-1 0,1 0 0,0 1 1,-1-1-1,1 0 0,-1 0 0,1 1 1,-1-1-1,1 0 0,-1 0 0,1 0 1,-1 0-15,22-56 585,7-15-487,-28 70-106,-1 1 1,1 0 0,0 0 0,-1 0 0,1 0 0,0 0 0,-1 0 0,1 0 0,0 0 0,0 0 0,0 0 0,0 0 0,0 0-1,0 1 1,0-1 0,0 0 0,1 1 7,-1 0-4,1-1-1,0 1 1,-1 0-1,1 0 1,0 0-1,0 0 1,-1 1-1,1-1 1,0 0-1,0 1 1,-1-1-1,1 1 1,0 0 4,3 0 11,0 0 0,-1 0 0,1 0 0,0-1 0,0 0 1,0 0-1,0 0 0,0-1 0,0 1 0,0-1 0,-1 0 0,1 0 0,0-1 0,0 0 1,-1 0-1,1 0 0,-1 0 0,4-3-11,-6 2 3,-1-1 0,1 1 0,-1-1 0,0 1 0,0-1 0,0 0 0,0 1 0,-1-1 0,1 0 0,-1-1-3,2-11 6,-1 14-168,-1 0 1,0 0-1,0 0 0,1 1 1,-2-1-1,1 0 1,0 0-1,0 0 0,0 1 1,-1-1-1,1 0 1,-1 0-1,1 1 0,-2-3 162,-3-13-2121,3 4-414</inkml:trace>
  <inkml:trace contextRef="#ctx0" brushRef="#br0" timeOffset="33386.568">8500 5064 4281,'13'-13'571,"-8"7"299,0 1 0,1 0-1,-1 0 1,1 0-1,0 1 1,1 0 0,-1 0-1,6-2-869,-11 5 367,18 9 113,8 8-341,-1 2 0,-1 1 1,-1 1-1,-1 1 0,9 12-139,14 10 123,-32-29-188,1-1 0,0-1 0,1 0 0,0-1 0,1-1 0,1-1 0,-1 0 0,13 4 65,-19-13-631,-11 0 557,0 0-1,0 0 1,1 0-1,-1-1 1,0 1-1,0 0 1,0 0-1,0 0 1,0-1-1,1 1 1,-1 0-1,0 0 1,0-1-1,0 1 1,0 0-1,0 0 1,0-1-1,0 1 0,0 0 1,0 0-1,0-1 1,0 1-1,0 0 1,0 0-1,0-1 1,0 1-1,0 0 1,0 0-1,0-1 1,0 1-1,0 0 1,0 0-1,-1-1 1,1 1-1,0 0 1,0 0-1,0 0 1,0-1-1,-1 1 75,-5-9-2192</inkml:trace>
  <inkml:trace contextRef="#ctx0" brushRef="#br0" timeOffset="33731.416">8167 4897 7658,'-4'0'2040,"6"2"-2040,4 8-1184</inkml:trace>
  <inkml:trace contextRef="#ctx0" brushRef="#br0" timeOffset="34103.128">8288 5157 4129,'17'37'1808,"-2"-10"1,0-1-1001,-2-10-456,0-3-416,-5-6-608,-6-4-440,-4-9-713,-12-3-391</inkml:trace>
  <inkml:trace contextRef="#ctx0" brushRef="#br0" timeOffset="34104.128">7527 4905 9322,'-3'6'172,"1"-3"-9,0-1-1,0 1 1,1 0 0,-1 0-1,1 0 1,0 0-1,0 0 1,0 0 0,0 1-163,1-2 102,0-1 0,0 1 1,1-1-1,-1 1 0,0 0 0,1-1 1,-1 1-1,1-1 0,0 1 0,-1-1 1,1 1-1,0-1 0,0 0 1,0 1-1,0-1 0,0 0 0,0 0 1,0 0-1,1 0 0,-1 0 0,0 0-102,58 58-671,35 46 671,-11-11-347,-75-85 347,0-1 0,1 0 0,0-1 0,0 0-1,1 0 1,0-1 0,4 2 0,-11-6 3,1-1-1,-1 1 0,1-1 0,0 0 0,-1 0 1,1 0-1,0 0 0,0-1 0,-1 1 1,1-1-1,0 0 0,0 0 0,0-1 0,0 1 1,-1-1-1,1 0 0,0 0 0,-1 0 0,1 0 1,0 0-1,-1-1 0,0 0 0,3-1-2,-5 2-10,0 1 0,0-1 0,0 0 0,0 0-1,0 0 1,0 0 0,0 0 0,0 0 0,0 0 0,-1 0-1,1 0 1,0-1 0,0 1 0,-1 0 0,1 0-1,-1-1 1,0 1 0,1 0 0,-1-1 0,0 1 0,0 0-1,1-1 1,-1 1 0,0 0 0,-1-1 0,1 1 0,0-1-1,0 1 1,-1-1 10,0-2-238,0 0 0,-1 1 0,0-1 0,1 1 0,-1-1 0,-1 1 0,1 0 0,0 0 0,-1 0 0,0 0 238,-22-23-1924</inkml:trace>
  <inkml:trace contextRef="#ctx0" brushRef="#br0" timeOffset="34446.21">7003 5016 7698,'2'6'431,"1"0"1,-1-1 0,1 1-1,0-1 1,1 0 0,0 0-1,-1 0 1,1 0 0,1-1-1,1 2-431,49 40 160,-53-44-147,66 45-26,46 23 13,23 16 301,-132-80-220,-13-6-41,-20-8-465,-58-23-3962,25 5 1340</inkml:trace>
  <inkml:trace contextRef="#ctx0" brushRef="#br0" timeOffset="34822.204">5861 5227 7938,'-6'-8'2712,"7"-6"233,12 2-1921,12 7-1048,15 9-64,7 8-32,8 10 16,-5 5 40,4 7 40,-12-2 24,2 3 24,-7-8-32,0-4-192,-7-12-152,0-5-776,-11-13-721,-3-12-991,-10-7-465</inkml:trace>
  <inkml:trace contextRef="#ctx0" brushRef="#br0" timeOffset="35162.81">5853 5207 7602,'-6'9'2328,"6"2"369,2 0-1961,6 5-680,3-2-160,5 3-80,0-6-232,-1-3-248,-2 0-2009,-3-2 457</inkml:trace>
  <inkml:trace contextRef="#ctx0" brushRef="#br0" timeOffset="35163.81">7068 4849 10034,'-42'12'2185,"-15"5"671,-3 11-3072,-22 13-608,1-1-304,-19 5 96,8 0 327,-20 5 385,6-7 472,-18 3 304,12-5-7,-15 5-169,22-7-264,2 0-208,23-8-153,6-2-2127,24-12 544</inkml:trace>
  <inkml:trace contextRef="#ctx0" brushRef="#br0" timeOffset="35509.009">7301 4865 10570,'1'3'405,"-1"0"1,0 0-1,1 1 0,-1-1 0,-1 0 0,1 0 0,0 0 1,-1 0-1,0 1 0,1-1 0,-1 0 0,-1 0 0,0 2-405,-21 38-536,22-42 553,-10 15-145,0-1 0,-2 1 0,0-2 0,-1 0 0,0-1 1,-16 12 127,-12 6-109,-1-3 1,-2-1 108,-42 22 51,-2-5 0,-2-3 0,-40 9-51,-20-1 253,-122 22-253,243-66 29,18-5-97,12 0 62,0 0 1,0 0-1,0 0 1,0-1-1,0 1 0,-1 0 1,1 0-1,0 0 1,0 0-1,0 0 1,0-1-1,0 1 1,0 0-1,0 0 1,0 0-1,0 0 1,0-1-1,0 1 1,0 0-1,0 0 0,0 0 1,0 0-1,0 0 1,0-1-1,0 1 1,0 0-1,1 0 1,-1 0-1,0 0 1,0 0-1,0-1 1,0 1-1,0 0 1,0 0-1,0 0 1,0 0-1,0 0 0,1 0 1,-1 0-1,0-1 1,0 1-1,0 0 1,0 0-1,0 0 1,1 0-1,-1 0 1,0 0-1,0 0 1,0 0-1,0 0 1,0 0-1,1 0 0,-1 0 1,0 0-1,0 0 6,40-26-2558,1 2-1,5 0 2559,-37 19-380,83-42-2846</inkml:trace>
  <inkml:trace contextRef="#ctx0" brushRef="#br0" timeOffset="35868.307">7568 4858 6025,'15'-2'466,"11"-2"1048,1 1-1,11 2-1513,-32 0 139,1 2-1,-1-1 1,0 1-1,0 0 0,0 0 1,0 0-1,0 1 0,-1 0 1,1 0-1,0 0 0,-1 1 1,0 0-1,2 1-138,-6-3 16,0-1-1,0 1 1,0 0-1,0 0 1,0 0 0,0 0-1,0 0 1,0 0-1,-1 0 1,1 0-1,0 1 1,-1-1 0,1 0-1,-1 0 1,1 1-1,-1-1 1,1 0 0,-1 0-1,0 1 1,0-1-1,0 0 1,0 1-1,0-1 1,0 1-16,0 0 25,-1 1-1,0-1 1,0 1-1,1-1 1,-2 0 0,1 1-1,0-1 1,0 0-1,-1 0 1,1 0-1,-1 0 1,0 1-25,-7 6 111,0-1 0,-1 0-1,0 0 1,-9 5-111,-66 41 538,-3-5-1,-3-2-537,-184 77 610,159-78-392,40-17-103,-47 27-115,104-44-337,41-19-105,32-15 102,219-93-3350,-158 59 1390</inkml:trace>
  <inkml:trace contextRef="#ctx0" brushRef="#br0" timeOffset="36211.39">8086 4872 4793,'20'-2'694,"-1"0"294,1 1 0,-1 1 0,7 1-988,-22-1 145,0 0 1,-1 1-1,1-1 1,0 1-1,0 0 1,-1 0-1,1 0 0,0 1 1,-1-1-1,1 1 1,-1 0-1,0 0 1,1 0-1,-1 1 1,0-1-1,0 1 1,-1-1-1,3 4-145,-3-4 49,-1 0 1,0 0-1,-1 0 1,1 0-1,0 0 0,-1 0 1,1 1-1,-1-1 0,1 0 1,-1 0-1,0 0 1,0 1-1,0-1 0,0 0 1,-1 0-1,1 1 0,-1-1 1,1 0-1,-1 0 1,0 0-1,0 2-49,-3 4 132,0 0 0,0 0 0,-1 0 0,0-1-1,-2 2-131,-20 24 391,-2-1-1,-1-1 0,-1-2 0,-10 7-390,-141 101 719,121-94-443,-55 28-276,87-55-236,-2-1 1,0-2-1,0-1 1,-1-1-1,-5-1 236,29-8-628,1-1 0,-1 0 0,0 0-1,-5 0 629,10-1-315,0-1-1,0 1 1,0-1-1,0 0 1,0 1-1,0-1 1,0-1-1,0 1 316</inkml:trace>
  <inkml:trace contextRef="#ctx0" brushRef="#br0" timeOffset="36582.912">11744 5437 7938,'23'-7'0</inkml:trace>
  <inkml:trace contextRef="#ctx0" brushRef="#br0" timeOffset="36913.176">11763 4967 7370,'-5'14'2384,"7"24"289,28 56-1897,4-31-896,3 4-2529,-9-14 673</inkml:trace>
  <inkml:trace contextRef="#ctx0" brushRef="#br0" timeOffset="37242.692">11186 5019 6913,'0'2'3449,"7"8"-680,2 8-1465,9 13-1592,7 6-592,4 10-1665,-3-7 321,0-1 287,-7-12 521,-2-3 760,-6-9 1744,0-4 64,-6-4-223,0-2-841,-5-5-1409,-7-5-327,-6-1-801</inkml:trace>
  <inkml:trace contextRef="#ctx0" brushRef="#br0" timeOffset="37632.688">10876 5082 8322,'0'4'2312,"1"7"425,5 12-2217,5 9-648,2 7-136,1 2-8,2 1-32,-7-12 8,1-3-96,-4-7-80,-2-7-1337,-4-8-271,-5-12-329,-2-8-1272</inkml:trace>
  <inkml:trace contextRef="#ctx0" brushRef="#br0" timeOffset="37962.804">10418 5092 9146,'-13'7'2432,"2"-2"377,5 4-2689,4 4-696,7-1-520,5 3 32,1-3 239,4 0 257,-3-4 400,0 5 424,-4 2 24,-4 2-32,-4-3-248,-7 7-1456,-3-7-768,-10-8-361</inkml:trace>
  <inkml:trace contextRef="#ctx0" brushRef="#br0" timeOffset="38317.368">9779 5048 8570,'-8'16'1856,"6"13"721,4 4-2609,11 6-392,5 0-296,10 1-57,3-10 41,11 0 88,-2-7 264,4 1 176,-4-6-184,8-1-1457,-11-4 329</inkml:trace>
  <inkml:trace contextRef="#ctx0" brushRef="#br0" timeOffset="38318.368">12122 4810 9282,'4'2'1600,"-16"11"-1392,-10 7-2912,-19 7-1121</inkml:trace>
  <inkml:trace contextRef="#ctx0" brushRef="#br0" timeOffset="38662.349">11744 5009 4761,'-94'30'3065,"-12"7"-465,11-6-1031,-9 3-801,15-1-608,-9 3-160,12-9-144,-4 2-344,14-8-1633,3-7-471,20-5-657</inkml:trace>
  <inkml:trace contextRef="#ctx0" brushRef="#br0" timeOffset="38663.349">11191 4980 10138,'-27'51'2105,"-22"-23"583,-2 7-3120,-15 13-2729,1-3 449</inkml:trace>
  <inkml:trace contextRef="#ctx0" brushRef="#br0" timeOffset="38664.349">10608 5337 3025,'-91'26'2688,"13"-9"-799,0-2-2009,18-9-913</inkml:trace>
  <inkml:trace contextRef="#ctx0" brushRef="#br0" timeOffset="39034.26">10576 4981 9578,'-59'25'2185,"-28"11"399,2 14-2040,-17 7-3544,2-3 903</inkml:trace>
  <inkml:trace contextRef="#ctx0" brushRef="#br0" timeOffset="39035.26">9518 5431 6857,'-110'29'1793,"1"1"455,30-5-2000,14-5-2424,27-14 592</inkml:trace>
  <inkml:trace contextRef="#ctx0" brushRef="#br0" timeOffset="39585.793">15486 4444 7338,'2'7'2553,"8"11"-3252,-3-4 11,49 112-883,14 29 2903,-53-123-1053,1-1 1,1-1-1,18 21-279,-7-14-1,25 23 1,-41-48-1012,0 1 1,0-2-1,10 6 1012,-8-9-2058</inkml:trace>
  <inkml:trace contextRef="#ctx0" brushRef="#br0" timeOffset="39910.926">15083 4607 9018,'10'28'1992,"6"7"537,7 5-2761,11 9-2625,3-7 489,6 2-1841,-3-12 1672,-1-3 5090,-7-7 247,0-2-503,-11-8-809,-1-2-720,-7-4-704,-6-6-552,-8-6-1808,-11-8 319</inkml:trace>
  <inkml:trace contextRef="#ctx0" brushRef="#br0" timeOffset="40255.006">14518 4572 8130,'1'13'1960,"9"3"529,9 6-2321,9 12-368,2-1-48,12 5 72,-3 0 136,4 2 96,-7-8 64,2 2 40,-9-7-40,-7-6-104,-10-7-72,-5-4-72,-12-7-8,-11-8-1489,-8-5-847,-14-6-177</inkml:trace>
  <inkml:trace contextRef="#ctx0" brushRef="#br0" timeOffset="40627.548">13935 4624 8674,'-1'7'796,"1"0"0,0 0 0,1 0 0,-1 0 0,1-1 0,1 1 0,0 2-796,1 3 370,1-1-1,1 1 1,5 9-370,2 2-340,2-1 1,0-1-1,9 10 340,-14-19-94,1-1 0,0 0-1,1 0 1,0-1-1,0-1 1,1 1-1,0-2 1,1 0 0,0 0-1,10 3 95,-22-10 1,1 0 1,-1-1-1,0 0 0,0 1 1,1-1-1,-1 0 0,0 1 0,1-1 1,-1 0-1,0 0 0,1 0 1,-1 0-1,1 0 0,-1 0 0,0-1 1,0 1-1,1 0 0,0-1-1,-1 1-3,-1-1 1,1 1-1,-1-1 0,1 0 0,-1 1 1,1-1-1,-1 1 0,0-1 0,1 0 1,-1 1-1,1-1 0,-1 0 0,0 1 1,0-1-1,1 0 0,-1 0 0,0 1 1,0-1-1,0 0 0,0 0 0,0 1 1,0-1-1,0 0 3,-1-4-85,1 1-1,-1 0 1,0-1 0,0 1 0,-1 0 0,0 0 0,1-1 0,-1 1-1,-2-2 86,-2-3-943,0 1 1,0 0-1,-1 1 0,-4-5 943,-14-10-2621</inkml:trace>
  <inkml:trace contextRef="#ctx0" brushRef="#br0" timeOffset="40997.558">13545 4722 8466,'-1'21'2256,"6"-2"561,12 13-2265,7 5-624,18 7 24,1-8 16,8 7 8,-6-6 16,5 0-24,-9-4-96,-2 0-216,-6-10-592,1-9-1849,-3-9 249</inkml:trace>
  <inkml:trace contextRef="#ctx0" brushRef="#br0" timeOffset="40998.558">15619 4399 10090,'-33'-8'2273,"-11"9"503,-25 12-2048,-5 7-4024,-22 8 911,6 2 1233,-17 10 848,13 2-608,-13 11 3536,8 0-927,-14 13-913,17-7-680,-4 4-264,16-5-264,5 0-2217,19-18 521</inkml:trace>
  <inkml:trace contextRef="#ctx0" brushRef="#br0" timeOffset="41339.643">14700 4511 11010,'-62'51'2153,"3"-25"663,1 15-3384,-19 8-2808,6-6 471</inkml:trace>
  <inkml:trace contextRef="#ctx0" brushRef="#br0" timeOffset="41340.643">13986 4850 6537,'-40'4'1553,"2"-11"-1553,14-7-1153</inkml:trace>
  <inkml:trace contextRef="#ctx0" brushRef="#br0" timeOffset="41695.727">14156 4460 10218,'-64'97'2601,"-5"-27"719,-19 25-3176,-4-1-744,-20 5-2744,-1-31 471</inkml:trace>
  <inkml:trace contextRef="#ctx0" brushRef="#br0" timeOffset="42054.696">19714 5063 7866,'0'-52'2320,"1"10"401,7 17-2257,7 12-3057,9 13 665</inkml:trace>
  <inkml:trace contextRef="#ctx0" brushRef="#br0" timeOffset="42413.268">20000 4976 5633,'16'83'1809,"-4"-4"263,-1 16-1400,-7-12-2576,-5 5 664</inkml:trace>
  <inkml:trace contextRef="#ctx0" brushRef="#br0" timeOffset="42756.24">19055 4906 10034,'0'20'2105,"13"7"791,6 6-3056,15 13-448,5 0-232,4 4-136,-5-6 143,-10-2 153,-15-5 544,-10-6 448,-12-4 40,-9-5-55,-2-8-2498,-2-10 681</inkml:trace>
  <inkml:trace contextRef="#ctx0" brushRef="#br0" timeOffset="43132.753">18692 4766 8058,'13'33'3817,"-6"-4"-609,13 5-1639,3 7 1367,14 14-6601,-3-7 3305</inkml:trace>
  <inkml:trace contextRef="#ctx0" brushRef="#br0" timeOffset="43133.753">18429 4700 10930,'-8'23'2241,"6"19"823,3 10-3352,8 13-64,3-6-3008,4-2 983</inkml:trace>
  <inkml:trace contextRef="#ctx0" brushRef="#br0" timeOffset="43466.858">18472 5072 7962,'7'39'2088,"-18"-59"3129,-4-7-7473,-6-5 2312</inkml:trace>
  <inkml:trace contextRef="#ctx0" brushRef="#br0" timeOffset="43467.858">17871 4689 6665,'-5'40'3705,"4"-15"-608,4 15-1017,4 4-2440,8 7-456,2-12-1848,0-2-433,-5-15-688</inkml:trace>
  <inkml:trace contextRef="#ctx0" brushRef="#br0" timeOffset="43468.858">17936 4992 5713,'-1'0'2761,"-3"-1"-281,-1-2-1135,-6-3-2882,-13-6-959,-36-17-377</inkml:trace>
  <inkml:trace contextRef="#ctx0" brushRef="#br0" timeOffset="43822.907">17463 4789 4353,'-17'-6'1043,"0"1"0,-1 0 0,1 1-1,-1 1 1,0 0 0,-7 1-1043,18 2 86,1 1 0,-1-1 0,1 1 0,-1 0 0,1 0 0,0 1 0,0 0 0,-1 0-1,1 0 1,1 1 0,-1 0 0,0 0 0,1 1 0,-1-1 0,1 1 0,0 0 0,0 1 0,1-1 0,-3 4-86,1-1 12,1 0 0,0 1 0,0 0 0,1 0 0,0 0 0,0 0 0,1 1 1,0-1-1,1 1 0,0 0 0,0 2-12,1-6-23,0 0 0,0 0 0,1 0 0,0 0 0,0 0 0,0 0 0,1 0 0,0 0 0,0-1 0,0 1 0,0 0 0,1 0 0,0-1 0,0 1 0,0 0 0,0-1 0,1 0 0,-1 0 0,1 0 0,1 0 0,0 1 23,-2-3-21,0-1-1,0 1 1,-1-1-1,1 0 0,1 0 1,-1 0-1,0 0 1,0 0-1,0 0 1,0 0-1,1-1 1,-1 1-1,0-1 1,1 0-1,-1 0 0,0 0 1,1 0-1,-1 0 1,0 0-1,1 0 1,-1-1-1,0 1 1,1-1-1,-1 0 1,0 0-1,1 0 22,0 0-14,0-1-1,0 1 0,-1-1 1,1 0-1,-1 1 1,1-1-1,-1 0 1,0 0-1,0-1 1,0 1-1,0 0 1,0-1-1,0 1 1,-1-1-1,1 0 0,-1 1 1,0-1-1,0 0 1,0 0-1,1-1 15,-2 3-141,0 0 0,0 0 0,0 0 0,0 0 0,0 0 0,0 0 0,0 0 0,0-1 0,0 1 0,0 0 0,0 0 0,-1 0-1,1 0 1,0 0 0,-1 0 0,1 0 0,-1 0 0,1 0 0,-1 0 0,0 0 0,1 0 0,-1 1 0,0-1 0,0 0 0,1 0 0,-1 1 0,0-1 141,-19-16-2673</inkml:trace>
  <inkml:trace contextRef="#ctx0" brushRef="#br0" timeOffset="43823.907">17019 4915 7442,'21'60'1928,"1"-1"553,13 24-1985,3-3-2897,4 5 865</inkml:trace>
  <inkml:trace contextRef="#ctx0" brushRef="#br0" timeOffset="44198.42">18209 4662 8746,'-14'-10'2288,"-7"9"545,-4 7-2481,-12 16-368,-4 11-112,-16 11 24,2 3 72,-12 10 32,0-6 16,-13 7 24,11-6-32,-8 9-136,8-11-96,3-5-328,18-14-1921,4-15-311,25-25-753</inkml:trace>
  <inkml:trace contextRef="#ctx0" brushRef="#br0" timeOffset="44542.076">19114 4856 9162,'11'19'3073,"-11"3"335,-14 0-2543,-13 12-961,-6 1-545,-17 1-175,-4-8-64,-14-8 184,3-7 512,-11-11 368,14-4 240,-5 3 40,14 0-96,3 1-288,13 3-344,7 1-1360,15-6-1369,20-6-152</inkml:trace>
  <inkml:trace contextRef="#ctx0" brushRef="#br0" timeOffset="44911.09">19512 4908 9770,'-46'42'2641,"-11"3"655,-22 20-2864,0 2-752,-12 6-312,3-16-104,-7-10 0,14-19 208,-1-14 192,17-15 280,8-13 104,21-7-16,23-14-456,23-7-2145,34-10 521</inkml:trace>
  <inkml:trace contextRef="#ctx0" brushRef="#br0" timeOffset="44912.09">19959 5052 7802,'0'25'2816,"-19"12"393,-15-2-2129,-22 13-400,-15-5-360,-34 5-216,-3-11-240,-26-4-24,3-12-8,-8-3 0,29-11 120,3-7-32,35-6-56,17-10 3625,33-2-6554,34-17 3297</inkml:trace>
  <inkml:trace contextRef="#ctx0" brushRef="#br0" timeOffset="45477.087">21514 4847 10090,'1'7'1969,"5"14"839,3 13-3136,7 24-592,5 3-208,9 14-9,2-3 161,11 2 152,-3-16 504,9-3 256,1-15 64,14-13-920,-3-16-913,12-11 9</inkml:trace>
  <inkml:trace contextRef="#ctx0" brushRef="#br0" timeOffset="45820.17">22484 4994 9154,'40'67'2216,"-33"-24"769,1 7-2673,5 9-600,2-6-1056,-1-4-1609,-1-21-176</inkml:trace>
  <inkml:trace contextRef="#ctx0" brushRef="#br0" timeOffset="46181.259">22920 5054 9714,'30'38'2465,"-2"6"767,6 0-2824,10 6 465,-4-9-4042,1-7 1497</inkml:trace>
  <inkml:trace contextRef="#ctx0" brushRef="#br0" timeOffset="46182.259">23403 5104 5321,'42'-51'0</inkml:trace>
  <inkml:trace contextRef="#ctx0" brushRef="#br0" timeOffset="46523.348">23695 4953 8874,'7'27'2104,"2"13"753,2 7-2681,3 12-352,-2-6-312,-1-5-368,-4-18-49,1-6 89,-2-17 456,1-8 480,-1-6 424,5-3 56,-3-7-71,-1-7 71,-2-5-3049,-5-5 897</inkml:trace>
  <inkml:trace contextRef="#ctx0" brushRef="#br0" timeOffset="46524.348">23681 4889 7202,'12'31'2488,"4"9"361,7 21-1825,0 3-552,5 16-136,-1-5-232,3-1-40,-7-19-72,1-1-208,-10-25-176,-7-16-160,-6-14-104,3-20-1073,-5-19-975,5-26 111</inkml:trace>
  <inkml:trace contextRef="#ctx0" brushRef="#br0" timeOffset="46855.46">24070 5006 10354,'-16'5'2425,"-10"4"823,-7 3-3176,-12 12-656,-3 5-88,-6 8 16,7 0 48,-7 7 272,9 0 368,-10 10 40,4-7 24,1 7-120,11-14-920,13-13-1753,20-21 193</inkml:trace>
  <inkml:trace contextRef="#ctx0" brushRef="#br0" timeOffset="47202.048">23754 5054 9690,'-24'49'2401,"-13"13"775,-6 4-2944,-17 5-552,4-14-400,-8-10-912,6-24 103,-2-11 745,17-14 576,-1-13 416,10-6 904,3-7-151,14-4-705,1-10-2705,13-2 625</inkml:trace>
  <inkml:trace contextRef="#ctx0" brushRef="#br0" timeOffset="47203.048">23447 5065 8338,'-14'44'2400,"-8"1"561,-9 15-2305,-5-3-384,-14 1-184,0-14-216,-16-7-184,3-15-136,-6-11-504,9-12-1929,-9-18 449</inkml:trace>
  <inkml:trace contextRef="#ctx0" brushRef="#br0" timeOffset="47564.626">22738 4976 9314,'31'116'2529,"-53"-69"687,-8 8-2616,-11 13-528,-2-7-184,-20-2-248,7-17-104,-12-13-16,8-17 168,-6-14 56,14-13 168,-4-20 1952,17-9-4608,-3-15 2160</inkml:trace>
  <inkml:trace contextRef="#ctx0" brushRef="#br0" timeOffset="47931.582">22079 5013 7658,'8'25'2456,"-19"67"505,-18-32-2217,-15 9-128,-1-8-328,-14-4-88,3-11-152,-11-15-88,9-12-104,-8-17-184,14-12 64,-8-23-2737,18-3 849</inkml:trace>
  <inkml:trace contextRef="#ctx0" brushRef="#br0" timeOffset="47932.582">21782 5135 9466,'21'57'2665,"4"14"679,0 1-2752,-11 2-448,-8-15-504,-21-14-2920,-22-32 463</inkml:trace>
  <inkml:trace contextRef="#ctx0" brushRef="#br0" timeOffset="50508.366">773 7460 9234,'-23'-20'2151,"15"12"-1311,-1 0 0,-1 1 0,1 0 1,-1 0-1,-9-4-840,19 11-4,-1 0 1,0 0-1,0-1 1,1 1-1,-1 0 1,0 0-1,0 0 1,1 0-1,-1 0 1,0 0-1,0 0 1,0 0-1,1 0 1,-1 0-1,0 1 1,0-1-1,1 0 1,-1 0-1,0 1 1,1-1-1,-1 1 1,0-1-1,1 0 0,-1 1 1,0-1-1,1 1 1,-1 0-1,1-1 1,-1 1-1,1-1 1,-1 1-1,1 0 1,-1-1-1,1 1 1,0 0 3,-15 34-120,12-25 164,-9 32 54,3 0-1,0 1 0,3 0 1,1 10-98,-16 330 751,-25 300-345,-26-133-114,-33-57 1279,31-158 12,42-139-1256,30-194-204,0-8-48,-3-13-22,-2-46-967,3 0 1,3-17 913,8-129-2079,60-869-58,-48 792 2472,4-89 54,-21 315-330,-6-41-59,2 75 56,-2 0-1,-1 0 0,-1 1 0,-9-25-55,15 50 8,0 1-1,-1-1 0,0 1 1,1-1-1,-1 1 0,0 0 0,1-1 1,-1 1-1,0 0 0,0-1 0,0 1 1,-1-1-8,2 2 1,0 0 0,-1 0 0,1 0 0,0 0 0,-1 0 0,1 0 0,0 0 0,0 0 0,-1 0 0,1 1 0,0-1 0,0 0 0,-1 0 0,1 0 0,0 0 0,0 0 0,0 0 0,-1 1 0,1-1 0,0 0 0,0 0 0,0 0 0,-1 0 0,1 1 0,0-1 0,0 0 0,0 0 0,0 1 0,0-1 0,-1 0 0,1 0 0,0 1 0,0-1 0,0 0 0,0 0 0,0 1 0,0-1 0,0 0 0,0 0-1,-7 45 31,-13 384 375,20-428-405,-12 612 195,-15 112-228,-13-41-426,32-374-814,9-284-60,1 0 1,3 12 1331,-3-32-513,-1 1 0,1 0 0,1 0 0,-1-1 0,4 5 513</inkml:trace>
  <inkml:trace contextRef="#ctx0" brushRef="#br0" timeOffset="51086.337">24108 7068 6305,'19'2'-624,"-7"1"1384</inkml:trace>
  <inkml:trace contextRef="#ctx0" brushRef="#br0" timeOffset="52217.341">24052 6994 7274,'-27'-57'844,"11"24"379,1 0 1,2-1 0,-6-23-1224,4 9 431,3 0 1,1-1-1,3 0 0,2-1 1,0-28-432,6 69 75,1 0 1,0 0-1,0 0 0,1 0 1,0 0-1,0 0 1,1 0-1,1 0-75,5-11 940,1 1 0,8-13-940,-14 27 275,-4 5-264,0 0 1,0 0 0,0 0 0,0 0 0,0 0 0,0 0 0,0 0-1,0 0 1,0 0 0,0 0 0,0 0 0,0 0 0,0 0 0,0 0-1,0 0 1,0 0 0,0 0 0,1 0 0,-1 0 0,0 0 0,0 0-1,0 1 1,0-1 0,0 0 0,0 0 0,0 0 0,0 0 0,0 0-1,0 0 1,0 0 0,0 0 0,0 0 0,0-1 0,0 1 0,0 0-1,1 0 1,-1 0 0,0 0 0,0 0 0,0 0 0,0 0 0,0 0 0,0 0-1,0 0 1,0 0 0,0 0 0,0 0 0,0 0 0,0 0 0,0 0-1,0 0 1,0 0 0,0 0 0,0 0 0,0 0 0,0 0 0,0 0-1,0 0 1,0-1 0,0 1 0,0 0-12,0 9 176,-4 16-206,-94 260 233,61-182-94,-340 1018 309,246-604 765,-8 29 57,138-544-1238,-11 42 40,-2-2 0,-2 0-1,-2 0 1,-9 12-42,27-54 3,0 0 0,0 0 1,0 1-1,0-1 0,0 0 0,0 0 0,0 0 0,0 0 0,0 0 1,0 0-1,0 0 0,0 1 0,0-1 0,0 0 0,0 0 0,0 0 1,-1 0-1,1 0 0,0 0 0,0 0 0,0 1 0,0-1 1,0 0-1,0 0 0,0 0 0,0 0 0,0 0 0,0 0 0,-1 0 1,1 0-1,0 0 0,0 0 0,0 0 0,0 0 0,0 0 0,0 0 1,0 0-1,-1 0 0,1 0 0,0 0 0,0 1 0,0-2 0,0 1 1,0 0-1,0 0 0,0 0 0,-1 0 0,1 0 0,0 0 0,0 0 1,0 0-1,0 0 0,0 0 0,0 0 0,0 0 0,-1 0 0,1 0 1,0 0-1,0 0-3,-1-11 124,5-21 20,45-178-1611,27-53 1467,121-348-2913,2 24 2010,-136 402 937,70-215 251,-113 331-156,-3-1-1,4-50-128,-19 101 2,-1 0-1,0 0 0,-2 1 1,0-1-1,-1 0 0,-1-3-1,3 22-3,0 0 0,0-1 0,0 1 0,0 0 0,0-1 0,0 1 0,0 0 0,0 0 0,0-1 0,0 1 0,0 0 0,0 0 0,-1-1 0,1 1 0,0 0 0,0 0 0,0-1 0,0 1 0,0 0 0,0 0 0,-1-1 0,1 1 0,0 0 0,0 0-1,0 0 1,-1-1 0,1 1 0,0 0 0,0 0 0,-1 0 0,1 0 0,0 0 0,0 0 0,-1-1 0,1 1 0,0 0 0,0 0 0,-1 0 0,1 0 0,0 0 0,-1 0 0,1 0 0,0 0 0,0 0 0,-1 0 0,1 0 0,0 0 0,0 1 0,-1-1 0,1 0 0,0 0 3,-13 12-133,-2 8 89,2 0 0,0 2-1,2-1 1,0 2 0,-3 9 44,-38 123 29,39-114-30,-59 191 47,-87 268-23,-81 190-29,-79 389 829,302-1002 73,-3 35-896,21-105 220,3-14-4,8-18 79,14-53 370,11-58-665,-20 67 5,204-917-2769,-65 260 2186,-144 676 610,95-370 447,-105 411-455,-1 5-14,0 0 0,0 1 0,1-1 0,-1 1 0,1-1 0,-1 1 0,1-1 0,1 0-10,0 29-57,-4 29 67,-3 0 0,-3-1 0,-3 11-10,-42 161 496,44-192-429,-150 520 954,-29 51-755,23-31-204,141-477-2160,37-158-960,10-35 89</inkml:trace>
  <inkml:trace contextRef="#ctx0" brushRef="#br0" timeOffset="53566.232">6 10044 13907,'0'0'148,"0"0"0,-1 0 0,1 0 0,0 0 0,0 0 0,0 0-1,0 0 1,-1 0 0,1 0 0,0 0 0,0 0 0,0 0 0,-1 0 0,1 0 0,0 0 0,0 0 0,0 0 0,0 0 0,-1 0 0,1 1-1,0-1 1,0 0 0,0 0 0,0 0 0,0 0 0,0 0 0,-1 0 0,1 1 0,0-1 0,0 0 0,0 0 0,0 0 0,0 0-1,0 1 1,0-1 0,0 0 0,0 0 0,0 0 0,0 1 0,0-1 0,0 0 0,0 0 0,0 0 0,0 0 0,0 1 0,0-1-148,11 3 1801,25 1-3120,-30-4 1759,51 3-814,-1-3 0,1-3 0,-1-1 0,0-3 0,0-3 0,-1-2 0,19-8 374,152-55-308,35-25 308,340-129 487,-272 122 385,103-10-872,-26 29 377,118 2-377,581-33 138,80 43-96,-1099 72-30,1064-64 489,94-27 447,61-16-359,56-3-441,-5 5-89,-75 16-42,-18 25 47,59 46-79,17 64-39,-337 34 37,-103 16 47,-40 3-39,-849-94 8,802 77-86,-65-24 68,-5-9-145,-409-14-347,-231-15-3477,10 7 3988,-95-20-2270,-31-9-2079,-8 0 1715</inkml:trace>
  <inkml:trace contextRef="#ctx0" brushRef="#br0" timeOffset="53944.22">21727 8274 6753,'4'1'7340,"15"4"-5735,529 199-1788,-474-176 790,-1 3 0,48 29-607,-89-41 384,-1 1 1,0 1 0,-1 1 0,-1 2 0,-2 1-1,18 22-384,-40-42 43,0 0-1,-1 1 0,0-1 0,0 1 0,-1 0 0,0 0 1,3 6-43,-6-10 9,1 1 0,0-1 0,-1 1 0,1-1 0,-1 1 0,0-1 1,0 1-1,0-1 0,0 1 0,0 0 0,-1-1 0,1 1 0,-1-1 0,0 1 1,0-1-1,0 0 0,0 1 0,0-1 0,0 0 0,0 0 0,-1 1 0,0 0-9,-5 4 30,0-1-1,0 1 0,-1-1 1,1 0-1,-2-1 0,1 1 0,0-2 1,-1 1-1,0-1 0,0-1 1,0 1-1,-3-1-29,-1 2 34,-48 17 151,-1-3 0,-34 5-185,-129 16 212,165-30-175,-802 115-912,859-124 863,-70 9-196,-486 59-4805,267-52 1070,287-17 3882</inkml:trace>
  <inkml:trace contextRef="#ctx0" brushRef="#br0" timeOffset="54984.589">2000 8790 9538,'-25'19'3366,"0"1"0,-4 6-3366,12-11-28,0 0 0,-1-1 0,0-1 0,-2 0 0,-8 3 28,7-7-29,-1 0 0,0-2 1,0-1-1,-23 4 29,-97 9-72,66-10 79,24-1 20,0 2 0,1 2 0,0 2 1,1 2-1,0 3 0,2 2 0,0 2 0,2 2 0,-10 8-27,-43 33-96,3 4 0,3 4 0,3 4 0,-77 89 96,142-140-99,2 2-1,0 2 100,16-20-23,0-1-1,1 2 1,0-1-1,0 0 1,2 1 0,-1 0-1,-1 9 24,5-17-4,0 1 0,1-1 1,-1 1-1,1-1 0,0 0 0,0 1 0,1-1 0,-1 1 0,1-1 0,0 0 0,0 0 0,0 1 0,1-1 0,-1 0 0,1 0 0,0 0 0,0 0 1,1-1-1,-1 1 0,1 0 0,0-1 0,0 0 0,0 0 0,0 0 0,2 1 4,6 5 24,1-1 0,0-1 0,0 0 1,1 0-1,0-2 0,0 1 0,4-1-24,40 14 182,1-4 0,56 8-182,122 9 305,-129-19-205,12 1-97,433 71-882,-309-27-1788,-15 3-11</inkml:trace>
  <inkml:trace contextRef="#ctx0" brushRef="#br0" timeOffset="61386.748">15056 9309 8610,'-37'-40'4460,"27"31"-4164,0 1 0,0-1 0,-1 2 0,-1 0 0,-1-1-296,5 4-1,0 0 1,-1 1-1,1 0 1,-1 0-1,0 1 0,1 0 1,-1 0-1,0 1 1,0 0-1,0 1 0,0 0 1,0 0-1,0 1 1,-3 1 0,-8 2 38,1 1 0,-1 1 0,1 1 0,0 1 1,-7 4-39,-93 55 9,105-58-8,-104 62-5,3 4 1,4 6-1,3 5 0,-2 10 4,15 1 8,4 3 0,4 5-1,5 3 1,-40 75-8,72-100 5,4 3 1,4 2-1,-7 29-5,36-83 0,1 1 0,2 0 0,2 0 0,1 1 0,2 1 0,0 29 0,4-58-4,1 1-1,0-1 1,1 1-1,0-1 1,1 0-1,-1 1 1,2-1-1,-1 0 1,1 0-1,0 0 1,1-1-1,0 1 1,0-1-1,0 0 1,1 0-1,0 0 1,3 2 4,-2-3-4,0-1 0,1 0 0,-1 0 0,1-1 0,1 1 0,-1-1 0,0-1 1,1 0-1,0 0 0,0 0 0,0-1 0,0 0 0,0-1 0,0 1 0,0-2 0,0 1 0,7-1 4,19-3 8,0 0 0,0-2-1,-1-2 1,1-1 0,-2-2-1,1-1 1,-1-1-1,8-6-7,50-26 36,-1-4-1,12-13-35,-12 2 20,-3-3 0,-3-4-1,27-32-19,-51 43 49,40-47-49,-82 83 17,-2 0 0,-1-1 0,0-1 0,-1 0 0,-2 0-1,0-2 1,-1 1 0,0-5-17,-7 17 26,0-1 1,-1 0-1,0 0 0,0 0 1,-2-1-1,1 1 0,-1 0 0,-1 0 1,-2-11-27,2 14 23,-1 1 0,0-1 0,0 1 0,-1 0 0,0 0 0,0 0 0,-1 0 0,0 1 0,0-1 1,0 1-1,-1 0 0,0 0 0,0 1 0,0-1 0,-3 0-23,-1-1 12,-1 1 1,0 0-1,0 0 1,0 1-1,-1 1 1,1-1-1,-1 2 1,0 0-1,0 0 1,-1 1-1,1 0 1,0 1-1,-1 0 1,-10 1-13,-7 2-27,-1 0-1,1 2 1,0 1 0,0 1 0,-4 3 27,-59 20-241,2 3 0,-15 12 241,-172 86-420,99-45 1600,49-26-2780,-10 0 920</inkml:trace>
  <inkml:trace contextRef="#ctx0" brushRef="#br0" timeOffset="62383.113">15600 9590 8322,'16'-14'2583,"-22"26"-118,-14 28-1272,-3 33-1192,3 2-1,-5 46 0,-6 25-77,-27 77 369,-27 48-292,75-244 74,10-27-71,0 0 1,0 1 0,0-1 0,0 0 0,0 0 0,0 1 0,0-1 0,0 0 0,0 0 0,0 0 0,0 1-1,0-1 1,0 0 0,-1 0 0,1 0 0,0 1 0,0-1 0,0 0 0,0 0 0,0 0 0,-1 0 0,1 0 0,0 1-1,0-1 1,0 0 0,-1 0 0,1 0 0,0 0 0,0 0 0,0 0 0,-1 0 0,1 0 0,0 0 0,0 0-1,0 0 1,-1 0 0,1 0 0,0 0 0,0 0-4,-3-9 105,2-20 31,7-17-28,1-1-1,3 1 1,13-39-108,56-134 59,-71 198-37,206-486 1065,-216 546-690,-46 207-810,45-233 324,0 1-1,1 0 1,1 4 89,1-18-4,0 1 0,0-1 0,-1 1 0,1-1 0,0 1 0,0 0 1,0-1-1,0 1 0,0-1 0,1 1 0,-1-1 0,0 1 0,0 0 0,0-1 0,0 1 0,1-1 1,-1 1-1,0-1 0,0 1 0,1-1 0,-1 1 0,1-1 0,-1 1 0,0-1 0,1 1 1,-1-1-1,1 0 0,-1 1 0,1-1 0,-1 0 0,1 1 0,-1-1 0,1 0 0,-1 0 0,1 0 1,-1 1-1,1-1 0,0 0 0,-1 0 0,1 0 0,-1 0 0,1 0 4,2 0-7,0-1 1,0 0-1,0 1 0,0-1 1,0 0-1,0 0 0,-1-1 0,2 0 7,21-12-19,0-1 0,-1-1 0,13-12 19,67-61 16,-78 66-16,70-64 223,83-99-223,-161 166 232,-1-2 0,11-18-232,-72 119 38,3 2 0,4 3 0,3 0 0,-1 19-38,0 13 9,6 2-1,-13 110-8,40-216-19,0 1-68,-1 1 0,2-1 0,0 1 1,1 0-1,0-1 0,1 1 0,0-1 0,1 1 0,2 3 87,-3-14-121,0-1-1,0 0 1,0 1 0,0-1-1,1 0 1,-1 0 0,1 0 0,0 0-1,0 0 122,-2-1-137,1-1 0,-1 1 0,1-1 1,-1 1-1,0-1 0,1 0 0,-1 1 0,1-1 0,-1 0 0,1 1 0,0-1 0,-1 0 0,1 0 0,-1 0 0,1 1 0,-1-1 1,1 0-1,0 0 0,-1 0 0,1 0 0,-1 0 0,1 0 0,0 0 0,-1 0 0,1 0 0,-1 0 0,1 0 0,-1-1 0,1 1 1,0 0-1,-1 0 0,1 0 0,-1-1 0,1 1 0,-1 0 0,1-1 0,-1 1 0,1-1 0,-1 1 0,0 0 0,1-1 137,7-16-3454</inkml:trace>
  <inkml:trace contextRef="#ctx0" brushRef="#br0" timeOffset="64443.849">16510 9775 3777,'-6'-48'2480,"2"40"-479,1 0-1065,-3 0-2736,1 2 71</inkml:trace>
  <inkml:trace contextRef="#ctx0" brushRef="#br0" timeOffset="65418.844">16478 9690 3689,'-1'-2'403,"-1"1"0,1-1 1,-1 1-1,1-1 0,0 0 1,-1 0-1,1 0 0,0 1 1,0-1-1,1 0 0,-1 0 1,0-1-1,0 1 0,1 0 1,0 0-1,-1 0 0,1 0 1,0-2-404,0-47 173,2 30 1010,-2 13-752,0-17 348,0 24-773,0 0 0,0 0 0,0 0 0,-1 0 0,1 0 0,0 0-1,0 0 1,-1 1 0,1-1 0,0 0 0,-1 0 0,1 0 0,-1 0 0,1 1 0,-1-1-1,0 0 1,1 0 0,-1 1 0,0-1 0,1 1 0,-1-1-6,0 1 0,1 1-1,-1-1 1,1 0 0,-1 1-1,1-1 1,-1 1-1,1-1 1,-1 1 0,1-1-1,-1 1 1,1-1 0,-1 1-1,1-1 1,0 1 0,0 0-1,-1-1 1,1 1 0,0 0-1,0-1 1,0 1-1,-1 0 1,1 0 0,-6 17 16,6-18-16,-6 31 182,4-22 264,5-25-205,1-12-220,-1 15 12,-1-1 0,0 1 0,-1-1 0,-1 1 0,0-11-33,-3-7 114,2 2-6,-2 0 0,-2 0-1,-1-2-107,6 30 6,1 21-37,1 0 0,1 0 0,2 5 31,2 16-46,-1 55 110,-4 1 0,-8 63-64,-22 115 47,13-151 226,0 107-273,18-273 854,2-1 0,6-21-854,-4 23 75,-1 5-156,19-111-575,23-67 656,-46 204-19,2 0 1,-1-1-1,1 1 1,1 1-1,2-4 19,-6 11-4,0 0 1,0 0-1,0 1 0,1-1 0,-1 1 0,0-1 1,1 1-1,0 0 0,-1-1 0,1 1 0,0 0 1,-1 0-1,1 0 0,1 0 4,-2 1-2,1-1-1,-1 1 1,0 0 0,1 0-1,-1 0 1,1 0-1,-1 0 1,0 0 0,1 1-1,-1-1 1,1 0 0,-1 1-1,0-1 1,1 1 0,-1-1-1,0 1 1,0 0 0,1-1-1,-1 1 1,0 0-1,0 0 1,1 1 2,4 4-5,0 0 1,-1 0-1,0 1 0,0 0 0,0 0 1,-1 0-1,0 1 0,-1-1 1,1 1-1,1 7 5,5 19-45,7 33 45,-14-51-1,5 20 20,-2 0 0,-1 1 1,-2 0-1,-2-1 0,-1 1 1,-5 36-20,4-67 1,0-1 0,0 1 0,-1-1 0,0 1 0,0-1 0,0 0 0,-1 0 0,0 0 0,1 0 0,-2 0 0,1-1 0,-4 5-1,0-2 1,0-1 1,0 0-1,0 0 1,-1-1-1,0 0 0,0 0 1,-5 2-2,-16 5 125,1-2 0,-2 0 1,1-2-1,-12 1-125,33-8 60,-108 22-2164,-21-3 623</inkml:trace>
  <inkml:trace contextRef="#ctx0" brushRef="#br0" timeOffset="68056.211">11258 11953 6801,'5'-8'8014,"15"1"-8210,-11 3 803,22-6-643,0 2 1,0 0-1,0 3 0,10-1 36,119-13 317,-2-6 0,107-34-317,618-148 519,9 65 11,-203 70-418,-481 50-90,313-30 211,-397 42 62,8-7-295,265-70 297,-229 46-212,-76 19-48,381-92 100,41-5-74,15-4-59,119-53-119,-645 175 111,75-20-283,2 3 0,25 0 287,-102 17-81,1 1 0,-1 0-1,1 0 1,-1 0 0,1 0-1,-1 0 1,0 1 0,1 0-1,2 0 82,-5-1-17,-1 1 0,0-1-1,0 0 1,1 0-1,-1 0 1,0 0-1,1 1 1,-1-1 0,0 0-1,0 0 1,1 0-1,-1 1 1,0-1 0,0 0-1,0 0 1,1 1-1,-1-1 1,0 0 0,0 1-1,0-1 1,0 0-1,0 1 1,0-1 0,0 0-1,0 0 1,1 1-1,-1-1 1,0 0 0,0 1-1,0-1 1,-1 0-1,1 1 1,0-1 17,0 2-23,-1-1 0,0 0 0,1 0 0,-1 1 0,0-1 0,0 0 1,0 0-1,0 0 0,0 0 0,0 0 0,0 0 0,-1 0 0,1 0 23,-22 15-68,-1 0 1,0-2-1,-26 11 68,-82 31-170,121-52 126,3-1 64,-11 5-810,-1-1 1,0-1-1,0 0 1,-17 1 789,-31-4-2373</inkml:trace>
  <inkml:trace contextRef="#ctx0" brushRef="#br0" timeOffset="73829.559">14219 11754 5193,'4'-9'778,"0"0"0,0 0 0,-1 0-1,0 0 1,-1-1 0,0 1 0,0-1 0,-1 1 0,0-10-778,-1 16 81,0 0 0,0 0 1,-1 0-1,1 0 1,-1 0-1,0 0 1,1 0-1,-2 0 1,1 1-1,0-1 1,0 0-1,-1 0 1,1 1-1,-1-1 1,0 1-1,0 0 0,0-1 1,0 1-1,0 0 1,-1 0-1,1 0 1,-1 1-1,1-1 1,-1 0-1,0 1 1,1 0-1,-1 0 1,0 0-1,0 0 1,0 0-1,0 0 0,-3 0-81,0 1 77,-1-1 0,0 1 0,0 0 0,0 1 0,0 0 0,0 0-1,1 0 1,-1 1 0,0 0 0,1 0 0,0 1 0,-1 0-77,-19 9 291,0 2 0,-5 4-291,11-5 54,1 2 0,0 0 0,1 0 0,1 2 0,0 0 0,2 1 0,0 1 0,1 0 0,-12 21-54,-3 12-49,2 2-1,3 0 0,-8 28 50,2 6-38,3 1 0,5 1-1,3 1 1,4 3 38,11-58-80,1 0 0,2 20 80,2-44-20,0 0 1,0 0 0,1 0 0,0 0 0,1 0 0,1-1 0,0 1 0,0-1 0,1 1 19,-3-8-5,0 0 1,1-1 0,-1 1 0,1-1-1,-1 1 1,1-1 0,0 0-1,0 0 1,1 0 0,-1 0 0,0-1-1,1 1 1,0-1 0,0 0-1,-1 0 1,4 1 4,-1-2-3,-1 1 1,1-1-1,0 0 1,-1-1-1,1 1 1,0-1-1,0 0 1,-1 0-1,1-1 1,0 0-1,2-1 3,10-3 12,0-1 1,0 0-1,-1-2 0,0 0 0,0-1 1,-1 0-1,2-2-12,11-10 26,-1-1 0,-1-1 0,-1-1-1,-1-1 1,-1-1 0,-1-1 0,-2-2 0,15-24-26,-31 44-29,0 0 1,-1-1-1,0 0 1,-1 0-1,1 0 1,-2-1-1,0 1 1,0-1-1,-1 1 1,0-1-1,-1 1 0,0-1 1,0 0-1,-1 1 1,-1-1-1,0 1 1,0-1-1,-1 1 1,-2-4 28,1 4-39,-1-1 0,0 0 1,-1 1-1,0 0 0,0 0 0,-1 1 1,0 0-1,-1 0 0,0 1 1,-1 0-1,1 0 0,-1 1 0,-1 0 1,1 0-1,-1 1 0,-1 0 1,-5-1 38,11 5-13,0-1-1,-1 2 1,0-1 0,1 1 0,-1 0 0,0 0 0,0 0 0,0 1 0,0 0 0,0 0 0,1 1 0,-1 0 0,0 0 0,0 0 0,1 0 0,-1 1 0,0 0 0,1 0 0,0 1 0,-1-1 0,1 1 0,0 0 0,0 1 0,1-1 0,-1 1 0,1 0 0,0 0 0,-2 2 13,-6 8-85,1-1 0,0 2 1,1-1-1,1 1 1,0 1-1,1 0 1,1 0-1,-5 15 85,-2 16-764</inkml:trace>
  <inkml:trace contextRef="#ctx0" brushRef="#br0" timeOffset="74631.468">15034 11948 7994,'-12'-20'3124,"2"3"-114,9 21-2380,4 14-897,30 122 588,49 196 492,-66-388-657,12-61-108,-8 25 26,4 2 1,29-69-75,-52 155 16,-1-1 1,0 0-1,0 1 0,1-1 0,-1 0 1,0 1-1,1-1 0,-1 0 1,1 1-1,-1-1 0,1 0 0,-1 1 1,1-1-1,-1 1 0,1-1 1,-1 1-1,1 0 0,0-1 0,0 0-16,-1 2 10,1-1 0,-1 0 0,0 0 0,1 0 0,-1 0 0,0 0 0,1 0 0,-1 1-1,0-1 1,1 0 0,-1 0 0,0 0 0,1 1 0,-1-1 0,0 0 0,1 0 0,-1 1 0,0-1-1,0 0 1,0 1 0,1-1 0,-1 0 0,0 1 0,0-1 0,0 0 0,0 1-10,10 32 299,-9-30-287,15 100 87,-3 1 0,-2 88-99,-9-174-135,-2-18 133,0 0-1,0 0 0,0 0 0,0 0 1,0 0-1,0 0 0,0 0 0,0 0 1,0 0-1,0 0 0,0-1 0,0 1 1,0 0-1,0 0 0,0 0 1,0 0-1,1 0 0,-1 0 0,0 0 1,0 0-1,0 0 0,0 0 0,0 0 1,0 0-1,0 0 0,0 0 1,0 0-1,0 0 0,0 0 0,1 0 1,-1 0-1,0 0 0,0 0 0,0 0 1,0 0-1,0 0 0,0 0 0,0 0 1,0 0-1,0 0 0,0 0 1,0 0-1,1 0 0,-1 0 0,0 0 1,0 0-1,0 0 0,0 0 0,0 0 1,0 0-1,0 0 0,0 0 1,0 0-1,0 0 0,0 1 0,0-1 1,0 0-1,0 0 0,0 0 0,0 0 1,0 0-1,1 0 0,-1 0 0,0 0 1,0 0-1,0 0 0,0 0 1,0 1-1,0-1 3,7-31-226,10-94 131,-8 48 123,3 0 0,3 1 0,14-36-28,-28 107-4,1 0-1,0 1 0,1-1 1,-1 0-1,1 1 0,0-1 1,3-3 4,-6 7-3,1 0 0,0 1 1,-1-1-1,1 0 1,0 1-1,0-1 1,0 0-1,0 1 1,-1-1-1,1 1 0,0-1 1,0 1-1,0 0 1,0-1-1,0 1 1,0 0-1,0 0 1,0-1-1,0 1 0,0 0 1,0 0-1,1 0 1,-1 0-1,0 1 1,0-1-1,0 0 0,0 0 1,0 1-1,0-1 1,0 0-1,0 1 1,-1-1-1,1 1 1,0-1-1,0 1 0,0 0 1,0-1-1,-1 1 1,1 0-1,0-1 1,0 1-1,-1 0 1,1 1 1,5 4-18,-1 2-1,0-1 1,-1 1-1,1-1 1,-2 1-1,1 0 1,-1 1-1,0-1 1,0 4 19,6 23-157,2 24 157,-11-58-1,17 113-932,-5 6 933,-6-21-3316,-7-51 773</inkml:trace>
  <inkml:trace contextRef="#ctx0" brushRef="#br0" timeOffset="75261.305">15807 11970 13523,'-4'17'6756,"3"-15"-6683,0-1-1,1 1 0,-1-1 1,1 1-1,0-1 0,-1 1 0,1 0 1,0-1-1,0 1 0,0-1 0,0 1 1,0-1-1,1 1 0,-1 0 1,0-1-1,1 1 0,-1-1 0,1 1 1,0 0-73,9 20-1585,-4-9 705,0 0 1,-1 1 0,0 0 0,-1 0-1,0 4 880,-4-14-51,1 1-1,-1 0 0,0 0 0,0 0 0,0-1 0,-1 1 0,0 0 1,0 0-1,0-1 0,0 1 0,-1-1 0,1 1 0,-1-1 0,-1 1 0,1-1 1,0 0-1,-1 0 0,0 0 52,2-3-2,0 0 1,1 0-1,-1 0 1,0 0-1,0 0 1,0 0-1,0 0 1,0-1-1,0 1 1,0 0-1,0-1 1,0 1-1,0-1 1,0 1-1,0-1 1,0 1-1,0-1 1,0 0-1,0 0 1,-1 1-1,1-1 1,0 0-1,0 0 1,0 0-1,-1 0 2,0-1-19,0 0 1,0 1-1,-1-1 1,1 0-1,0 0 1,0 0-1,0-1 1,1 1-1,-1 0 1,0-1-1,0 1 0,-1-3 19,-4-4-106,0 0 0,1-1-1,0 0 1,0 0 0,0-2 106,-2-4-65,1-1 0,0 1 1,1-1-1,1 0 1,0-1-1,1 1 1,1-1-1,1 1 0,0-6 65,2 13 36,0 0-1,0 0 0,1 0 0,0 0 0,0 0 1,1 1-1,1-1 0,-1 0 0,1 1 0,1 0 0,0 0 1,0 0-1,0 0 0,1 0 0,0 1 0,1 0 0,0 0 1,1-1-36,-5 6 72,0-1 1,1 1 0,0-1 0,-1 1-1,1 0 1,0 0 0,0 0 0,0 0-1,0 1 1,1-1 0,-1 1 0,0 0-1,1 0 1,-1 0 0,1 0 0,-1 0-1,1 1 1,-1 0 0,1 0 0,-1 0-1,1 0 1,-1 0 0,1 1 0,0 0-73,0 0 185,1 1 1,0 0-1,-1 0 1,1 1 0,-1 0-1,0-1 1,0 1-1,0 1 1,0-1 0,0 1-1,-1-1 1,1 1 0,-1 0-1,0 0 1,0 1-1,1 1-185,6 12-24,-1 1-1,0-1 0,-1 2 0,-2-1 0,1 1 1,-2 0-1,-1 0 0,0 1 0,-2-1 0,0 20 25,0-148 1286,6-17-1286,-7 121 12,-1-5 4,1 0 0,1 0 0,0 1-1,1-7-15,-3 15-2,0-1-1,1 0 1,-1 0-1,0 1 0,0-1 1,0 0-1,1 1 1,-1-1-1,0 0 0,1 0 1,-1 1-1,0-1 1,1 1-1,-1-1 0,1 0 1,-1 1-1,1-1 0,0 1 1,-1-1-1,1 1 1,-1 0-1,1-1 0,0 1 1,-1-1-1,1 1 1,0 0-1,-1 0 0,1-1 1,0 1-1,0 0 0,-1 0 1,1 0-1,0 0 1,0 0-1,-1 0 0,1 0 1,0 0-1,0 0 1,-1 0-1,1 1 0,0-1 1,0 0-1,-1 0 1,1 1-1,0-1 0,-1 0 1,1 1-1,0-1 0,-1 0 1,1 1-1,-1-1 1,1 1-1,-1 0 0,1-1 1,-1 1-1,1-1 1,0 2 2,3 3-22,1 1-1,0 0 1,-1 1 0,0-1 0,-1 1 0,1-1 0,-1 1 0,-1 0 0,1 1 22,18 67-232,-7-8-1220,-2 6 1452,-3 19-4356,-7-53 1023</inkml:trace>
  <inkml:trace contextRef="#ctx0" brushRef="#br0" timeOffset="75654.633">17106 11390 6977,'-1'-3'5338,"-2"3"-1121,2 1-1617,1-1-2200,2 2-1376,15 8-400,23 7-153,54 10 289,-34-26 712,11-6 424,-1-6 280,18-6 144,-7-1-32,10-5-8,-9 1-352,-5-1 3689,-22 5-6634,-15 10 3305</inkml:trace>
  <inkml:trace contextRef="#ctx0" brushRef="#br0" timeOffset="76013.673">17314 12007 11042,'28'-37'4665,"4"-11"-80,16-14-2640,6 4-1913,18-5-1425,-8 10-447,1 3-2745,-15 17-104</inkml:trace>
  <inkml:trace contextRef="#ctx0" brushRef="#br0" timeOffset="76359.746">18047 10531 8178,'1'-2'985,"-1"0"0,0 0 0,0 0 1,0 1-1,0-1 0,0 0 0,0 0 1,-1 0-1,1 0 0,-1 1 0,0-3-985,1 4 137,0-1-1,0 1 0,-1-1 1,1 1-1,0-1 0,-1 1 0,1 0 1,-1-1-1,1 1 0,0 0 0,-1-1 1,1 1-1,-1 0 0,1-1 0,-1 1 1,1 0-1,-1 0 0,1-1 1,-1 1-1,1 0 0,-1 0 0,0 0 1,1 0-1,-1 0 0,0 0-136,-1 0-148,-1 1 0,0 0-1,0 0 1,1 0 0,-1 0 0,0 0 0,1 0-1,-1 1 1,1-1 0,0 1 0,-1 0 0,1 0-1,0 0 1,0 0 0,0 0 148,-50 51-3563,3 2-1,-38 55 3564,-73 128 49,-149 288 2924,159-243-2231,87-153-960,-5 31 218,49-105-420,18-42 72,1-13 343,0-1 0,0 0 1,0 0-1,0 0 0,0 0 0,0 0 0,0 0 0,0 0 0,0 1 0,0-1 0,0 0 0,1 0 0,-1 0 1,0 0-1,0 0 0,0 0 0,0 0 0,0 0 0,0 0 0,0 0 0,0 0 0,1 0 0,-1 0 0,0 0 1,0 0-1,0 0 0,0 0 0,0 0 0,0 0 0,0 0 0,1 0 0,-1 0 0,0 0 0,0 0 0,0 0 1,0 0-1,0 0 0,0 0 0,0 0 0,1 0 0,-1 0 0,0 0 0,0 0 0,0 0 0,0 0 0,0 0 1,0 0-1,0 0 0,0 0 0,0-1 5,17-16-366,-14 13 301,40-53 537,-2-2 0,28-54-472,-54 89-621,66-115 399</inkml:trace>
  <inkml:trace contextRef="#ctx0" brushRef="#br0" timeOffset="76722.777">17660 10517 9434,'-1'-2'614,"1"0"-1,-1-1 1,0 1 0,0 0 0,0 0-1,0-1 1,0 1 0,0 0 0,-2-2-614,3 4 87,0 0 0,0-1 1,0 1-1,-1 0 0,1 0 1,0 0-1,0-1 1,-1 1-1,1 0 0,0 0 1,-1 0-1,1 0 1,0 0-1,0-1 0,-1 1 1,1 0-1,0 0 1,-1 0-1,1 0 0,0 0 1,-1 0-1,1 0 1,0 0-1,-1 0 0,1 0 1,0 0-1,-1 0-87,-8 12 423,1 7-420,0 0 0,2 0 1,0 1-1,-2 17-3,-10 85-115,14-84 122,-16 162-142,9 1 0,8 0 0,9 5 135,-4-171-205,-2-11-83,1 0 1,1 0-1,2 0 1,0-1-1,1 0 0,1 0 1,7 14 287,-11-32-147,0-1 1,0 1-1,0-1 1,1 0-1,0 0 1,2 2 146,-4-5-119,0 0 1,0 0-1,0 0 1,0 0 0,0 0-1,0-1 1,0 1-1,0 0 1,1-1-1,-1 1 1,0 0-1,0-1 1,1 0-1,-1 1 1,0-1-1,1 0 1,-1 1 0,1-1-1,-1 0 1,0 0-1,1 0 1,-1-1-1,0 1 1,2 0 118,25-15-2116,-24 13 1870</inkml:trace>
  <inkml:trace contextRef="#ctx0" brushRef="#br0" timeOffset="77066.375">18251 10742 12955,'8'-52'7111,"-8"-1"-4052,3-17-3142,10-11-2546,-8 56 1640,-1 1 0,0-1 0,-2 0-1,-2 0 1,0-3 989,0 26 65,0 0-1,0 0 1,0 0-1,-1 0 0,1 0 1,0 0-1,-1 0 1,0 0-1,0 0 0,1 0 1,-1 0-1,0 1 1,0-1-1,-1 0 0,1 0 1,0 1-1,0-1 1,-2 0-65,3 2 48,-1 0 1,1-1 0,-1 1-1,1 0 1,-1 0-1,0 0 1,1-1 0,-1 1-1,1 0 1,-1 0 0,0 0-1,1 0 1,-1 0-1,0 0 1,1 0 0,-1 1-1,1-1 1,-1 0-1,0 0 1,1 0 0,-1 0-1,1 1 1,-1-1-49,-1 1 67,0 1 0,0-1 0,0 1 1,0-1-1,1 1 0,-1 0 0,1 0 0,-1 0 0,0 1-67,-14 24 78,2 0-1,1 0 1,1 1-1,2 0 1,0 1-1,2 1-77,0-4-9,-122 483-1330,97-365 857,25-110 318,-22 95-1888,-10 102 2052,38-217-878,1 0-1,1 1 0,0 8 879,1-19-357,0 1 0,-1-1 0,2 0 1,-1 1-1,0-1 0,1 0 0,1 2 357</inkml:trace>
  <inkml:trace contextRef="#ctx0" brushRef="#br0" timeOffset="77395.495">18651 10727 9666,'-2'8'1169,"-1"-1"0,-1 0 0,0 0 0,0 0 0,0 0 0,0 0-1,-2-1-1168,-37 42 2794,21-24-2912,-7 9-993,-2-1 0,-1-1 0,-2-1 0,-1-2 0,-30 18 1111,65-46 7,-7 4 203,0 0 0,0 1 0,1 0 1,0 0-1,0 0 0,-1 2-210,7-7 15,0 0 0,-1 0-1,1 1 1,0-1 0,0 0 0,0 0 0,-1 0 0,1 1 0,0-1-1,0 0 1,0 0 0,0 1 0,0-1 0,-1 0 0,1 0 0,0 1 0,0-1-1,0 0 1,0 1 0,0-1 0,0 0 0,0 0 0,0 1 0,0-1-1,0 0 1,0 1 0,0-1 0,0 0 0,0 0 0,0 1 0,0-1 0,1 0-1,-1 0 1,0 1-15,10 3 268,22-2-53,-31-2-203,34-1 87,0-2-1,0-1 1,-1-2-1,3-3-98,134-38-87,-169 46 85,14-3-56,-1-1 0,1-1 0,-1-1 0,6-4 58,-17 10-2,-1-1 1,0 0-1,0 0 1,-1 0 0,1 0-1,0-1 1,-1 1 0,1-1-1,-1 0 1,0 1 0,0-1-1,0 0 1,0 0 0,0 0-1,-1-1 1,1 1-1,-1 0 1,0-1 0,0 1-1,0-1 1,-1 1 0,1-1-1,-1 0 2,1-4-53,-2 0 0,1 0 1,-1 0-1,0 0 0,-1 0 0,0 0 0,0 0 0,-1 1 0,0-1 0,0 1 0,-1 0 0,0-1 0,0 2 0,0-1 0,-1 0 0,0 1 0,-1 0 1,1 0-1,-1 0 0,0 1 0,0 0 0,-1 0 0,0 1 0,0 0 0,0 0 0,0 0 53,1 1-307</inkml:trace>
  <inkml:trace contextRef="#ctx0" brushRef="#br0" timeOffset="77727.608">19089 10781 9538,'2'-6'1255,"-1"-1"-1,0 0 0,0 0 1,-1 0-1,0 1 1,0-3-1255,0 8 39,0 0 0,0 1 0,0-1 1,0 0-1,0 0 0,-1 1 0,1-1 0,0 0 0,0 0 1,-1 1-1,1-1 0,0 0 0,-1 1 0,1-1 0,-1 1 1,1-1-1,-1 0 0,1 1 0,-1-1 0,1 1 0,-1-1 0,0 1 1,0-1-40,0 1-44,0 0 0,0 0 0,0 0 0,-1 0 0,1 1 0,0-1 0,0 0 0,0 0 1,-1 1-1,1-1 0,0 1 0,0-1 0,0 1 0,0-1 0,0 1 0,0 0 0,0-1 0,0 1 1,0 0-1,0 1 44,-33 29-79,1 1 0,2 2 0,2 1 0,1 1 0,1 2 0,-4 12 79,24-40 32,-12 21 194,-13 28-226,29-52 5,0 0 1,0 1 0,0-1 0,1 0 0,0 1-1,0-1 1,1 1 0,0 0 0,1-1 0,-1 1 0,2 2-6,-1-9-1,0 0 1,0 0 0,0-1-1,0 1 1,0 0 0,0-1-1,1 1 1,-1 0 0,0-1-1,1 1 1,-1 0 0,0-1 0,1 1-1,-1-1 1,1 1 0,-1-1-1,1 1 1,-1-1 0,1 1-1,-1-1 1,1 1 0,0-1-1,-1 1 1,1-1 0,0 0-1,-1 0 1,1 1 0,0-1-1,-1 0 1,1 0 0,0 0-1,0 1 1,23-4-9,-23 3 9,17-6 7,1-1 0,-1 0 1,-1-1-1,0-1 1,0 0-1,-1-2 0,7-4-7,11-8 27,35-21-32,44-40 5,-85 61-3,-1-1 0,-1-2 0,-1 0 0,-1-2 0,2-4 3,-21 25 9,0-1 0,0 1 0,0-1 0,-1 1 1,0-1-1,-1-1 0,1 1 0,-2 0 0,1-1 0,-1 1 0,0-1 0,-1 0 0,0 0 0,-1-5-9,0 13-9,0-1 0,0 1 0,0-1 0,0 1 0,-1-1 0,1 1 0,-1-1 0,1 1 0,-1-1 0,0 1-1,1 0 1,-1-1 0,0 1 0,0 0 0,0-1 0,0 1 0,0 0 0,0 0 0,-1 0 0,1 0 0,0 0 0,0 0 0,-1 0 0,1 1 0,0-1 0,-1 0 0,1 1 0,-1-1 0,1 1 0,-1 0-1,1-1 1,-1 1 0,1 0 0,-1 0 0,0 0 0,1 0 0,-1 0 0,0 0 9,-9 1-210,-1 1 0,1 0 0,0 1 0,0 0 0,-4 2 210,2-1-356,-61 17-2503,-5 0 9</inkml:trace>
  <inkml:trace contextRef="#ctx0" brushRef="#br0" timeOffset="78149.611">15992 12989 8258,'23'-2'3192,"5"3"313,19 3-1968,6 2-729,17 4-280,2-1-200,16-1-168,-5-7-144,14-10-256,-4-4-40,6-12-280,-15-4 0,1-6-217,-23 2 105,-11-7-96,-19 10-2369,-20 3 761</inkml:trace>
  <inkml:trace contextRef="#ctx0" brushRef="#br0" timeOffset="78838.365">18154 13047 10114,'3'-4'468,"-1"0"0,1 0 0,-1-1 0,1 1 0,-1 0-1,0-1 1,-1 1 0,1-1 0,-1 0 0,0 1 0,0-1 0,-1 0 0,1 0-1,-1-4-467,6-32 610,7-16-301,-2-1 0,-3 0 1,-2 0-1,-2-54-309,-5 95 377,-2-37-33,2-1 0,3 1 0,2 0 0,4-13-344,-6 59-715,-3 10 260,-4 23 99,-9 44 259,-61 219 36,12-50-508,55-205 133,-13 51-1018,0-35-3303,10-35 1451</inkml:trace>
  <inkml:trace contextRef="#ctx0" brushRef="#br0" timeOffset="79634.237">18690 12530 9098,'-11'0'8124,"4"0"-6574,3 0-1816,0 0 0,0 0-1,1 1 1,-1 0 0,0 0-1,1 0 1,-1 0 0,1 1-1,-3 0 268,-4 3 25,0-1 0,1 1 0,0 1 0,0 0 0,0 0 0,0 1 0,1 0 1,1 1-1,-1 0 0,1 0 0,0 0 0,1 1 0,0 0 0,0 0 1,-1 3-27,1 2-7,0 1 1,1-1-1,1 1 1,0 0-1,1 0 1,0 1-1,1-1 1,1 0-1,0 1 1,2-1-1,0 1 1,0-1 0,2 6 6,-2-18 4,0 0 0,0 0-1,0 1 1,0-1 0,0 0 0,1 0 0,-1 0 0,1-1 0,0 1 0,0 0 0,0-1 0,0 1 0,0-1 0,1 0 0,-1 1 0,1-1 0,0 0 0,-1-1 0,4 3-4,-2-3 26,0 1 0,0-1 0,1 0 1,-1 0-1,0-1 0,1 1 0,-1-1 0,0 0 0,1 0 1,-1-1-1,0 1 0,1-1 0,2-1-26,6-1 120,0-2-1,0 1 0,0-2 1,-1 0-1,0 0 1,0-1-1,-1-1 1,10-8-120,-8 5 125,0-1 1,-2 0 0,1-1 0,-1 0 0,-1-1 0,-1 0 0,0-1 0,0 0 0,1-6-126,-5 11 68,-1-1 1,0 1-1,-1-1 0,0 0 0,-1 0 0,0 0 1,-1 0-1,0 0 0,0 0 0,-2 0 0,1-1 1,-1 1-1,-1 0 0,-2-7-68,4 16-15,-1 0-1,1 0 1,-1 0-1,0 0 1,0 0 0,0 0-1,0 0 1,0 0-1,0 1 1,0-1 0,-1 1-1,1-1 1,-1 1-1,1-1 1,-1 1 0,1 0-1,-1 0 1,0-1-1,0 1 1,1 0-1,-1 1 1,0-1 0,0 0-1,0 1 1,0-1-1,0 1 1,0-1 0,0 1-1,0 0 1,0 0-1,0 0 1,0 0 0,-1 0-1,1 0 1,0 1-1,0-1 1,0 1 0,0-1-1,-1 2 16,-10 2-453,1 1 0,-1 0-1,1 1 1,0 0 0,-8 6 453,-8 8-1868,0 1 0,-5 6 1868,16-13-1676,-11 9-1010</inkml:trace>
  <inkml:trace contextRef="#ctx0" brushRef="#br0" timeOffset="80088.16">19274 12614 7970,'7'7'3460,"-4"-5"1760,-8-9-3154,3 4-2485,-1 0 221,-1-1 1,1 1-1,-1 0 0,0 1 0,0-1 1,0 0-1,0 1 0,-2-1 198,-21-13-201,6 2 399,0 0 1,-1 1-1,-1 2 0,0 0 1,-11-3-199,26 12 123,0 0 1,0 0-1,0 0 1,0 1-1,0 0 1,0 1 0,0 0-1,0 0 1,-5 1-124,8 0-19,0 1-1,0-1 1,0 0 0,0 1-1,0 0 1,0 0 0,1 1 0,-1-1-1,1 1 1,0 0 0,0 0-1,0 1 1,0-1 0,1 1 0,-1 0-1,0 0 20,-2 5-91,1-1-1,0 1 1,0 0-1,1 0 1,0 0-1,1 1 1,0-1-1,0 1 1,1 0-1,1 0 1,-1 0-1,2 0 0,-1 0 1,1 0-1,1 0 1,0 0-1,0 0 1,3 9 91,-2-6-33,2 0 0,-1 0 0,2 0 0,0-1 0,0 0 0,1 0 0,1 0 0,0 0 0,0-1 0,1 0 0,1-1 0,0 0 0,9 9 33,-14-16-13,0 1 0,0-1 0,0 0 0,0 0 0,0-1 0,1 1 0,-1-1 0,1 0 0,-1 0 1,1 0-1,0-1 0,0 0 0,0 0 0,0 0 0,0 0 0,0-1 0,0 0 0,0 0 0,0 0 0,0-1 0,-1 1 0,1-1 0,0-1 1,0 1-1,0-1 0,0 1 0,-1-1 0,1-1 0,-1 1 0,0 0 0,1-1 0,-1 0 0,0 0 0,-1-1 0,1 1 0,2-4 13,7-7 74,-1 0 0,-1-1-1,0 0 1,-2-1 0,1-1-1,-2 1 1,0-1 0,-1 0-1,-1-1 1,3-13-74,-2 1 56,-1 1 1,-2-1-1,0 1 1,-2-1-1,-2 0 0,-1-11-56,0 28-20,2 4-4,-2 1 0,1-1 0,-1 1 1,-1 0-1,0-1 0,0 1 0,0 0 0,-1 0 1,-1-2 23,4 10-13,-1-1 1,1 1 0,0-1 0,-1 1-1,1-1 1,0 1 0,-1-1 0,1 1-1,-1-1 1,1 1 0,-1-1 0,1 1-1,-1 0 1,1-1 0,-1 1 0,1 0-1,-1 0 1,1-1 0,-1 1 0,0 0-1,1 0 1,-1 0 0,1 0 0,-1 0-1,0 0 1,1 0 0,-2 0 12,1 0-25,-1 0-1,1 1 1,-1-1-1,1 1 1,0 0-1,-1-1 1,1 1-1,-1 0 1,1 0-1,0 0 1,-1 1 25,-30 34-1062,30-34 885,-25 38-2510,1 4 50</inkml:trace>
  <inkml:trace contextRef="#ctx0" brushRef="#br0" timeOffset="80430.242">20308 11936 12547,'-1'2'6206,"-2"4"-4890,-16 25-3791,-105 233 514,45-76 3315,13-29-154,32-79-702,-56 118 158,73-164-1223,-2-2-1,-1 0 0,-2-1 0,-17 19 568,39-50-59,-23 22-845,23-22 804,0 1 0,-1-1 0,1 1 1,-1-1-1,1 1 0,0-1 0,-1 1 0,1-1 0,-1 0 0,0 1 1,1-1-1,-1 0 0,1 0 0,-1 1 0,1-1 0,-1 0 0,0 0 1,1 0-1,-1 0 0,1 0 0,-1 1 0,0-1 0,1 0 0,-1 0 0,1-1 1,-1 1-1,0 0 0,1 0 0,-1 0 0,0 0 0,1-1 0,-1 1 1,1 0-1,-1 0 0,1-1 0,-1 1 0,1 0 0,-1-1 0,1 1 1,-1-1-1,1 1 0,-1 0 0,1-1 0,0 1 100,-3-16-2671</inkml:trace>
  <inkml:trace contextRef="#ctx0" brushRef="#br0" timeOffset="80757.416">20474 12972 10370,'3'7'4905,"-3"1"-312,3-3-2672,-5 3-1161,-2 3-1312,-2 5-513,4 0-143,-4 1-96,3-2 144,-2-7 255,-1-5 265,-12-11-2752,-8-9 879</inkml:trace>
  <inkml:trace contextRef="#ctx0" brushRef="#br0" timeOffset="81101.495">19720 12046 13827,'1'1'5009,"-2"0"296,2-1-3833,0 0-1111,2 0-978,5 0-287,17 0-232,35 5-392,-47 2 143,-15 4-127,-15 3 96,-19 8-2761,-5-5 1008</inkml:trace>
  <inkml:trace contextRef="#ctx0" brushRef="#br0" timeOffset="81460.536">16506 13181 7746,'-5'-11'4049,"4"-4"-33,4 2-1943,2-2-609,4 3-800,12 2-296,7 5-328,14 8 0,7 6-72,16 9 56,-1-1-24,11 1 8,-8-2-248,7-3-544,-14-7-248,2-9-3065,-19-12 440</inkml:trace>
  <inkml:trace contextRef="#ctx0" brushRef="#br0" timeOffset="83283.218">25016 152 8730,'-45'54'1883,"-73"94"980,-24 59-2671,-70 98 431,168-245-435,-170 226 804,-127 133 163,-114 102-641,225-264-448,-69 80 60,-246 353 418,300-336-51,-1 40-493,-186 384 118,59-9-72,-28 36 21,20 34 60,185-330-87,74-190-24,-176 404-30,-14-60 177,-18-22 639,33-43-169,78-72-637,-67 137-57,255-619-1712,-9 30 1948,34-67 342,2-10 189,3-18-254,5-3-482,0 0 1,2 0-1,1 1 0,1 0 1,2-2 29,6-19-107,13-34-116,-1 5-278,5-29 501,-27 80 22,-1 0-1,-1 0 1,-1 0-1,-1 0 1,-1 0-1,-1 0 1,-1-3-22,1 21 53,0 0 0,0 0 0,-1 0 0,0 0 0,1 0 0,-1 0 1,-1 0-1,1 0 0,0 1 0,-1-1 0,0 0 0,0 1 0,0-1 0,0 1 0,-1-1 1,1 1-1,-3-1-53,5 3-13,0 1 0,-1 0 1,1 0-1,0 0 1,-1 0-1,1 0 0,0-1 1,-1 1-1,1 0 1,0 0-1,-1 0 0,1 0 1,-1 0-1,1 0 1,0 0-1,-1 0 0,1 0 1,-1 0-1,1 1 1,0-1-1,-1 0 0,1 0 1,0 0-1,-1 0 1,1 0-1,0 1 0,-1-1 1,1 0-1,0 0 0,0 1 1,-1-1-1,1 0 1,0 0-1,0 1 0,-1-1 1,1 0-1,0 1 1,0-1-1,0 0 0,-1 1 1,1-1-1,0 0 1,0 1-1,0-1 0,0 1 1,0-1 12,-8 27 186,7-21-224,-16 81 244,-2 47-206,-10 60-267,21-157-15,-1 0-1,-2 0 1,-2-1 0,-3 4 282,20-50 434,-2 3-391,1 1 0,0-1 0,0 1 0,1 0 0,-1 0 0,1 0 0,1 0-43,10-12 33,0 1 0,1 0 0,0 1 0,2 1 0,2-1-33,11-6 18,2 1 0,0 2 0,1 1-1,1 2 1,1 1 0,0 2 0,26-6-18,7 2 97,2 3 0,-1 3 0,50-1-97,-113 12-24,4-1-258,0 0 0,0 0 0,0-1 0,8-2 282,-18 3-126,0 1 1,1-1-1,-1 0 0,0 1 1,0-1-1,0 0 0,0 0 1,0 1-1,0-1 0,0 0 0,0 0 1,0 0-1,-1 0 0,1-1 1,0 1-1,-1 0 0,1 0 1,0 0-1,-1-1 0,0 1 0,1 0 1,-1 0-1,0-1 0,1 1 1,-1 0-1,0-1 0,0 1 1,0 0-1,0-1 0,0 1 1,-1 0-1,1-1 0,0 1 0,-1 0 1,1 0-1,-1-1 0,1 1 1,-1 0-1,1 0 0,-1 0 126,-23-43-3726</inkml:trace>
  <inkml:trace contextRef="#ctx0" brushRef="#br0" timeOffset="84559.853">21585 944 6225,'-5'-48'560,"3"0"-1,2-1 0,2 1 0,2 0 0,4-8-559,50-236 613,-41 218 1837,-6 37-1058,-11 36-1383,1 1 0,-1 0-1,0 0 1,0 0 0,0 0 0,0 0-1,0 0 1,0 0 0,0 0-1,0 0 1,1 0 0,-1 0 0,0 0-1,0-1 1,0 1 0,0 0 0,0 0-1,0 0 1,0 0 0,1 0-1,-1 0 1,0 0 0,0 0 0,0 0-1,0 0 1,0 0 0,0 0 0,1 0-1,-1 0 1,0 1 0,0-1-1,0 0 1,0 0 0,0 0 0,0 0-1,0 0 1,1 0 0,-1 0 0,0 0-1,0 0 1,0 0 0,0 0-1,0 0 1,0 1 0,0-1 0,0 0-1,0 0 1,0 0 0,0 0-9,7 10 130,3 11-109,1 11-7,-2 1-1,-1 0 1,1 15-14,9 106 84,-7-58-8,-2-21-36,25 150 54,-33-217-94,0-3 7,0 0-1,0 1 0,1-1 0,-1 0 0,1 0 0,1 0 0,1 4-6,-3-8 4,-1 0-1,1-1 1,-1 1 0,1 0-1,0-1 1,0 1 0,-1 0 0,1-1-1,0 1 1,0-1 0,0 1-1,-1-1 1,1 1 0,0-1-1,0 0 1,0 1 0,0-1-1,1 0-3,0 0 9,-1 0-1,1 0 0,0 0 0,0-1 0,-1 1 0,1 0 0,0-1 0,0 0 0,-1 1 0,1-1 0,-1 0 0,1 0 0,0 0 0,-1 0-8,20-13 65,-1-1-1,-1-1 1,0-1-1,-2 0 0,16-20-64,-4 1 1,-1-2-1,16-30 0,-11 6-86,-2-1 0,-4-2 0,17-58 86,4-9-66,-42 116 68,-5 10 1,1 0 1,0 1-1,0-1 1,1 0-1,0 1 1,0 0-1,0 0 1,0 0-1,1 0 1,0 0-1,3-2-3,-7 7 0,0-1 0,0 1 0,1 0 0,-1 0 0,0 0 0,0-1-1,1 1 1,-1 0 0,0 0 0,1 0 0,-1 0 0,0 0 0,0 0 0,1 0 0,-1 0 0,0 0-1,1 0 1,-1 0 0,0 0 0,1 0 0,-1 0 0,0 0 0,0 0 0,1 0 0,-1 0 0,0 0-1,1 0 1,-1 0 0,0 0 0,0 0 0,1 1 0,-1-1 0,0 0 0,0 0 0,5 11-11,-4 16-38,-5 12 2,-2-1-1,-1 0 0,-3-1 0,-4 11 48,2-4-5,-24 86-791,-31 68 796,63-183-139,4-15 137,0 0 0,0 0-1,0 0 1,0-1 0,0 1 0,0 0 0,0 0 0,0 0 0,0 0 0,0 0 0,0 0 0,0 0 0,0 0 0,0 0 0,0 0 0,0 0 0,1 0 0,-1 0 0,0 0-1,0 0 1,0 0 0,0 0 0,0 0 0,0 0 0,0 0 0,0 0 0,0 0 0,0 0 0,0 0 0,0 0 0,0 0 0,1 0 0,-1 0 0,0 0 0,0 0-1,0 0 1,0 0 0,0 0 0,0 0 0,0 0 0,0 0 0,0 0 0,0 0 0,0 0 0,0 1 0,0-1 0,0 0 0,0 0 0,0 0 0,0 0 0,0 0-1,0 0 1,0 0 0,1 0 0,-1 0 0,0 0 0,0 0 0,0 0 0,0 0 0,0 0 0,0 1 0,0-1 0,0 0 0,0 0 0,0 0 0,0 0 0,-1 0 0,1 0-1,0 0 1,0 0 2,18-19-199,-10 9 191,51-56-2343,-22 21 487</inkml:trace>
  <inkml:trace contextRef="#ctx0" brushRef="#br0" timeOffset="85058.52">23418 87 7546,'9'-12'2168,"-11"18"401,-18 19-1969,-8 10-568,-23 10-40,-13 4-40,-19 5-8,-4-15-112,-10-5 24,11-12-56,-3-9 72,19-10 24,6-4 144,23-8-48,5-4-104,14-2-2313,15 0 681</inkml:trace>
  <inkml:trace contextRef="#ctx0" brushRef="#br0" timeOffset="85419.089">23350 654 9962,'4'22'2937,"-6"-10"471,-4 16-2519,-1 7-921,-1 20-40,-1 4-40,-2 6 96,4-10-48,-2-4 48,4-19-24,1-9 104,1-11-40,2-16 136,-2-14-24,2-20-368,-1-13-264,-1-27-2929,-2-20 400</inkml:trace>
  <inkml:trace contextRef="#ctx0" brushRef="#br0" timeOffset="87463.459">22891 151 10802,'-3'-12'1037,"2"8"-533,0 0 0,0 0 0,0 0-1,1 0 1,-1 0 0,1-1 0,0 1 0,1-3-504,-2 54-900,-68 726 1487,65-726-530,-6 53 454,4 97-511,6-197 1,0 1 0,0 0 0,0-1 1,0 1-1,0 0 0,0-1 0,0 1 0,0-1 1,0 1-1,1 0 0,-1-1 0,0 1 0,0-1 1,1 1-1,-1-1 0,0 1 0,1-1 0,-1 1 0,1-1 1,-1 1-1,1-1 0,-1 1 0,1-1 0,-1 0 1,1 1-1,-1-1 0,1 0 0,-1 1 0,1-1 1,-1 0-1,1 0 0,0 0 0,-1 1 0,1-1 1,-1 0-1,1 0 0,0 0 0,-1 0 0,1 0 1,0 0-1,-1 0 0,1 0 0,-1 0 0,1-1 1,0 1-1,-1 0 0,1 0 0,-1-1 0,1 1-1,33-16 53,-29 13-51,36-23-265,-2-1-1,-2-1 1,0-3-1,-2 0 1,-1-3-1,-2-1 1,-1-1-1,-2-1 1,19-34 263,-36 51-926,-1 0 0,0-1 0,-2-1 1,6-18 925,-9 18-2202</inkml:trace>
  <inkml:trace contextRef="#ctx0" brushRef="#br0" timeOffset="87803.551">23293 733 9178,'12'-8'1952,"40"-30"657,-34 35-5314,-1 2 633</inkml:trace>
  <inkml:trace contextRef="#ctx0" brushRef="#br0" timeOffset="88463.691">23980 192 7402,'3'-85'2337,"-1"48"-3677,-2-25 1340,0 62-9,0 0 0,0 0 0,0-1 0,0 1 0,0 0 0,1 0 0,-2-1 0,1 1 0,0 0 0,0 0 0,0-1 1,0 1-1,0 0 0,0 0 0,0-1 0,0 1 0,0 0 0,0 0 0,0 0 0,-1-1 0,1 1 0,0 0 0,0 0 0,0 0 0,0-1 0,0 1 0,-1 0 0,1 0 0,0 0 0,0 0 0,-1 0 0,1-1 0,0 1 0,0 0 0,0 0 0,-1 0 0,1 0 0,0 0 9,-10 6 91,-8 17 693,-2 20-149,2 0 0,1 1 1,3 1-1,-2 12-635,-6 17 441,-120 424 876,90-281-1171,-1 69-146,51-274-17,-1 4-69,1 0 0,1 0 0,0 9 86,1-24-4,0-1 0,0 0 0,0 0 1,0 1-1,0-1 0,0 0 0,-1 1 0,1-1 0,0 0 1,0 0-1,0 1 0,1-1 0,-1 0 0,0 1 0,0-1 1,0 0-1,0 0 0,0 1 0,0-1 0,0 0 1,0 0-1,0 1 0,1-1 0,-1 0 0,0 0 0,0 1 1,0-1-1,1 0 0,-1 0 0,0 0 0,0 1 1,1-1-1,-1 0 0,0 0 0,0 0 0,1 0 0,-1 0 1,0 0-1,0 1 0,1-1 0,-1 0 0,0 0 0,1 0 1,-1 0-1,0 0 0,0 0 0,1 0 0,-1 0 1,0 0-1,1 0 0,-1 0 0,0-1 0,1 1 4,11-10-101,-2-2-525,0 0 0,-2-1 0,6-9 626,-3 4-756,26-42-1119</inkml:trace>
  <inkml:trace contextRef="#ctx0" brushRef="#br0" timeOffset="88805.823">24211 677 7794,'-20'52'2019,"2"1"1,2 1 0,-8 53-2020,-15 169 176,34-237 185,-28 184-452,31-214 26,0-9 0,2-18-74,13-57-1500,-5 38 410,12-61-883</inkml:trace>
  <inkml:trace contextRef="#ctx0" brushRef="#br0" timeOffset="89164.861">24401 512 9930,'8'18'1841,"8"2"895,3-9-5689,-6-11 705</inkml:trace>
  <inkml:trace contextRef="#ctx0" brushRef="#br0" timeOffset="89602.772">24568 1119 13267,'6'-11'1004,"0"0"1,0 1 0,1 0-1,0 0 1,7-7-1005,-1 3-128,0 2-1,0 0 1,2 1 0,-1 0 0,1 1 0,1 0 128,13-6-1548,1 1-1,28-9 1549,20-3 885,-67 24-712,0 0 1,0 1 0,0 0 0,0 1 0,1 0 0,5 1-174,-14 0 12,0 0 0,0 1 1,-1-1-1,1 1 0,0-1 0,0 1 0,-1 0 1,1 0-1,0 0 0,-1 0 0,1 1 0,-1-1 1,1 1-13,-2-1-8,0 1 1,0-1 0,0 0 0,0 1 0,0-1-1,0 0 1,0 1 0,0-1 0,-1 1 0,1-1 0,-1 1-1,1-1 1,-1 1 0,1 0 0,-1-1 0,0 1-1,0-1 1,0 1 0,0 0 0,0-1 0,0 1 0,-1 0-1,1-1 1,0 1 7,-4 9-19,0 1 1,0-1-1,-1 0 0,-1 0 0,0-1 0,0 0 1,-1 0-1,0 0 0,-8 7 19,-6 10 4,-27 38 31,-26 35 75,-48 88-110,104-156 5,1-1 1,2 2-1,1 0 0,2 1 1,1 0-1,2 1 0,2 0 1,-2 19-6,8-46 0,0-1-1,1 1 1,0 0 0,1 0-1,0 0 1,0-1 0,0 1 0,2 1 0,-2-5-4,0 0 1,1-1 0,-1 1 0,1-1-1,0 0 1,0 0 0,0 0 0,1 0-1,-1 0 1,1 0 0,-1 0 0,1-1-1,0 1 1,0-1 0,0 0 0,0 0-1,2 1 4,3 0-6,1 1-1,-1-2 1,0 1-1,1-1 1,0 0-1,-1-1 1,1 0-1,0 0 1,0-1-1,6-1 7,11-1-105,1-1-1,23-6 106,-20 3-182,0-2-1,-1-1 0,0-2 0,-1 0 0,0-2 0,-1-1 0,0-1 1,-2-2-1,17-13 183,-27 18-171,-1 0 1,0-1 0,-1 0-1,-1-1 1,0-1 0,-1 0-1,0 0 1,-1-1-1,-1-1 1,-1 0 0,0 0-1,-1 0 1,-1-1 0,-1 0-1,0 0 1,-1-7 170,-1 4-86,-1 0-1,-1 0 1,-2-1 0,0 1-1,-2-11 87,1 20-19,0 0 1,0 0-1,-2 1 0,1-1 0,-1 1 0,-1-1 0,0 1 0,-1 1 1,0-1-1,-3-3 19,8 12-17,-1 0 1,0 0 0,0 0-1,1 0 1,-1 0 0,0 0-1,-1 0 1,1 1 0,0-1-1,0 1 1,-1-1 0,1 1-1,-1 0 1,1 0 0,-1 0-1,-1 0 17,2 1 2,-1-1 0,1 1 0,0 1 0,0-1 0,0 0 0,0 0 0,0 1 0,0-1 0,-1 1 0,1 0 0,0-1 0,1 1 0,-1 0 0,0 0 0,0 1 0,-1 0-2,-6 6 146,0 0 0,1 1 0,0-1 0,1 2 0,0-1-1,-5 9-145,4-5 283,-4 4-135,0-2 0,-1 1 0,0-2 0,-1 1 1,-1-2-1,0 0 0,-1-1 0,-1 0 0,1-2 0,-2 0 0,1 0 0,-1-2 1,-1 0-1,-9 2-148,-4-1 60,1-1 0,-33 5-60,47-11 9,0-1-1,0 0 0,1-1 1,-1-1-1,0 0 0,-12-3-8,25 3-18,0 0 0,1 0 0,-1 0 0,0-1 1,1 1-1,-1-1 0,1 0 0,0 0 0,-1 0 0,1-1 0,-2-1 18,5 3-43,-1 0 0,0 0 0,0 0 1,0 0-1,1 0 0,-1 0 0,0 0 0,1 0 1,-1 0-1,1-1 0,0 1 0,-1 0 1,1 0-1,0-1 0,0 1 0,0 0 1,0-1-1,0 1 0,0 0 0,0-1 0,0 1 1,0 0-1,1 0 0,-1-1 0,0 1 1,1 0-1,-1 0 0,1 0 0,0-1 0,-1 1 1,1 0-1,0 0 0,0 0 0,-1 0 1,1 0-1,0 0 0,1 0 43,31-26-2415,13 0-44</inkml:trace>
  <inkml:trace contextRef="#ctx0" brushRef="#br0" timeOffset="90036.239">25613 1297 5113,'6'2'538,"1"1"1,-1 0-1,0 0 1,1 1-1,-2 0 0,2 1-538,-6-5 66,0 1-1,0 0 0,0-1 1,0 1-1,0 0 1,-1 0-1,1 0 0,0 0 1,-1 0-1,1 0 0,0 0 1,-1 0-1,1 0 1,-1 0-1,0 0 0,1 0 1,-1 0-1,0 1 0,0-1 1,0 0-1,1 0 1,-1 0-1,0 0 0,-1 1 1,1-1-1,0 0 0,0 0 1,0 0-1,-1 0 1,1 0-1,0 0 0,-1 1 1,1-1-1,-1 0 0,0 0 1,1 0-1,-1-1 1,0 1-1,0 0 0,0 0-65,-3 4 91,0-1-1,0 1 0,-1-1 0,0-1 0,0 1 1,0-1-1,0 1 0,-1-1 0,1-1 1,-1 1-1,1-1 0,-7 1-90,-8 2 248,0-1 0,0-1-1,-7-1-247,12-1 252,0 1 0,-1 0 0,1 1 0,0 1 0,-14 5-252,25-7 29,0 1 0,0-1-1,1 0 1,0 1 0,-1 0-1,1-1 1,0 1-1,0 1 1,0-1 0,1 0-1,-1 1 1,1-1 0,0 1-1,0 0 1,0 0 0,0 0-1,1 0 1,0 0-1,-1 0 1,1 1-29,0 2-11,0 0 0,0 0 0,0 0 0,1 0 0,0 0 0,0 0 0,1 0 0,0 0 0,0 0 0,0 0 0,3 5 11,-4-11-10,1 1-1,-1-1 1,0 0 0,1 0-1,-1 0 1,1 1-1,0-1 1,0 0-1,-1 0 1,1 0-1,0 0 1,0 0-1,0 0 1,0 0-1,0-1 1,0 1-1,0 0 1,0 0-1,1 0 11,-1-1-9,0 0 0,0 0 0,0 0-1,0 0 1,0 0 0,0 0 0,0 0-1,0 0 1,0 0 0,0 0-1,1-1 1,-2 1 0,1 0 0,0-1-1,0 1 1,0-1 0,0 1 0,0-1-1,0 1 10,5-5-29,-1 0 0,1 0-1,-1 0 1,0 0 0,0-1 0,0-1 29,52-69-117,-9 11 4,5 0 113,39-47-79,17-19-349,-106 128 417,0 0-1,0-1 1,0 2-1,0-1 1,1 0-1,0 1 0,-1-1 1,1 1-1,3-1 12,-6 3 1,0-1-1,0 1 0,0 0 0,1 0 1,-1 0-1,0 0 0,0 0 1,0 0-1,1 0 0,-1 0 1,0 0-1,0 1 0,0-1 1,0 0-1,0 1 0,1-1 1,-1 1-1,0-1 0,0 1 1,0 0-1,0-1 0,0 1 1,0 0-1,-1 0 0,1 0 1,0 0-1,0-1 0,-1 1 1,1 0-1,0 0 0,-1 0 1,1 1-1,-1-1 0,1 0 1,-1 0-1,0 0 0,1 0 0,-1 1 0,6 14 11,-1 0-1,-1 1 0,-1 0 0,0 0 0,-1 0 1,-1 5-11,0 109 32,-1-88-15,0 97-2559,2-85 610</inkml:trace>
  <inkml:trace contextRef="#ctx0" brushRef="#br0" timeOffset="90411.745">26560 439 10402,'-21'84'2129,"-10"36"991,1 18-3312,-4 37-368,5-5-168,-10 22 40,-2-29 0,-2-4 224,7-48 360,6-19 192,12-44-48,18-24 136,15-33-80,20-28-2377,8-15-231,17-42-761</inkml:trace>
  <inkml:trace contextRef="#ctx0" brushRef="#br0" timeOffset="90756.831">26725 914 9378,'-107'90'2256,"38"-35"737,-18 10-2761,12-10-544,-12-5-2665,17-17 641</inkml:trace>
  <inkml:trace contextRef="#ctx0" brushRef="#br0" timeOffset="91541.257">26764 1692 10386,'-9'55'6571,"-9"0"-5335,0-11-3256,-9 12 2020,14-35-630,13-21 625,0 1 0,-1-1 0,1 0 0,0 1 0,0-1 0,0 0 1,0 0-1,-1 1 0,1-1 0,0 0 0,0 0 0,-1 1 0,1-1 0,0 0 1,0 0-1,-1 0 0,1 1 0,0-1 0,-1 0 0,1 0 0,0 0 0,-1 0 0,1 0 1,0 0-1,-1 0 0,1 0 0,0 0 0,-1 0 0,1 0 0,0 0 0,-1 0 1,1 0-1,0 0 0,-1 0 0,1 0 0,0 0 0,-1 0 0,1 0 0,0-1 0,0 1 1,-1 0-1,1 0 0,0 0 0,-1 0 0,1-1 0,0 1 0,0 0 0,0 0 1,-1-1-1,1 1 0,0 0 0,0-1 0,0 1 0,-1 0 0,1 0 0,0-1 1,0 1-1,0 0 0,0-1 0,0 1 0,0 0 0,0-1 0,0 1 0,0 0 0,0-1 1,0 1 4,-2-6 2,1 0 1,1 0 0,-1 0 0,1 0 0,0 0 0,0-1 0,1 1-1,0-4-2,13-49-209,-11 47 150,35-109-3527,6 1 0,15-22 3586,-15 38-3549,-28 64 2253,69-156 1744,-83 190-155,1 1 0,-1-1 0,1 1-1,0 0 1,1 0 0,-1 0 0,1 0 0,0 0 0,0 1-1,1 0 1,-1 0 0,4-2-293,-7 6 45,0-1-1,0 1 1,0 0-1,0-1 1,0 1-1,0 0 1,0 0 0,0 0-1,0 0 1,0 0-1,0 0 1,1 0-1,-1 1 1,0-1-1,0 0 1,0 0-1,0 1 1,0-1 0,0 1-1,0-1 1,0 1-1,0-1 1,-1 1-1,1 0 1,0-1-1,0 1 1,0 0 0,-1 0-1,1 0 1,0-1-1,-1 1 1,1 0-1,-1 0 1,1 0-1,-1 0 1,1 0-1,-1 0 1,1 1-45,2 5 103,0 0-1,-1 0 1,0 0-1,0 0 1,0 1-103,2 15 220,-2 1 0,0 0-1,-2 0 1,-1 0 0,0 0 0,-2 0 0,-1 0 0,0-1-1,-2 1 1,-1-1 0,-1-1 0,-2 5-220,6-19 133,1 0 1,-1-1-1,-1 0 1,1 0-1,-1 0 1,0 0-1,-1-1 1,1 0-1,-1 0 1,0 0-1,-1-1 1,0 0-1,0 0 1,0-1-1,0 0 0,0 0 1,-1 0-1,0-1 1,0 0-1,0-1 1,0 0-1,0 0 1,-5 0-134,11-2 19,0 0-1,0 1 1,0-1 0,1 1-1,-1-1 1,0 1 0,0 0-1,0 0 1,1 0 0,-1 0 0,0 0-1,1 0 1,-1 0 0,1 1-1,-1-1 1,1 0 0,0 1-1,0-1 1,-1 1 0,1 0 0,0-1-1,0 1 1,1 0 0,-1 0-1,0-1 1,1 1-19,-3 7 10,2-1-1,-1 0 1,1 1-1,0-1 1,1 7-10,0-2 10,-1 7-16,1 0-1,1 0 1,1-1-1,1 1 1,0 0 0,2-1-1,0 0 1,1 0-1,1 0 1,1 0 0,7 11 6,-8-18-13,1 1 1,0-2 0,1 1-1,0-1 1,1 0-1,0-1 1,0 0 0,1-1-1,1 0 1,-1-1 0,1 0-1,1 0 1,0-2 0,0 1-1,0-2 1,8 3 12,-14-6 5,0 0 0,0-1 0,0 0 0,0 0 0,0 0 0,0-1 0,0 0 0,0-1-1,0 1 1,0-1 0,0-1 0,0 1 0,0-1 0,-1 0 0,1-1 0,0 0 0,-1 0 0,0 0 0,0-1 0,0 0 0,0 0 0,0 0 0,-1-1 0,0 0 0,0 0 0,0 0 0,-1 0 0,0-1 0,0 0-1,0 0 1,0 0 0,-1-1 0,0 1 0,-1-1 0,1 1 0,-1-1 0,0 0 0,-1 0 0,0 0 0,0 0 0,-1 0 0,1-1-5,-1-2-16,-1 0 1,0-1-1,0 1 1,-1 0-1,-1-1 1,-2-8 15,3 14-19,0 0 1,0 0-1,0 1 1,0-1-1,-1 1 0,0 0 1,0 0-1,0-1 0,0 2 1,0-1-1,-1 0 1,0 1-1,0 0 0,0 0 1,0-1 18,3 4-1,1 0 0,0 0 1,-1 0-1,1 0 0,0 0 0,-1-1 1,1 1-1,0 0 0,-1 0 1,1 0-1,0-1 0,0 1 0,-1 0 1,1 0-1,0-1 0,0 1 0,0 0 1,-1-1-1,1 1 0,0 0 0,0-1 1,0 1-1,0 0 0,0-1 1,0 1-1,-1 0 0,1-1 0,0 1 1,0 0-1,0-1 0,0 1 0,0 0 1,0-1-1,1 1 0,-1 0 0,0-1 1,0 1-1,0 0 0,0-1 1,0 1-1,0 0 0,1-1 0,-1 1 1,0 0-1,0 0 0,0-1 0,1 1 1,-1 0-1,0-1 1,20-11-45,-5 6 50,0 1 0,0 1 1,1 0-1,-1 2 0,1-1 1,0 2-1,-1 0 0,1 0 1,0 2-1,0 0 0,0 1 1,-1 0-1,1 2 0,-1 0 1,0 0-1,0 1 0,0 1 1,-1 1-1,1 0 0,5 4-5,-1 1 18,0 0 1,-1 1-1,0 0 0,-1 2 0,-1 0 1,0 1-1,-1 0 0,0 2 1,-2-1-1,0 2 0,-1 0 0,-1 0 1,6 15-19,-10-16 21,-3-8-17,0 0 1,1 0 0,0-1-1,1 1 1,0-1-5,-6-8 3,1-1 0,-1 0 1,1 1-1,-1-1 0,0 0 1,1 1-1,-1-1 0,1 0 1,-1 0-1,1 1 1,-1-1-1,1 0 0,-1 0 1,1 0-1,-1 0 0,1 0 1,-1 0-1,1 0 0,-1 0 1,1 0-1,0 0 0,-1 0 1,1 0-1,-1 0 1,1 0-1,-1 0 0,1-1 1,-1 1-1,1 0 0,-1 0 1,1-1-1,-1 1 0,0 0 1,1 0-1,-1-1 0,1 1 1,-1-1-1,0 1 1,1 0-1,-1-1 0,0 1 1,1-1-1,-1 1 0,0-1 1,0 1-1,1-1-3,14-23 173,-14 22-155,37-77 447,-14 28 56,5-3-521,-27 50 2,1 0 0,-1 0 1,1 0-1,0 0 1,0 0-1,1 0 0,-1 1 1,1 0-1,-1 0 1,1 0-1,0 0 0,0 0 1,1 1-1,-1 0 0,0 0 1,1 0-1,-1 0 1,2 0-3,-1 2-4,-1-1 1,1 1 0,0 0 0,-1 0-1,1 0 1,0 1 0,0 0-1,-1 0 1,1 0 0,-1 0 0,1 1-1,-1-1 1,1 1 0,-1 1-1,0-1 1,0 0 0,0 1 0,1 1 3,7 6-1,1 1 0,-2 0 1,1 1-1,-2 0 1,1 0-1,-2 2 1,0-1-1,2 6 1,7 13-202,-1 1-1,-2 1 0,0 1 203,-11-24-606,-1 0 1,1-1-1,-2 1 0,1 0 0,-2 1 0,1 2 606,-5 18-2638</inkml:trace>
  <inkml:trace contextRef="#ctx0" brushRef="#br0" timeOffset="92056.306">27199 2450 8554,'13'-1'769,"0"-1"1,0 2-1,0 0 0,0 0 1,1 1-1,5 2-769,-15-3-19,0 1 0,0 0 0,-1 0 0,1 0 0,-1 0 0,1 1-1,-1-1 1,1 1 0,-1 0 0,0 0 0,0 0 0,0 1 0,0-1 0,0 1 0,0-1 0,-1 1 0,1 0 0,-1 0-1,0 0 1,0 0 0,0 1 0,0-1 0,-1 1 0,2 2 19,-2-4-35,-1 0 1,1 0-1,-1 1 0,1-1 1,-1 1-1,0-1 0,0 0 1,0 1-1,0-1 0,0 0 1,0 1-1,-1-1 0,1 0 1,-1 1-1,0-1 0,0 0 1,1 0-1,-1 1 0,-1-1 1,0 1 34,0 0 21,0 0 1,-1-1-1,0 1 0,1-1 1,-1 0-1,0 1 1,0-1-1,-1 0 1,1-1-1,0 1 0,0-1 1,-3 1-22,-7 2 241,1-1 1,-1 0-1,0-1 0,0 0 1,0-1-1,-1-1 1,-1 0-242,-37-3 685,0-2 1,0-3-1,-3-3-685,-156-40 782,139 32-584,-1138-253 278,650 178 287,-107 15-763,-358 11 330,35 29-246,143 14 56,805 25-163,-209-4-326,-79 16 349,324-12-69,-44 6-247,47-5 233,0-1-1,0 1 0,0 0 1,0 0-1,0 0 1,0 0-1,0 0 0,0 1 1,1-1-1,-1 1 0,-1 1 84,3-3-61,1 1 0,0-1 0,0 0 0,0 0 0,-1 0 0,1 1 0,0-1 0,0 0 0,0 0 0,0 1 0,0-1 0,-1 0 0,1 0 0,0 1 0,0-1 0,0 0 0,0 1 0,0-1 0,0 0 0,0 0 0,0 1 0,0-1 0,0 0 0,0 1 0,0-1 0,0 0 0,1 0 0,-1 1 0,0-1 0,0 0 0,0 1 0,0-1 0,0 0 0,0 0 0,1 1 0,-1-1 0,0 0 0,0 0 0,0 0 0,1 1 0,-1-1 0,0 0-1,0 0 1,1 0 0,-1 0 0,0 0 0,0 0 0,1 1 0,-1-1 61,22 4-2846</inkml:trace>
  <inkml:trace contextRef="#ctx0" brushRef="#br0" timeOffset="101302.329">5023 4840 8018,'1'3'446,"0"-1"1,-1 0 0,1 0-1,-1 1 1,1-1 0,-1 0-1,0 0 1,0 1 0,0-1-1,0 2-446,-9 42 164,6-33-91,-4 15-91,-2 1 0,-1-1-1,-2-1 1,-1 0-1,0 0 1,-2-2 0,-2 2 18,-8 9 202,-2-1 1,0-1-1,-3-1 1,-17 14-203,28-30 84,0-1-1,-1-1 1,-7 4-84,20-15 47,0 0 1,0 0-1,0 0 1,0-1-1,-1 0 1,1-1-1,-1 1 0,1-1 1,-1-1-1,0 0 1,0 0-1,-5 0-47,11-1 27,1 0-1,-1-1 1,0 1-1,0 0 1,0-1-1,1 1 1,-1-1-1,0 1 1,0-1-1,1 0 1,-1 0-1,1 0 1,-1 0-1,1 0 1,-1 0-1,1 0 1,0-1-1,-1 1 1,1 0-1,0-1 1,0 1-1,-1-1-26,1-2 26,-1 1 0,0-1 0,1 0 0,0 0 0,0 1 0,0-1 0,0 0 0,1 0 0,0 0 0,-1-2-26,2-10 6,0-1-1,1 1 1,0 0-1,3-9-5,-4 24-1,19-79 41,3 1 0,4 1-40,-21 66 153,-14 28-91,-12 23-53,-1-1 1,-2-1-1,-24 29-9,29-44 8,-1-1-1,-1 0 1,-1-1-1,0-1 1,-2-1-1,-15 9-7,32-24 16,0 1-1,0-1 1,0 0-1,0 0 1,-1-1-1,1 0 1,-1 0-1,0 0 1,1-1-16,4-1 10,0 0 1,0 1-1,1-1 0,-1 0 0,0 0 1,1-1-1,-1 1 0,0 0 1,0-1-1,1 1 0,-1-1 1,1 1-1,-1-1 0,0 0 1,1 1-1,-1-1 0,1 0 0,-1 0 1,1 0-1,0 0 0,0-1 1,-1 1-1,1 0 0,0 0 1,0-1-1,0 1 0,0-1 1,0 1-1,0-1 0,1 1 1,-1-1-1,0 1 0,1-1 0,0 0 1,-1 0-1,1 0-10,-2-11 3,2 0-1,-1 1 1,2-1 0,-1 0-1,2 0 1,0 1-1,0-1 1,1 1 0,1-1-1,0 1-2,5-23-15,-7 27 5,2-11 17,1 1 0,1-1 0,0 1 0,2 0 0,3-6-7,-11 23 1,0 1 0,0-1 0,0 1-1,0 0 1,1-1 0,-1 1 0,0-1 0,0 1 0,0-1-1,1 1 1,-1-1 0,0 1 0,1 0 0,-1-1 0,0 1-1,1 0 1,-1-1 0,1 1 0,-1 0 0,0-1 0,1 1-1,-1 0 1,1 0 0,-1 0 0,1-1 0,-1 1 0,1 0-1,-1 0 1,1 0 0,-1 0 0,1 0 0,-1 0-1,0 1 0,1 0 0,-1 0 0,0 0-1,0 0 1,0 0 0,0 0 0,0-1 0,0 1 0,0 0 0,0 0 0,0 0 0,-1 0 0,1 0 0,0 0 0,-1 0 0,1 0 0,0 0-1,-1 0 1,-10 22 4,-1-1 0,0 0 0,-2-1 0,0 0 0,-1-1 0,-1-1 0,-1-1 0,-1 0 0,-1-1 0,0-1 0,-1-1 0,0 0 0,-2-2 0,1 0 0,-2-2 0,-8 4-4,25-13-1,1 0 0,0-1 1,-1 1-1,1-1 0,-1 0 0,1 0 0,-1-1 0,0 0 0,1 0 0,-1 0 0,0 0 0,1-1 0,-1 0 0,1 0 0,-1-1 0,1 0 0,0 1 0,-1-2 0,1 1 0,0-1 1,-2-2-49,0 1-1,0-1 1,1-1-1,0 1 1,0-1 0,0-1-1,1 1 1,0-1 0,0 1-1,0-1 1,1-1-1,0 1 1,-1-4 49,0-3-80,-1-1 1,2 1-1,0-1 0,1-1 0,0 1 1,1 0-1,1-1 0,0-11 80,2 0-34,1-1-1,2 0 0,0 1 1,5-12 34,-8 25 19,-12 27-12,8-9-5,-66 100 214,-38 39-216,83-113 54,-2-1 1,-1-1-1,-2-2 1,0 0-1,-2-3 1,-28 19-55,54-39 5,0 0 0,-1 0 0,1-1 1,-1 0-1,1 0 0,-1 0 0,0 0 1,1-1-1,-1 0 0,0 0 0,0-1 1,0 1-1,0-1 0,0-1 0,0 1 1,-3-1-6,5-1 2,-1 1 1,1-1-1,0 0 1,0 0 0,-1 0-1,1 0 1,0-1-1,1 0 1,-1 1 0,1-1-1,-1-1 1,1 1-1,0-1 1,0 1 0,0-1-1,0 0 1,1 0-1,0 0 1,0 0 0,-1-2-3,-2-7-6,0 1 0,2-1 0,-1 0 0,2 0 0,-1-1 0,2 1 0,0 0 0,1-13 6,0 5-15,2-1 1,0 1-1,2 0 1,0-1 0,3-2 14,-3 10-62,-4 19 2,-10 25 18,-4-1 57,-1 0 1,-2-1 0,-1-1-1,-1 0 1,-1-1 0,-1-2 0,-2 0-1,0-1 1,-4 1-16,21-18 4,-1-1 1,0 0-1,0-1 1,0 1-1,0-2 1,-1 1-1,-7 2-4,12-5 2,1 0 0,-1-1 1,0 1-1,0-1 0,0 1 0,0-1 0,0 0 0,0 0 0,0-1 1,0 1-1,0 0 0,0-1 0,1 0 0,-1 0 0,0 0 0,0 0 1,1 0-1,-1 0 0,0-1 0,1 1 0,-1-1 0,1 0 0,0 0 1,-1 0-3,-2-4-3,-1 0 0,1-1-1,0 0 1,1 0 0,-1 0 0,1-1 0,1 1 0,0-1 0,0 0 0,0 0 0,1 0 0,0 0 0,0-7 3,-2-11 6,2 0 0,0 0 0,3-22-6,2 19 4,0 0 8,-4 23-10,-1 9-9,-17 32 43,0-1-1,-3-1 1,0 0 0,-2-2 0,-2-1 0,-1-1-1,0-1 1,-3-2 0,0 0 0,-1-2-1,-12 5-35,35-23 10,0-2 0,0 1 0,0-1 0,0 0-1,-1-1 1,0 0 0,1 0 0,-1-1 0,-8 1-10,12-3 4,0 0 1,0 0-1,0 0 0,0-1 1,0 0-1,1 0 1,-1 0-1,0-1 1,1 1-1,-1-1 1,1 0-1,-1 0 1,1-1-1,0 1 1,0-1-1,0 0 1,0 0-1,1-1 1,-1 1-5,-6-8 1,-1 0 0,2-1 0,-1 0 0,2 0-1,0-1 1,0 0 0,1-1 0,1 1 0,0-1 0,-1-7-1,-5-22 57,1 0-1,-3-37-56,10 57 20,1 19-16,-4 9 2,-7 13 4,12-14-10,-66 91-21,-3-3 0,-66 65 21,130-150 0,-1 1 0,0-1 0,0-1 0,0 0 0,-1 0 0,-5 3 0,12-8-2,0 0-1,0-1 1,1 1 0,-1 0-1,0-1 1,0 1-1,0-1 1,0 1-1,0-1 1,0 0 0,0 0-1,0 0 1,0 0-1,0-1 1,0 1-1,0 0 1,0-1 0,0 1-1,0-1 1,0 0-1,0 1 1,1-1 0,-1 0-1,0 0 1,1 0-1,-1-1 1,0 1-1,1 0 1,-1-1 0,1 1-1,0-1 1,0 1-1,-1-1 1,1 1 0,0-1-1,-1-2 3,-1-2-11,-1-1-1,1 0 1,1 0 0,-1-1-1,1 1 1,0 0 0,1-1-1,-1 1 1,2-1 0,-1 0-1,1 1 1,0-1 0,1 1-1,-1-1 1,2 0 0,-1 1 11,3-11 9,1 0 0,1 1 1,0 0-1,1 0 0,1 1 1,2-4-10,-3 10-3,-7 15-4,-7 21 13,-6 8 10,-2-1 1,-1 0 0,-1-1 0,-2-1 0,-1-1-1,-1-1 1,-23 24-17,41-49 9,-1-1 0,1 0 1,-1 0-1,1 0 0,-1 0 0,0-1 1,0 1-1,0-1 0,-1 0 0,1 0-9,2-1 7,1-1 1,-1 0-1,0 0 0,1 0 0,-1 0 0,1 0 1,-1 0-1,1 0 0,-1 0 0,1-1 0,-1 1 1,1 0-1,-1-1 0,1 1 0,0-1 1,-1 0-1,1 0 0,-1 1 0,1-1 0,0 0 1,0 0-1,0 0 0,0 0 0,-1 0 0,1 0 1,0-1-1,1 1 0,-1 0 0,0-1 0,0 1 1,1 0-1,-1-1-7,-2-5 12,0-1 1,0 0-1,1 0 0,0 0 1,0 0-1,1 0 1,0 0-1,1 0 1,0 0-1,0 0 0,0 0 1,1 0-1,0-1 1,1 1-1,0 1 1,3-8-13,-6 15-7,1 0 0,0 0 1,0-1-1,0 1 1,0 0-1,0 0 0,0-1 1,0 1-1,0 0 1,1 0-1,-1 0 0,0-1 1,0 1-1,0 0 1,0 0-1,0 0 0,0-1 1,0 1-1,0 0 1,1 0-1,-1 0 1,0 0-1,0-1 0,0 1 1,0 0-1,0 0 1,1 0-1,-1 0 0,0 0 1,0-1-1,0 1 1,1 0-1,-1 0 0,0 0 1,0 0-1,1 0 1,-1 0-1,0 0 0,0 0 1,0 0-1,1 0 1,-1 0-1,0 0 1,0 0-1,1 0 0,-1 0 7,2 13-750,-3-9 191,0 1 1,0-1-1,0 1 0,0-1 1,-1 1-1,0-1 0,0 0 1,0 0-1,0 1 0,-4 2 559,-18 17-3710</inkml:trace>
  <inkml:trace contextRef="#ctx0" brushRef="#br0" timeOffset="102760.112">7905 1063 8802,'-41'0'3980,"24"-1"-3467,0 2 0,0 0 1,-4 1-514,-24 3-65,-1-2 0,0-2 0,0-2 1,1-3-1,-5-1 65,-109-6 745,92 13-691,1 3 0,0 2 0,0 4 0,1 2 0,0 3 1,-8 6-55,-114 45 218,-70 39-218,163-65 0,2 4 0,-84 57 0,87-41 73,3 4-1,-74 73-72,16 4 147,-32 50-147,-127 190 100,6 23-141,-229 356 194,265-412 52,165-225-163,63-83-30,-1-1 0,-24 21-12,35-40 113,0-1 1,-2-1-1,0-1 0,-1-1 1,-3-1-114,26-14 41,-1 0 1,1 0 0,-1-1-1,0 1 1,1-1-1,-1 0 1,0 0 0,0-1-1,0 1 1,1-1 0,-1 1-1,0-1 1,0-1-42,4 1-12,-1 0-1,1 0 1,-1 0-1,1 0 1,0-1-1,-1 1 1,1 0 0,0 0-1,-1-1 1,1 1-1,0 0 1,0-1-1,-1 1 1,1 0 0,0-1-1,0 1 1,-1 0-1,1-1 1,0 1-1,0 0 1,0-1 0,0 1-1,0-1 1,0 1-1,0 0 1,0-1-1,-1 1 1,1-1 0,1 1-1,-1-1 1,0 1-1,0 0 1,0-1-1,0 1 1,0-1 0,0 1-1,0 0 1,0-1-1,1 1 13,7-29-353,-7 26 360,90-239-823,-31 82 756,28-133 60,-85 281 61,-3 9-33,1 0 1,0-1-1,0 1 0,0 0 0,0-1 0,0 1 1,1 0-1,0 0-28,-2 3 1,0 0 1,0 0 0,0 0-1,0 0 1,0 0 0,0 0-1,0 0 1,0 0 0,0 0-1,1-1 1,-1 1 0,0 0-1,0 0 1,0 0-1,0 0 1,0 0 0,0 0-1,0 0 1,1 0 0,-1 0-1,0 0 1,0 0 0,0 0-1,0 0 1,0 0 0,0 0-1,0 0 1,0 0 0,1 0-1,-1 1 1,0-1 0,0 0-1,0 0 1,0 0-1,0 0 1,0 0 0,0 0-1,0 0 1,0 0 0,0 0-1,1 0 1,-1 0 0,0 0-1,0 1 1,0-1 0,0 0-1,0 0 1,0 0 0,0 0-1,0 0 1,0 0 0,0 0-1,0 0 1,0 1-1,0-1 1,0 0 0,0 0-1,0 0 1,0 0 0,0 0-1,0 0 1,0 0 0,0 0-1,0 1 1,0-1 0,0 0-1,0 0 1,0 0-2,1 10-19,-2 4 12,0 1 0,-1-1 1,-1 0-1,0 0 0,-1-1 0,0 1 1,-3 4 6,-12 26 60,-14 22-60,-55 94 102,-35 68 114,120-223-213,0 1 1,1-1 0,-1 1 1,1 0-1,0 0 1,0 0-1,1 0 0,-1 5-4,2-10 0,0 0 0,0 0 0,0 0 0,0 0 0,0 0 0,0 0 0,1 0 0,-1 0 0,0 0 0,0 0-1,1 0 1,-1 0 0,1-1 0,-1 1 0,1 0 0,-1 0 0,1 0 0,0-1 0,-1 1 0,2 0 0,0 0-2,-1 0 0,1 0 0,0 0 0,0 0 0,0 0 0,0-1 0,0 1 0,-1-1 0,1 0 0,0 1 0,0-1 0,0 0 0,0 0 0,2-1 2,33-3-193,0-1-1,-1-3 1,0-1 0,0-1-1,14-7 194,-42 14-83,125-45-4908,3-8 4991,-3-5-3447</inkml:trace>
  <inkml:trace contextRef="#ctx0" brushRef="#br0" timeOffset="103887.031">8628 657 9162,'-11'27'3947,"9"-24"-3871,-1 1 0,1-1 0,-1 0 0,0 0 0,0 0 0,0-1 0,0 1 0,-1-1 0,0 1-76,-2 0 16,1 0 1,-1 0-1,-1 0 0,1-1 1,0 0-1,0-1 1,-1 1-1,1-1 0,-6 0-16,-48 1 945,-25-3-945,17 0 609,-1 2-609,66-1 0,-65 5 22,-20 5-22,68-7-1,0 2 0,0 0 1,0 0-1,1 2 0,0 1 0,-12 6 1,30-14-11,-1 1 0,1-1 0,0 1 0,-1 0 0,1-1-1,0 1 1,0 0 0,0 0 0,-1 0 0,1 0 0,0 0-1,0 0 1,0 0 0,1 1 0,-1-1 0,0 0 0,0 0-1,1 1 1,-1 0 11,1-1-9,0-1-1,0 1 1,1 0-1,-1-1 0,0 1 1,1 0-1,-1-1 1,0 1-1,1-1 1,-1 1-1,1-1 0,-1 1 1,1 0-1,-1-1 1,1 0-1,-1 1 1,1-1-1,0 1 1,-1-1-1,1 0 0,0 1 1,-1-1-1,1 0 1,0 0-1,-1 0 1,2 1 9,9 2-84,2 0 1,-1-1 0,0 0-1,2-1 84,-5 0-2,52 5-68,-22-2 55,1 1 1,-2 3 0,13 3 14,6 7-17,-1 2 1,0 2-1,20 14 17,-68-32 3,1 0 0,-1 1 0,-1 0 0,1 0 0,-1 1 0,0 0 0,4 4-3,-9-7 7,1 0 0,-1 0 0,0 0 0,0 0 0,0 0 0,-1 1 0,1-1 0,-1 0 0,0 1 0,0 0 0,0-1 0,0 1 0,0-1 0,-1 1 0,0 0 0,0 0 0,0-1 0,0 1-1,0 0 1,-1 2-7,-1 0 22,0 1-1,0 0 0,-1 0 0,0-1 0,0 1 0,-1-1 1,1 0-1,-1 0 0,-1 0 0,1-1 0,-1 0 0,0 0 1,0 0-1,0 0 0,-5 2-21,-6 5 57,-1 0 0,0-2-1,-1 0 1,0-1 0,-1-1-57,-24 9 103,0-1-1,-43 8-102,56-17-27,0-1 0,0-2 0,-1-1 1,1-2-1,-1 0 27,29-1 5,-1 0 0,1 0 0,0 0 1,0 0-1,0-1 0,-1 1 0,1-1 1,0 1-1,0-1 0,0 0 0,0 1 1,0-1-1,0 0 0,0 0 0,0-1 1,0 1-1,0 0 0,1-1 0,-1 1 1,1-1-1,-1 1 0,1-1 1,-1 0-1,0-1-5,1 0-104,0 0-1,1-1 1,-1 1 0,1-1 0,-1 1 0,1-1 0,0 1 0,0-1-1,1 1 1,-1-1 0,1 1 0,0 0 0,-1-1 0,2 1-1,-1 0 1,1-3 104,22-52-1281</inkml:trace>
  <inkml:trace contextRef="#ctx0" brushRef="#br0" timeOffset="104481.446">8680 783 8834,'7'-19'2141,"-2"6"-1525,-1-1 0,0 0 0,-1 0 0,0-2-616,-3 16 6,0 0 0,1 0 0,-1 0 0,0 0-1,0-1 1,0 1 0,0 0 0,0 0 0,0 0 0,0-1 0,0 1 0,0 0 0,0 0 0,0 0 0,0 0-1,0-1 1,0 1 0,0 0 0,0 0 0,0 0 0,0-1 0,-1 1 0,1 0 0,0 0 0,0 0 0,0 0 0,0 0-1,0-1 1,0 1 0,0 0 0,-1 0 0,1 0 0,0 0 0,0 0 0,0 0 0,0-1 0,0 1 0,-1 0-1,1 0 1,0 0 0,0 0 0,0 0 0,-1 0 0,1 0 0,0 0 0,0 0 0,0 0 0,0 0 0,-1 0 0,1 0-1,0 0 1,0 0 0,0 0 0,-1 0 0,1 0 0,0 0 0,0 0 0,0 0 0,0 1-6,-1-1 3,0 0 1,1 0-1,-1 1 1,1-1-1,-1 1 1,1-1-1,-1 0 0,1 1 1,0-1-1,-1 1 1,1-1-1,-1 1 1,1-1-1,0 1 1,0 0-1,-1-1 1,1 1-1,0-1 1,0 1-4,-1 8 0,0-1 0,1 1 1,0 0-1,1-1 1,0 1-1,0-1 1,1 0-1,1 2 0,-1 2 5,9 38 30,5 13-35,-11-48-6,0 0 1,1 0-1,1-1 0,0 0 0,7 11 6,-12-22-1,0 0-1,1-1 1,-1 1-1,0 0 1,1 0-1,-1-1 0,1 0 1,0 1-1,0-1 1,0 0-1,0 0 1,0-1-1,0 1 0,1-1 1,-1 1-1,0-1 1,1 0-1,-1-1 1,1 1-1,-1 0 1,1-1-1,-1 0 0,1 0 1,0 0-1,-1 0 1,1 0-1,-1-1 1,2 0 1,2-1-1,0-1 0,0 1 1,0-1-1,-1 0 0,1-1 1,-1 0-1,0 0 0,0 0 1,-1-1-1,1 0 1,-1 0-1,0 0 0,2-4 1,6-7 4,-1-1-1,-1-1 1,0 0-1,-2 0 1,0-1-1,-1 0 1,4-16-4,4-23-203,9-59 203,-10 38-255,-14 73 242,5-18-44,-6 23 56,0 1-1,0-1 0,1 0 0,-1 0 1,0 1-1,0-1 0,1 0 0,-1 1 1,0-1-1,1 0 0,-1 1 0,1-1 1,-1 1-1,1-1 0,-1 1 1,1-1-1,0 1 0,-1-1 0,1 1 1,-1 0-1,1-1 0,0 1 0,-1 0 1,1-1-1,0 1 0,0 0 2,0 0-1,-1 1 0,1 0 0,0-1 0,0 1 0,0 0 0,0-1 1,-1 1-1,1 0 0,0 0 0,-1 0 0,1 0 0,-1-1 0,1 1 0,-1 0 0,1 0 0,-1 0 0,0 0 0,1 0 0,-1 0 0,0 0 0,0 1 0,0-1 0,0 0 0,0 0 1,0 0 0,1 3-5,4 25 2,-2-1-1,0 1 1,-2-1-1,-2 11 4,-11 117-230,5-76-866,4-57-1210,2-10-118</inkml:trace>
  <inkml:trace contextRef="#ctx0" brushRef="#br0" timeOffset="104857.435">9659 417 5233,'-23'22'8250,"-36"39"-8050,42-43-270,-2-1 1,0 0-1,-1-2 1,0 0-1,-1-1 1,-10 3 69,6-2 175,1 0 0,0 2 1,1 1-1,-13 14-175,23-19 54,1 0 1,1 1-1,0 0 0,1 1 1,1 0-1,0 0 0,1 1 1,-2 7-55,6-15-2,2 0 1,-1 0 0,1 1 0,1-1-1,-1 1 1,1-1 0,1 1 0,0-1-1,0 1 1,0 0 0,1-1 0,1 1-1,-1-1 1,1 1 0,1-1 0,0 0-1,0 0 1,1 3 1,-1-7-41,-1 1 1,1-1-1,0 1 1,0-1-1,0 0 0,1 0 1,0 0-1,-1-1 0,1 1 1,0-1-1,1 0 0,-1 0 1,1-1-1,-1 1 0,1-1 1,0 0-1,0 0 0,0 0 1,0-1-1,2 1 41,4 0-337,1-1 0,-1 0 1,0-1-1,0 0 0,1-1 0,-1 0 0,0-1 0,0 0 0,1-1 337,70-21-2332</inkml:trace>
  <inkml:trace contextRef="#ctx0" brushRef="#br0" timeOffset="105486.648">10285 589 8458,'-14'-10'1178,"1"1"1,-1 1 0,-1 0-1,-10-3-1178,15 7 83,0 1-1,0 1 1,0 0-1,0 0 1,-1 1-1,1 0 1,0 1-1,-4 0-82,-11 1-39,0 1 0,1 1 0,-1 1-1,1 1 1,-1 1 0,1 1 0,-19 9 39,26-8 36,1 0 0,0 1 1,1 1-1,0 0 0,0 1 1,1 1-1,1 0 1,0 1-1,0 0 0,1 1 1,-1 3-37,1 0 37,1 1 1,0 0-1,1 0 0,1 1 1,1 0-1,1 1 1,-2 9-38,6-19 10,1 0 0,1 0 0,-1 0 0,2 0 0,-1 0 0,1 0 0,2 8-10,-1-12-1,0 0 0,0 1 0,1-1 0,0 0 0,0 0 1,1 0-1,0 0 0,0 0 0,0-1 0,0 1 0,1-1 0,2 3 1,0-3 2,0 0-1,-1 0 1,1 0-1,1-1 1,-1 0 0,1 0-1,0 0 1,-1-1-1,2 0 1,-1-1 0,0 1-1,0-1 1,6 0-2,14 3 28,1-1 1,-1-2-1,1-1-28,-27-1 1,76 1 16,0-4 0,0-3 1,0-3-1,0-3-17,-63 9-18,1 0-1,-1-1 1,0 0-1,0-1 1,7-3 18,-16 5-4,-1 1 1,0 0 0,0-1 0,0 0-1,0 0 1,0 0 0,-1 0 0,1-1-1,-1 0 1,0 1 0,0-1 0,0 0 0,-1-1-1,1 1 1,-1 0 0,0-1 0,0 1-1,0-2 4,0-3 7,1-1 0,-2 1-1,1-1 1,-1 0-1,-1 1 1,0-1-1,0 0 1,0 0 0,-2 1-1,1-1 1,-1 1-1,-1-1 1,1 1-1,-2-1-6,4 9 4,0 0-1,-1 1 0,1-1 0,-1 0 0,1 0 1,-1 0-1,0 1 0,1-1 0,-1 0 0,0 1 1,1-1-1,-1 1 0,0-1 0,0 0 0,0 1 1,0 0-1,1-1 0,-1 1 0,0 0 0,0-1 1,0 1-1,0 0 0,0 0 0,0 0 0,0 0 1,0 0-1,0 0 0,0 0 0,0 0 0,0 0 1,1 0-1,-1 0 0,0 0 0,0 1 0,0-1 1,0 0-1,0 1-3,-6 2 8,0 0 0,0 0 0,0 1 0,-3 2-8,6-4-5,-17 12 19,0 1 0,1 1-1,1 0 1,1 1 0,0 2 0,1-1 0,1 2 0,1 0 0,1 1 0,1 1 0,0 0 0,2 0 0,1 1-1,0 2-13,7-17 0,0 0-1,1 0 1,0 0-1,1 0 0,-1 1 1,2-1-1,-1 0 0,1 1 1,0 0 0,1-6-1,-1 1 1,1-1-1,0 1 1,0-1-1,0 0 0,0 1 1,0-1-1,1 0 1,0 0-1,-1 0 1,1 0-1,0 0 1,1 0-1,-1 0 0,0-1 1,1 1-1,-1-1 1,1 1-1,0-1 1,0 0-1,2 1 1,5 2-9,1-1 1,-1 0-1,1 0 0,0-1 0,0-1 0,0 0 0,1 0 1,-1-1-1,0 0 0,9-2 9,24 0-146,0-3 0,3-2 146,-41 5-21,51-9-1570,0-2 1,20-9 1590,20-8-2375</inkml:trace>
  <inkml:trace contextRef="#ctx0" brushRef="#br0" timeOffset="105893.56">11340 793 9770,'-16'10'2040,"-37"23"1080,35-23-3197,0-1-1,0 0 0,-1-1 1,0-2-1,0 1 0,-3-2 78,-42 8 116,-1-4 0,-15-1-116,79-8 3,-1-1 0,1 2 0,0-1 0,-1 0 0,1 0 0,0 0 0,-1 1 0,1-1 0,0 0 0,0 1 0,-1-1 0,1 1 0,0 0 0,-1 0-3,2-1-2,0 0 0,0 1 0,0-1 0,1 1 0,-1-1 0,0 0 0,0 1 0,0-1 0,1 0-1,-1 0 1,0 1 0,0-1 0,0 0 0,1 1 0,-1-1 0,0 0 0,1 0 0,-1 0 0,0 1-1,1-1 1,-1 0 0,0 0 0,1 0 0,-1 0 0,0 1 0,1-1 0,-1 0 0,0 0 0,1 0 2,38 11-88,16-4 39,-13-2 14,24 7 35,-54-9-2,-1 0 0,1 1 0,0 0 0,-1 1-1,0 0 1,0 1 0,5 4 2,-12-7-2,1 0 1,-1 0-1,-1 1 0,1-1 1,-1 1-1,1 0 0,-1 0 1,0 0-1,0 0 0,-1 1 0,1-1 1,-1 1-1,0-1 0,0 1 1,-1 0-1,1 0 0,-1 0 1,0 0-1,-1 0 0,1 0 0,-1 0 1,0 0-1,0 1 0,0-1 1,-1 0-1,0 0 0,0 0 1,0 0-1,-1 0 0,1-1 1,-1 1-1,-2 2 2,1 1-28,-1-1 0,0 1 0,0-1-1,-1 0 1,0 0 0,0-1 0,-1 0 0,1 0 0,-2 0 0,1 0 0,0-1 0,-1 0 0,0 0-1,0-1 1,-1 0 0,1 0 0,-1-1 0,0 0 0,-4 1 28,8-3-43,-1 0 0,0 0 0,0-1 0,0 1 0,0-1 0,0-1 0,0 1 0,0 0 0,0-1 0,0 0 0,0 0 0,0-1 0,-3-1 43,6 2-36,0 0-1,0 0 1,0-1 0,0 1-1,0 0 1,0-1 0,1 0-1,-1 1 1,0-1 0,1 0-1,-1 0 1,1 0 0,0 0 0,0 0-1,0 0 1,0 0 0,0 0-1,0 0 1,0-1 0,1 1-1,-1 0 1,1-1 0,0 1-1,-1 0 1,1-1 0,0 1 0,1 0-1,-1-1 1,0 1 0,1-2 36,1-4-307,0 0 0,1 0 0,0 0 0,0 0 0,1 1 0,-1 0 0,2-1 0,-1 1 0,1 1 0,1-2 307,33-39-2248</inkml:trace>
  <inkml:trace contextRef="#ctx0" brushRef="#br0" timeOffset="106286.515">11756 756 8802,'-7'6'4404,"-13"4"-3283,12-6-842,-99 46-364,-30 17 149,111-53-41,1 1 0,0 2 0,2 0-1,-3 4-22,22-18 0,1 0 0,0 0-1,0 1 1,0-1 0,0 0-1,1 1 1,-1 0-1,1 0 1,0 0 0,-1 3 0,2-6 0,1 0 1,0 0-1,-1 0 1,1 0-1,0 0 1,0 0 0,0 1-1,0-1 1,0 0-1,0 0 1,1 0-1,-1 0 1,0 0 0,0 0-1,1 0 1,-1 0-1,1 0 1,0 1-1,0-1-1,0 0 0,0 1 1,0-1-1,1 0 0,-1 0 0,1 0 1,-1 0-1,1 0 0,-1 0 0,1 0 1,-1 0-1,1 0 0,0-1 0,1 1 1,27 7-60,0-1 0,0-2-1,25 2 61,-33-5-24,1 0-1,-1 2 0,1 0 0,-1 2 0,-1 0 1,1 2-1,14 7 25,-32-13-7,0 0-1,0 0 1,0 1 0,-1 0 0,1 0 0,-1 0 0,0 0-1,1 0 1,-1 0 0,-1 1 0,1 0 0,0 0 0,-1-1-1,0 1 1,0 1 0,1 3 7,-2-5-15,0 0 1,-1 0-1,1 0 0,-1 0 1,0 0-1,0 0 0,0 0 1,-1 0-1,1 1 0,-1-1 1,0 0-1,1 0 0,-1-1 1,-1 1-1,1 0 0,0 0 1,-1 0-1,1-1 0,-1 1 1,0-1-1,0 1 0,0-1 1,0 0-1,0 0 0,-1 1 15,-9 7-103,-1 0-1,0-1 1,0 0-1,-1-1 1,0-1-1,-1 0 0,0-1 1,-12 4 103,-2-1-1083,-2-1 0,1-2 0,-1-1 1,-2-1 1082,-31 1-2916</inkml:trace>
  <inkml:trace contextRef="#ctx0" brushRef="#br0" timeOffset="107579.524">12233 1052 8874,'37'5'1371,"50"7"1573,-76-11-2838,1-1 0,-1 0 0,1-1 0,-1 0-1,0-1 1,4-1-106,-10 2 22,1-1-1,-1-1 1,1 1-1,-1-1 0,0 0 1,0 0-1,0-1 1,0 1-1,-1-1 1,0 0-1,1-1 1,-2 1-1,1-1 0,0 0-21,9-13 170,-2 1-1,0-2 0,1-5-169,-8 16 51,27-54 250,-3 0-1,4-23-300,-21 53 31,-1 0-1,-2-1 1,-2-1-1,0 1 1,-1-22-31,-5 55 0,0-10 42,0 0 0,0 0-1,-1 0 1,-1-6-42,1 14 10,1 0 0,-1 0 0,1 0 1,-1 1-1,0-1 0,1 0 0,-1 1 0,0-1 0,0 0 0,0 1 1,-1-1-1,0 0-10,2 1 5,-1 1 0,0-1 0,0 1 0,0-1 0,0 1 0,1-1 0,-1 1-1,0 0 1,0 0 0,0-1 0,0 1 0,0 0 0,0 0 0,0 0 0,0 0 0,0 0 0,0 0 0,0 0 0,0 0 0,0 0 0,0 0 0,0 1 0,0-1 0,0 1-5,-7 2 9,1 0 1,0 1 0,1 0 0,-1 0-1,1 0 1,-1 1 0,1 0 0,1 1-1,-2 0-9,-50 59-28,40-44 25,-7 8-9,-153 193-35,148-181 66,2 1 0,2 2 0,2 0 0,-10 31-19,19-37 0,2 1 1,1 1-1,3-1 0,-2 23 0,1 24 18,3 48-18,5-106 2,0 27 23,-8 50-25,6-88 4,0 0 1,-1-1-1,-1 1 1,0-1-1,-1 0 1,-1 0-1,-1-1 0,-2 4-4,7-15-3,1 0 0,-1 0 0,0 0 0,-1 0 0,1 0 0,-1-1-1,1 1 1,-3 0 3,5-3-3,-1 0 1,1 0-1,0-1 0,0 1 0,-1-1 0,1 1 0,0-1 0,-1 1 1,1-1-1,0 0 0,-1 1 0,1-1 0,-1 0 0,1 0 0,0 0 1,-1 0-1,1-1 0,-1 1 0,1 0 0,0 0 0,-1-1 1,1 1-1,0-1 0,-1 1 0,1-1 0,0 0 0,0 0 0,-1 1 1,1-1-1,0 0 3,-5-5-22,0 0-1,1 0 1,0-1 0,0 0 0,1 1-1,-1-2 1,1 1 0,1 0 0,0-1 0,0 0-1,0-1 23,-6-11-43,-5-15-13,2 0 0,0-1 1,3-1-1,1 1 1,2-2-1,1 1 0,1-33 56,4 63-13,0 0-1,0 0 0,1 0 1,0 0-1,0 0 0,1 0 1,0 1-1,0-1 1,1 0-1,0 1 0,1-2 14,-2 5-2,0 0-1,1-1 1,-1 2-1,1-1 0,0 0 1,0 0-1,0 1 1,0 0-1,1 0 1,-1-1-1,0 2 0,1-1 1,0 0-1,-1 1 1,1 0-1,0 0 1,0 0-1,0 0 0,-1 0 1,2 1 2,31-2 47,-1 1 0,0 2 0,1 2 0,-1 0 0,24 8-47,3-2 22,7-1-22,-64-8 6,-1 0 0,1 0-1,-1-1 1,1 1 0,0-1 0,-1 0-1,0 0 1,1-1 0,-1 0-1,0 1 1,1-1 0,-1 0 0,2-2-6,6-5 1,0 0 1,-1 0-1,6-8-1,-9 10-28,-1 0-1,1 0 0,0 1 0,0 0 0,0 0 0,1 1 1,9-4 28,-10 5-19,19-4-35,-27 8 56,1 0-1,0 0 1,0 0-1,0 0 1,-1 0-1,1 1 1,0-1-1,0 0 1,0 0-1,-1 1 1,1-1-1,0 0 1,0 1-1,-1-1 1,1 1-1,0-1 1,-1 1-1,1-1 1,0 1-1,-1-1 1,1 1-1,-1 0 1,1-1-1,-1 1 1,1 0-1,-1-1 1,1 1-1,-1 0 1,0 0 0,0-1-1,1 1 1,-1 0-2,3 11 31,-1 0 0,0 0 0,-1 0 0,0 0 0,-1 0 0,-1 12-31,0-12 11,1 0 0,0 0 0,1 0 0,0 0 0,1 0 0,3 12-11,0-24 95,3-8-46,12-15-9,-14 16-16,32-36 34,-18 22-64,-1-1 1,0-1-1,13-24 6,-29 42-9,-1-1 0,0 1 0,0 0 0,0-1 0,0 0-1,0-3 10,-2 6-11,1 0 0,-1 0 0,0 0 0,0 1 0,0-1 0,0 0 0,0 0 0,0 0 0,-1 0 0,0 1 0,1-1 0,-1 0 0,0 0 0,-1 0 11,2 2-2,0 1 0,0 0 1,0 0-1,0-1 1,0 1-1,-1 0 1,1 0-1,0-1 0,0 1 1,0 0-1,0 0 1,-1 0-1,1 0 1,0-1-1,0 1 0,0 0 1,-1 0-1,1 0 1,0 0-1,0 0 1,-1-1-1,1 1 0,0 0 1,0 0-1,-1 0 1,1 0-1,0 0 1,0 0-1,-1 0 0,1 0 1,0 0-1,0 0 1,-1 0-1,1 0 1,0 0-1,-1 0 0,1 0 1,0 1-1,0-1 1,0 0-1,-1 0 1,1 0-1,0 0 2,-10 13-21,-1 18 54,8-18-19,1 0 1,0 0 0,1 1-1,1-1 1,0 0 0,2 12-15,-1-17 1,0 0 0,1 0 0,0 0 0,0 0-1,0-1 1,1 1 0,0 0 0,1-1 0,0 0 0,0 0 0,5 6-1,-9-12 2,1 0-1,0-1 1,0 1-1,0 0 0,-1 0 1,1 0-1,0-1 1,0 1-1,0 0 1,1-1-1,-1 1 0,0-1 1,0 1-1,0-1 1,0 0-1,0 1 1,1-1-1,-1 0 0,0 0 1,0 0-1,0 0 1,1 0-2,27-9 46,-1-1-29,-11 5-15,0 0 0,-1-1 0,0 0-1,10-7-1,5-1 0,9-3 14,19-9 73,32-20-87,76-51 76,-146 82-74,-1-1 0,0 0 0,-1-1 0,-1-2 0,-1 0 0,0 0 0,-1-2 0,-2 0 0,6-11-2,8-17 6,-2 0 0,-3-2 0,17-53-6,-24 60 9,-3-1 0,-1 0 0,-2-1 0,-3 0 0,2-40-9,-8 78 2,-1 1 0,-1 0 0,1-1 1,-1 1-1,0 0 0,-1 0 0,0 0 0,-1-3-2,2 9-2,1-1-1,-1 1 1,0-1 0,0 1 0,0-1 0,0 1 0,0 0 0,0-1 0,0 1 0,0 0-1,-1 0 1,1 0 0,0 0 0,-1 0 0,1 0 0,-1 0 0,1 1 0,-1-1-1,1 0 1,-1 1 0,0-1 0,1 1 0,-1 0 0,0-1 0,1 1 0,-1 0 0,0 0-1,0 0 1,1 0 0,-1 0 0,0 1 0,1-1 0,-1 1 0,0-1 0,1 1 0,-1-1-1,1 1 1,-2 0 2,-7 4-9,1 0 0,0 0 0,0 0 0,1 1 0,-1 1 0,1-1 0,1 1-1,-1 1 1,1-1 0,0 1 0,1 1 0,-2 2 9,-14 22-21,2 2-1,-12 26 22,-42 104 36,-16 71-36,72-186-42,-24 62-412,5 1 1,-6 47 453,39-140-632,1 0 0,0 1-1,2-1 1,0 3 632,2-11-629,0 0 0,1 1 0,0-1 0,3 8 629,-5-19-15</inkml:trace>
  <inkml:trace contextRef="#ctx0" brushRef="#br0" timeOffset="108531.724">14369 716 8802,'0'0'115,"-1"-1"1,1 1 0,0 0-1,0-1 1,-1 1 0,1-1-1,0 1 1,0 0-1,0-1 1,0 1 0,0-1-1,-1 1 1,1-1-1,0 1 1,0 0 0,0-1-1,0 1 1,0-1 0,0 1-1,1-1 1,-1 1-1,0 0 1,0-1 0,0 1-1,0-1 1,0 1-1,1 0 1,-1-1 0,0 1-1,0-1 1,0 1 0,1 0-116,20-1 1059,-19 1-1165,62 3 598,80 2 287,411-34 161,-2-31-679,-508 54-237,17-2-80,58 0 56,-441 3-7436,262 2 4282</inkml:trace>
  <inkml:trace contextRef="#ctx0" brushRef="#br0" timeOffset="108875.803">15257 648 3065,'-8'17'2266,"2"2"0,0-1 1,-3 19-2267,4-8 1408,2 1 0,0 8-1408,1 33 1627,8 53-1627,2-45 560,14 56-560,-7-54 115,-14-67-101,-1-14-14,0 0 0,0 0 0,0 0 0,0 0 1,0-1-1,0 1 0,0 0 0,0 0 0,0 0 0,0 0 0,0 0 1,-1 0-1,1 0 0,0 0 0,0 0 0,0 0 0,0 0 0,0 0 0,0 0 1,0 0-1,0 0 0,0 0 0,0 0 0,0 0 0,0 0 0,0 0 1,0 0-1,0 0 0,0 0 0,0 0 0,0 0 0,-1 0 0,1 0 1,0 0-1,0 0 0,0 1 0,0-1 0,0 0 0,0 0 0,0 0 1,0 0-1,0 0 0,0 0 0,0 0 0,0 0 0,0 0 0,0 0 1,0 0-1,0 0 0,0 0 0,0 0 0,0 0 0,0 0 0,0 0 0,0 0 1,0 0-1,0 0 0,0 1 0,0-1 0,0 0 0,-6-25-1045,6-6-1448,3-13-67</inkml:trace>
  <inkml:trace contextRef="#ctx0" brushRef="#br0" timeOffset="109233.847">15617 948 7978,'22'28'1480,"-2"1"1,-1 1-1,1 6-1480,0 5 223,-1 2-1,-2 0 1,8 31-223,-17-32 293,-8-42-277,0 0-1,0 0 1,0 0 0,0 0-1,0 0 1,0 0 0,0 0-1,0 0 1,0 0-1,0 0 1,0 0 0,0 0-1,0 0 1,0 0 0,-1 0-1,1 0 1,0 0-1,0 0 1,0 0 0,0 0-1,0-1 1,0 1 0,0 0-1,0 0 1,0 0-1,0 0 1,0 0 0,0 0-1,0 0 1,-1 0 0,1 0-1,0 0 1,0 0-1,0 0 1,0 1 0,0-1-1,0 0 1,0 0 0,0 0-1,0 0 1,0 0-1,0 0 1,0 0 0,0 0-1,0 0 1,0 0 0,-1 0-1,1 0 1,0 0-1,0 0 1,0 0 0,0 0-1,0 0 1,0 0-1,0 0 1,0 0 0,0 1-1,0-1 1,0 0 0,0 0-1,0 0 1,0 0-1,0 0 1,0 0 0,0 0-1,0 0-15,-7-8 772,-8-14-290,6 5-456,0 0 0,2 0 0,0-1 0,-1-6-26,6 15-6,0 0 0,1 0 0,0 0 1,0 0-1,1 0 0,1 0 0,-1 0 1,1 0-1,1 0 0,0 0 0,0 0 0,0 0 1,1 1-1,4-7 6,1-3-42,2 0-1,0 0 1,1 1 0,1 1 0,9-11 42,-13 18 3,0-1 1,1 2 0,0-1-1,0 1 1,1 0 0,0 1-1,0 0 1,1 1-1,0 0 1,7-3-4,-12 7-23,0 0 0,0 1 0,-1-1 0,1 1 0,0 0-1,0 1 1,0 0 0,1 0 0,-1 0 0,0 0 0,0 1 0,0 0 0,0 0-1,-1 1 1,1-1 0,0 1 0,0 1 0,-1-1 0,1 1 0,-1 0 0,0 0 0,2 2 23,16 13-479,-18-13 6,1 0 0,-1-1 0,1 0 0,0 0 0,0 0 0,0-1 0,1 0-1,-1 0 1,1-1 0,6 2 473,10-2-2569</inkml:trace>
  <inkml:trace contextRef="#ctx0" brushRef="#br0" timeOffset="109877.724">16388 873 2561,'0'0'15,"8"2"968,1-1-1,-1 1 0,1 1 0,2 1-982,-10-4 98,1 0 0,-1 1 0,0-1 0,0 1 0,0-1 0,1 1 0,-1 0 0,0-1 0,0 1 0,0 0 0,0 0 0,0-1 0,0 1 0,0 0 0,-1 0 0,1 0 0,0 0 0,0 1 0,-1-1 0,1 0 0,0 0 0,-1 0 0,1 0 0,-1 1 0,0-1 0,1 0 0,-1 0 0,0 1 0,0-1 0,0 0 0,0 1 0,0-1 0,0 1-98,-2 0 171,1 0-1,-1 0 1,1-1-1,-1 1 1,0-1-1,1 1 0,-1-1 1,0 1-1,0-1 1,0 0-1,0 0 1,0 0-1,-1 0 0,1-1 1,0 1-1,0 0 1,-3-1-171,-3 3 323,-5 2-120,-1 1 0,1 0 1,0 1-1,1 0 0,0 1 0,0 0 0,-4 5-203,9-7 23,1 0 1,0 0-1,0 1 1,1 0-1,0 0 0,0 0 1,1 1-1,0 0 0,0 0 1,1 0-1,0 0 0,0 0 1,0 1-24,1 0 18,0 1 0,1-1 1,0 0-1,0 1 0,1-1 0,0 0 1,0 1-1,1-1 0,1 1 1,-1-1-1,2 0 0,-1 0 0,3 6-18,-3-10 9,1 0 0,0 0 0,-1 0 0,2-1 0,-1 1 0,0-1 0,1 0 0,0 0 0,0 0 0,0 0-1,0-1 1,1 0 0,-1 1 0,1-2 0,0 1 0,0 0 0,0-1 0,0 0 0,0 0 0,1-1 0,-1 1 0,1-1 0,3 0-9,-2 0 12,1 0 0,0-1 1,-1 0-1,1 0 1,-1-1-1,1 0 1,-1 0-1,1-1 0,-1 0 1,0 0-1,0-1 1,1 0-1,-2 0 1,1-1-1,0 0 0,-1 0 1,0 0-1,4-3-12,-3 0 0,1-1-1,-1 1 0,-1-1 1,1-1-1,-1 1 1,-1-1-1,1 0 1,-2 0-1,1-1 0,-1 1 1,-1-1-1,1 0 1,-1-4 0,3-17-36,-1-1 0,-1-8 36,-1 8-96,1 0 1,3-5 95,-7 36-9,1 0 0,-1-1 0,0 1 0,0 0 0,1 0 0,-1 0 0,1 0 1,-1-1-1,1 1 0,0 0 0,-1 0 0,1 0 0,0 0 0,-1 0 0,1 0 0,0 1 0,0-1 0,0 0 0,0 0 0,0 1 0,0-1 10,0 1-10,0-1 0,0 1 0,0 0 0,0 0 0,0 0 0,0 0 0,0 0 0,0 1 0,0-1 0,0 0 1,0 0-1,0 1 0,0-1 0,0 0 0,0 1 0,0-1 0,-1 1 0,1-1 0,0 1 0,0 0 9,6 5-41,0 0-1,-1 1 0,0 0 1,0 0-1,1 3 42,-2-4-1,55 77-24,-31-41-7,2-2 0,3 1 32,-32-39-10,0 1 0,0-1 0,0 0 0,1 0 1,-1 0-1,1 0 0,-1 0 0,1-1 0,-1 1 0,1-1 0,0 1 1,0-1-1,0 0 0,0 0 0,0 0 0,0-1 0,2 1 10,-3-1-1,1-1 0,-1 1-1,1-1 1,-1 0-1,0 1 1,1-1-1,-1-1 1,0 1 0,0 0-1,1-1 1,-1 1-1,0-1 1,0 1-1,-1-1 1,1 0 0,0 0-1,0 0 1,-1 0-1,1 0 1,-1 0-1,0 0 2,10-15-18,-1-1 0,4-9 18,-7 10-26,2 1-1,0 1 1,1 0-1,3-4 27,-10 15-3,0 1-1,0-1 0,1 1 1,-1 0-1,1 0 0,0 0 1,0 0-1,0 0 0,0 1 1,1 0-1,-1 0 1,0 0-1,1 1 0,0-1 1,-1 1-1,1 0 0,4 0 4,-6 1 3,1 0 0,-1 0 0,0 0-1,1 0 1,-1 1 0,0-1 0,0 1 0,1 0-1,-1 0 1,0 0 0,0 1 0,0-1 0,0 1-1,0-1 1,2 3-3,0 0 12,-1 0 0,0 0-1,0 0 1,0 1 0,0-1 0,-1 1 0,1 0-1,1 4-11,3 7 32,-1 0 0,-1 1 0,0 0 0,-2 0 0,2 10-32,-3-7 39,-3-16-39,1 1 0,-1 0 0,1-1 0,0 1 1,0-1-1,0 1 0,1-1 0,0 1 0,0-1 0,1 2 0,-3-6-1,0 0 0,1 0 0,-1 0 0,1 0 0,-1 0 0,0 0 0,1 0 0,-1 0 0,1 0 0,-1 0 0,0 0 0,1 0 0,-1-1 0,0 1 0,1 0 0,-1 0 0,0 0 0,1-1 0,-1 1 0,0 0 0,1 0-1,-1-1 1,0 1 0,0 0 0,1-1 0,-1 1 0,0 0 0,0-1 0,0 1 0,1 0 0,-1-1 1,11-15 1,-8 11 2,14-15-118,0 1 0,1 1-1,1 0 1,1 1-1,1 1 1,0 1 0,8-3 115,-12 8-730,0 0 1,1 1 0,0 2-1,1 0 1,0 0-1,0 2 1,0 0 0,0 2-1,19-2 730,-31 4-236,0 1 0,-1 0-1,1 1 1,0-1 0,-1 1 0,1 0 0,-1 1-1,1 0 1,-1 0 0,0 0 0,1 1-1,-1 0 1,-1 0 0,1 0 0,2 2 236,12 15-624</inkml:trace>
  <inkml:trace contextRef="#ctx0" brushRef="#br0" timeOffset="110282.901">17922 964 9714,'-51'20'2886,"-28"10"-868,-40 24-2018,-139 87-8,234-130 19,20-9-9,0-1-1,1 1 1,-1 0 0,0 0 0,0 0-1,1 0 1,-1 1 0,1 0 0,0-1-1,0 1 1,0 0 0,-1 2-2,4-5 0,0 0 1,0 0-1,0 0 1,0 0-1,0 1 1,0-1-1,0 0 1,0 0-1,0 0 1,0 0-1,0 0 1,0 0-1,0 1 1,0-1-1,0 0 1,0 0-1,0 0 1,0 0-1,0 0 1,0 0-1,0 0 1,1 1 0,-1-1-1,0 0 1,0 0-1,0 0 1,0 0-1,0 0 1,0 0-1,0 0 1,0 0-1,1 0 1,-1 0-1,0 0 1,0 0-1,0 0 1,0 0-1,0 0 1,0 1-1,0-1 1,1 0-1,-1 0 1,0 0-1,0 0 1,0 0-1,0-1 1,0 1-1,0 0 1,1 0-1,-1 0 1,0 0-1,0 0 1,0 0-1,0 0 1,0 0-1,69 4 151,13-3-151,44 2 48,-42 4-3,25 7-45,-78-9 7,-1 2 1,1 0 0,-1 3 0,-1 0 0,5 4-8,-26-10-14,1 0 1,-1 1 0,0 0 0,0 1 0,0 0 0,-1 0 0,0 0 0,0 1-1,-1 0 1,1 0 0,1 5 13,-6-9-6,0 0 0,0 1 0,0 0 0,0 0-1,-1-1 1,0 1 0,1 0 0,-1 0 0,-1 0 0,1 0-1,-1 0 1,0 0 0,1 0 0,-2 0 0,1 1 0,0-1-1,-1 0 1,0 0 0,0 0 0,0-1 0,0 1 0,-1 0-1,0 0 1,0-1 0,0 1 0,0-1 0,-1 2 6,0-1-15,0 0 1,0 0-1,0 0 0,-1 0 1,0 0-1,0-1 0,0 1 1,0-1-1,0 0 1,-1-1-1,0 1 0,1-1 1,-1 0-1,0 0 0,0 0 1,0-1-1,0 1 1,0-1-1,0-1 0,-1 1 1,1-1-1,0 0 0,0 0 1,-1 0-1,1-1 1,0 1-1,-3-2 15,0 0-334,-1 0 0,1-1 1,-1 0-1,1-1 0,0 0 0,0 0 0,1-1 0,-1 0 1,1 0-1,0 0 0,1-1 0,-1 0 0,1-1 1,0 1-1,0-1 0,0-2 334,-23-41-3129</inkml:trace>
  <inkml:trace contextRef="#ctx0" brushRef="#br0" timeOffset="110756.153">18100 1197 7962,'17'44'1651,"-2"1"-1,-2 0 1,4 26-1651,-3-10 98,11 24-98,-24-81 34,1-1 0,-1 1 0,1 0 0,0-1 0,0 1 0,0-1 0,0 1 0,2 1-34,-3-5 21,0 1 0,-1-1 0,1 1 0,0 0 0,0-1 0,-1 1 0,1-1 0,0 1 0,0-1 0,0 0 0,0 1 0,-1-1 0,1 0 0,0 0 0,0 0 0,0 1 0,0-1 0,0 0 0,0 0 0,0 0 0,0 0 0,0-1 0,-1 1 0,1 0 0,0 0 0,0-1 0,0 1 0,0 0 0,0-1 0,0 1 0,-1 0 0,1-1 0,0 0 0,0 1 0,-1-1 0,1 1 0,0-1 0,0 0-21,3-4 76,1 1 0,-1-1 0,0 0 0,0 0 0,-1 0 1,1 0-1,-1-1 0,0 1 0,-1-1 0,1 0 0,-1-2-76,4-11 20,-2 0 0,0 0-1,-2-1-19,1 4-60,-1 0 0,2 0 0,0 1 0,5-12 60,-8 23-17,1 0 0,0 1 0,0-1 1,0 1-1,0-1 0,0 1 0,1 0 0,0 0 1,-1 0-1,1 0 0,0 0 0,1 1 0,-1-1 0,0 1 1,1 0-1,-1 0 0,1 0 0,0 0 0,0 1 1,-1-1-1,1 1 0,1 0 17,-1 1-3,1-1 0,-1 1-1,1 0 1,-1 0 0,1 1 0,-1-1 0,1 1-1,-1 0 1,0 0 0,1 1 0,-1-1 0,0 1-1,0 0 1,0 0 0,0 0 0,0 1-1,0-1 1,-1 1 0,3 2 3,3 4 1,0 1-1,0 0 1,3 5-1,-7-8-5,1 1 0,0-1 1,0 0-1,0-1 1,1 0-1,0 0 0,4 2 5,-10-7 1,0-1-1,0 0 0,0 1 0,1-1 1,-1 0-1,0 0 0,0 0 0,0 0 1,0 0-1,0 0 0,0 0 0,0 0 1,0 0-1,0 0 0,0-1 0,0 1 1,0 0-1,0-1 0,0 1 0,0-1 1,0 1-1,0-1 0,0 1 0,0-1 1,0 0-1,-1 1 0,1-1 0,0 0 1,0 0-1,-1 0 0,1 0 0,-1 1 1,1-1-1,-1 0 0,1-1 0,18-36 18,-18 35-22,6-16-494,-2-2 0,0 1 0,-1 0 0,-1-1 0,-1-3 498,1-5-2738,2-3 52</inkml:trace>
  <inkml:trace contextRef="#ctx0" brushRef="#br0" timeOffset="111133.144">18673 1146 4945,'4'-3'1544,"-1"6"353,7 31-1273,38 57-408,-36-21-96,-3-7-256,-3 12-304,-4-10-264,3-8-1193,-1-18 169</inkml:trace>
  <inkml:trace contextRef="#ctx0" brushRef="#br0" timeOffset="111134.144">18866 1238 13235,'30'137'2304,"-12"-92"793,-2 5-4209,2 3-1177,-4-19-375,2-16 1055,-8-21 761,8-21 304,-5-17 952,0-16-1616,-7-2-208</inkml:trace>
  <inkml:trace contextRef="#ctx0" brushRef="#br0" timeOffset="111463.773">19255 1253 6857,'14'27'4001,"-8"-12"-1168,-6-1-3273,-3-3-3081</inkml:trace>
  <inkml:trace contextRef="#ctx0" brushRef="#br0" timeOffset="111812.357">19310 1235 5913,'34'-43'2473,"-34"43"-2450,0 0 1,0 0 0,0 0-1,0 0 1,0 0 0,0 0-1,0 0 1,0 0 0,0 1-1,0-1 1,0 0 0,0 0-1,0 0 1,0 0 0,0 0-1,0 0 1,0 0 0,0 0-1,1 0 1,-1 0 0,0 0-1,0 0 1,0 0 0,0 0-1,0 0 1,0 0-1,0 0 1,0 0 0,0 0-1,0 0 1,0 0 0,0 0-1,1 0 1,-1 0 0,0 0-1,0 0 1,0 0 0,0 0-1,0 0 1,0 0 0,0 0-1,0 0 1,0 0 0,0 0-1,0 0 1,1 0 0,-1 0-1,0 0 1,0 0 0,0 0-1,0 0 1,0 0 0,0 0-1,0 0 1,0 0 0,0-1-1,0 1 1,0 0-1,0 0 1,0 0 0,0 0-1,0 0 1,0 0 0,0 0-1,0 0 1,0 0 0,0 0-1,0 0-23,-2 9 980,-8 15-81,-5 1-776,-2-1 0,0-1 0,-1 0 0,-1-1 0,-6 4-123,-112 98 1106,91-84-752,-9 3 128,55-39-161,7-2-141,14 0-15,-18-2-118,51 4 30,0 3 0,-1 2 1,0 2-1,-1 3 0,-1 2 0,28 13-77,-74-27 0,11 5-19,-1 0 0,1 1 0,3 4 19,-16-11-5,0 1 1,-1 0-1,1 0 0,0 0 1,-1 1-1,1-1 0,-1 1 1,1-1-1,-1 1 0,0 0 1,0 0-1,-1 0 0,1 0 1,0 0-1,-1 0 1,0 1-1,0-1 0,0 0 1,0 1 4,-1-2-9,0 0 0,0-1 1,0 1-1,0 0 0,0 0 1,-1-1-1,1 1 0,-1 0 0,1-1 1,-1 1-1,0 0 0,1-1 1,-1 1-1,0-1 0,0 1 1,0-1-1,0 0 0,-1 1 1,1-1-1,0 0 0,0 0 1,-1 0-1,1 0 0,-1 0 1,1 0-1,-1 0 0,1 0 0,-1 0 1,1-1-1,-1 1 0,0-1 1,0 1-1,1-1 0,-1 0 1,0 0-1,0 0 9,-6 2-60,0-2 1,1 1-1,-1-1 1,0-1-1,1 1 1,-1-1-1,-5-1 60,2-1-542,0-1 0,0 0 0,0 0 0,0-1 0,1-1-1,-8-5 543,-20-17-2412</inkml:trace>
  <inkml:trace contextRef="#ctx0" brushRef="#br0" timeOffset="112423.465">19973 1483 11402,'1'1'136,"-1"0"0,1 0 0,-1 1 0,1-1 0,-1 0 0,0 1 0,1-1 0,-1 1 0,0-1 0,0 0 0,0 1 0,0-1 0,0 1 0,0-1 0,-1 0 0,1 1 0,0-1 0,-1 0 0,1 1 0,-1-1 0,1 0 0,-1 1 0,0-1 0,1 0 0,-1 0 0,0 0 0,0 0 0,0 0 0,0 0 0,0 0 0,0 0 0,0 0 0,0 0 0,-1 0 0,1 0-136,-7 4-169,1-1 1,-1 0-1,0 0 1,0 0-1,-7 1 169,2-1-167,0 0 0,0-1 1,0-1-1,-1 0 0,1-1 0,0-1 0,-4 0 167,-27-2 369,-24-6-369,35 4 240,-1 1 1,1 1 0,-6 2-241,36 2-3,7 2 4,12 5-7,-12-7-1,52 25-202,2-2 0,0-3 1,51 11 208,-46-14-25,-51-15 34,8 2 29,-2 0 0,13 7-38,-28-11 9,1-1-1,-1 1 1,0 0 0,0 0 0,1 0 0,-2 0 0,1 0 0,0 1 0,0 0 0,-1-1 0,1 1 0,-1 0-1,0 0 1,0 0 0,0 1 0,1 1-9,-3-2 7,1 0-1,-1 0 1,0 0-1,0 0 1,0 0-1,0-1 1,-1 1-1,1 0 1,-1 0-1,0 0 1,0 0-1,0 0 0,0-1 1,0 1-1,0 0 1,-1-1-1,1 1 1,-2 0-7,-4 8 15,-2 1 1,1-2-1,-3 2-15,-7 8 6,0-2 0,-1 0 0,-17 11-6,28-23-17,0-1 0,-1 1 1,1-2-1,-1 1 1,0-1-1,0-1 1,-1 1-1,1-1 1,-1-1-1,1 0 1,-4 0 16,11-2-8,0 1-1,0-1 1,0 0 0,0 0-1,0 0 1,0-1 0,0 1 0,0 0-1,0-1 1,1 1 0,-1-1 0,0 0-1,0 1 1,0-1 0,1 0 0,-1 0-1,-1-1 9,2 1-12,0 0-1,1 0 1,-1 0-1,0 0 1,0-1-1,0 1 0,1 0 1,-1 0-1,1-1 1,-1 1-1,1-1 1,-1 1-1,1 0 1,0-1-1,0 1 0,-1-1 1,1 1-1,0-1 13,1-3-62,-1 1-1,1-1 1,0 1-1,0-1 1,1 1-1,-1 0 1,1 0-1,0-1 1,0 1-1,0 1 1,0-1-1,1 0 1,3-3 62,6-6-468,1 1 1,1 0-1,0 1 1,0 1-1,1 0 1,0 1-1,6-2 468,28-12-2067,38-13 2067,-70 29 283,0 1-1,1 1 1,-1 0 0,1 1-1,5 0-282,-17 4 159,-1-1 0,0 1 0,1 0 0,-1 1-1,0-1 1,1 1 0,-1 0 0,0 1-1,0-1 1,0 1 0,0 0 0,0 0 0,0 0-1,0 1 1,-1 0 0,1 0 0,-1 0 0,0 0-1,0 1 1,1 1-159,5 7 216,0 0-1,-1 0 1,-1 1-1,0 1 1,0-1 0,-2 1-1,0 1 1,1 4-216,9 28 717,8 45-717,-14-45 137,-5-21-73,1-1-1,1-1 1,7 17-64,-13-38 3,0 0-1,0-1 1,0 1-1,1-1 1,-1 0-1,1 1 1,-1-1-1,1 0 1,0 0-1,0 0 1,0 0 0,0 0-1,0-1 1,2 2-3,-2-2 1,0 0 1,0-1 0,0 1 0,0-1 0,0 1 0,0-1 0,1 0-1,-1 0 1,0 0 0,0 0 0,0 0 0,0-1 0,0 1-1,0 0 1,0-1 0,0 0 0,0 1 0,0-1 0,1-1-2,18-8 19,-1-1 0,-1-2 0,0 0 0,0 0 0,2-5-19,-2 2 43,1 1 1,1 1-1,0 0 0,4 1-43,-22 11 6,0 1-1,1-1 1,-1 1 0,1 0 0,0 0 0,-1 1-1,1-1 1,0 1 0,-1 0 0,1 0 0,0 0 0,-1 0-1,1 1 1,0 0 0,-1-1 0,1 1 0,-1 0-1,1 1 1,-1-1 0,1 1 0,-1-1 0,0 1-1,0 0 1,0 0 0,0 1 0,2 1-6,8 8-4,-1 0 1,0 1-1,-1 1 0,0 0 1,1 5 3,10 11-17,-12-17 9,1-1 0,0 0 0,1 0 1,1-1-1,0-1 0,0 0 0,3 1 8,7 2 10,1 0 0,0-2 0,1-1 0,4 1-10,211 82-805,-174-67-1805,-2-5 17</inkml:trace>
  <inkml:trace contextRef="#ctx0" brushRef="#br0" timeOffset="114644.117">7519 5144 8338,'6'-59'6516,"-3"45"-6209,0-1 1,1 1-1,0 0 0,1 0 0,1 1 0,0 0 1,1 0-1,4-5-307,-8 12 73,54-79 689,-47 71-707,1 1 0,0 0 0,1 1 0,13-11-55,-24 23-5,-1-1 0,1 0 0,0 1 1,0-1-1,0 1 0,0-1 1,0 1-1,0-1 0,0 1 1,0-1-1,0 1 0,0 0 0,0 0 1,0-1-1,0 1 0,0 0 1,0 0-1,0 0 0,0 0 1,0 0-1,0 1 0,0-1 0,0 0 1,0 0-1,0 1 0,0-1 1,0 0-1,0 1 0,0-1 0,0 1 1,-1-1-1,1 1 0,0 0 1,0-1-1,0 1 0,0 0 5,3 4-26,0 0 0,-1 0 0,1 0 0,-1 0 0,0 1 0,0 0 26,1 2-25,41 86-1241,0 9 1266,9 21-4538,-36-88 1800</inkml:trace>
  <inkml:trace contextRef="#ctx0" brushRef="#br0" timeOffset="115193.681">7804 4886 8354,'-1'-1'31,"-10"-7"1232,0 1-1,0 0 1,-1 0-1,-3 0-1262,11 6 124,1-1 0,0 1 0,-1 0 0,1 0 0,-1 0 0,1 1 0,-1-1 0,0 1 0,1 0 0,-1 0 0,0 0 0,1 0 0,-1 1 0,1-1 0,-1 1 0,1 0 0,-1 0 0,-1 2-124,-5 2 10,1 1 0,0 0 0,0 0 0,1 1 0,0 1 0,0-1 0,0 1 0,1 0 0,-2 5-10,-16 22 201,-16 30-201,34-53 51,-13 21 55,4-5-64,-1 0-1,-1-2 1,-1 0-1,-12 11-41,25-30-15,-1-1-1,1 0 1,-1 0-1,0-1 1,-1 0-1,1 0 1,-1 0-1,0-1 1,0-1-1,0 1 1,-1-1-1,1-1 1,-1 1-1,0-2 1,0 1-1,0-1 1,1 0-1,-7-1 16,-2-1-12,-1-2 1,1 0-1,0 0 1,0-2-1,0 0 0,0-1 1,1-1-1,-8-4 12,-9-6 107,1-1-1,1-2 1,-15-13-107,8-3 251,31 28-205,0 0 0,0 1 0,-1 1 0,0-1 1,-1 1-1,-6-4-46,13 10 4,0-1 0,-1 0 0,1 1 0,0-1 0,-1 1 0,1 0 0,0 0 0,-1 0 0,1 0 0,0 0 0,-1 0 0,1 1 0,0-1 0,-1 1 0,1 0 0,0-1 0,0 1 0,-2 1-4,-42 26 34,40-23-28,-111 80 31,-30 21-331,132-96 180,0 0 0,-2-1 1,1-1-1,-1 0 1,-14 4 113,23-10-21,0 0 0,0-1 0,0 1 0,-1-2 0,1 1 0,0-1 0,0 0 0,0-1 0,-1 0 0,1 0 0,0-1 0,0 0 0,0 0 0,0-1 21,-13-7 337,0 0 0,2-1 0,-1-1 0,1-1 0,1-1 0,-9-8-337,-48-35 1224,65 50-1254,0 1 1,-1 0-1,1 0 0,-1 1 1,0 1-1,0 0 0,-6-1 30,12 4-33,-1 0 0,0 0 0,0 1 0,1 0 0,-1 0 0,0 0 0,0 1 0,1 0 0,-1 0 0,0 0 0,1 1 0,-1 0 0,1 0 0,0 0 0,-1 1 0,0 0 33,-13 9-672,1 1 0,0 1 0,1 1 1,0 0-1,1 1 0,1 1 0,0 1 0,0 2 672,-19 23-3059</inkml:trace>
  <inkml:trace contextRef="#ctx0" brushRef="#br0" timeOffset="116135.192">12104 4720 9378,'-12'49'5020,"3"24"-4653,5-30-229,-13 139-266,8-65 704,-9 25-576,18-142-1,-1 7 122,-1-1 0,1 1 0,-1-1 0,0 0 0,0 1-121,1-7 30,1 1 1,0-1 0,0 1-1,0-1 1,-1 0 0,1 1-1,0-1 1,-1 1 0,1-1-1,0 1 1,-1-1 0,1 0-1,-1 1 1,1-1-1,-1 0 1,1 0 0,-1 1-1,1-1 1,0 0 0,-1 0-1,1 1 1,-1-1 0,0 0-31,0 0 43,0-1 0,0 1 0,1 0 0,-1-1 0,0 1 0,0 0 0,0-1 0,1 1 0,-1-1 0,0 1 0,1-1 0,-1 0 0,0 1 0,1-1 0,-1 0 0,1 1 0,-1-1 0,1 0 0,-1 0 0,1 0-43,-20-32 481,1-2 0,2 0 0,-9-29-481,-11-22 54,37 85-53,-11-24-3,0 1-1,-2 0 0,-1 1 1,-1 1-1,0 0 1,-3 0 2,15 19-7,0 0 1,-1 0-1,1 0 1,-1 0 0,0 1-1,0-1 1,0 1-1,0 0 1,-1 0-1,1 0 1,0 1-1,-1 0 1,1-1 0,-1 2-1,0-1 7,-2 0-11,0 1 0,0 0 1,0 1-1,0 0 0,1 0 0,-1 0 0,0 1 0,1-1 0,-5 3 11,-11 6-64,1 1 0,0 1 0,1 1 0,0 0 0,-4 5 64,20-15-19,-75 61-401,56-43 187,-1-2 0,-1 0 0,-1-2 0,0 0 1,-2-2-1,-2 0 233,24-13-33,1 1 0,-1-2 0,0 1 0,0-1 0,1 0 0,-1 0 0,0 0 0,0-1 0,0 0 0,0 0 0,-4-1 33,6 0-4,0 0 0,0 0 0,0 0 1,0-1-1,0 1 0,0-1 0,1 0 0,-1 0 0,0-1 0,1 1 1,0-1-1,0 1 0,-1-1 0,2 0 0,-1 0 0,-2-4 4,-6-10 109,0-1-1,2 0 0,0 0 0,1-1 1,1 0-1,1-1 0,-1-7-108,-1 0 213,5 19-165,1-1 1,-1 1-1,-1 0 0,0 0 0,0 0 0,0 0 0,-2 0-48,4 6-2,0-1 1,0 1-1,0 0 1,0 0-1,-1 0 1,1 0-1,-1 0 1,1 1-1,-1-1 1,0 1-1,0-1 1,0 1-1,1 0 0,-1 0 1,0 0-1,-1 1 1,1-1-1,0 1 1,0 0-1,0 0 1,0 0-1,0 0 2,-10 1 10,-1 1 0,1 1 0,1 0 0,-1 1 0,0 0 0,1 1-1,0 0 1,0 1 0,-5 4-10,-29 18 85,-29 24-85,54-37 14,-44 32-11,-54 37 5,98-71-6,-1-1 1,-1 0-1,0-2 0,-17 5-2,32-13 11,0 0-1,0 0 0,0-1 1,-1 0-1,1 0 1,0-1-1,0 0 0,0-1 1,-1 0-1,1 0 1,0 0-1,0-1 0,0-1 1,0 1-1,1-1 1,-1-1-1,1 1 0,0-1 1,0 0-1,0-1 1,0 0-1,1 0 0,-6-6-10,-13-14 249,1-1 0,1-2 0,1 0-1,2-1 1,-1-4-249,-11-15 660,22 34-500,-5-8 91,-2 0 0,-7-7-251,20 25-6,0-1 1,0 1-1,-1 0 0,0 0 1,1 0-1,-2 0 0,1 1 1,0 0-1,-1 0 0,1 1 1,-1-1-1,0 1 0,0 0 6,2 2-64,0 0-1,0 0 0,1 0 0,-1 1 0,0-1 0,1 1 0,-1 0 0,0 0 1,1 0-1,-1 0 0,1 1 0,0-1 0,-1 1 0,1 0 0,0 0 0,0 0 1,0 1-1,-1 1 65,-7 5-562,1 1 0,0 0 0,0 1 0,0 2 562,-18 28-3426,4 0 21</inkml:trace>
  <inkml:trace contextRef="#ctx0" brushRef="#br0" timeOffset="116477.73">16009 4692 13523,'-14'29'2376,"-14"1"-2376</inkml:trace>
  <inkml:trace contextRef="#ctx0" brushRef="#br0" timeOffset="116914.465">15670 4986 8738,'-54'52'5416,"-3"-2"-3996,38-35-1563,-1-1-1,0 0 1,0-2 0,-2 0 0,-1 0 143,17-9-54,-1-1-1,0 1 1,0-1 0,0 0-1,0-1 1,0 0 0,0 0-1,0 0 1,-4-1 54,7 0-8,1-1 0,-1 1-1,0-1 1,1 0 0,-1 0 0,0 0-1,1 0 1,0-1 0,-1 0 0,1 1-1,0-1 1,0 0 0,0 0-1,0-1 1,0 1 0,0-1 0,0 1-1,0-2 9,-8-12 3,0 0-1,1-1 1,0 0-1,1 0 1,2-1-1,-1-2-2,-12-26 61,13 32-35,-4-11 83,-1 1 0,-2 0-1,0 1 1,-13-15-109,23 33 25,0 0 0,0 0 0,0 1 0,-1-1-1,0 1 1,0 0 0,0 1 0,0-1 0,-1 1 0,1 0-1,-1 0 1,0 1 0,1 0 0,-1 0 0,-1 0-1,1 1 1,0 0 0,0 0 0,0 0 0,-1 1-1,1 0 1,-4 0-25,-4 3 35,0 0 0,1 0 0,-1 1-1,1 1 1,0 1 0,1 0 0,-1 0 0,-9 7-35,-19 15 199,-29 24-199,66-48 5,-81 66 40,39-30-25,-2-3-1,-22 13-19,64-47 3,0 1 1,0-1-1,0 0 1,0-1-1,0 0 1,0 0-1,-1 0 0,1 0 1,-4-1-4,6 0 3,0-1 1,0 0-1,0-1 0,0 1 1,0-1-1,0 1 1,0-1-1,1 0 0,-1-1 1,0 1-1,0-1 1,1 1-1,-1-1 1,1 0-1,0 0 0,-1-1-3,-15-13 37,1-1 0,1-1-1,0 0 1,1-1 0,1-1-1,-10-17-36,7 9 54,-2 2-1,-1 0 0,-21-21-53,25 33 22,0-1 0,0 2 0,-2 0 0,1 1 0,-1 1 0,-1 1 0,-9-3-22,16 8 2,0 1-1,-1 0 1,1 0 0,-1 2-1,1-1 1,-1 2 0,0 0-1,0 1 1,0 0 0,0 1-1,1 0 1,-12 3-2,4 2-19,0 0 1,1 2-1,0 0 0,1 1 1,-1 1-1,2 0 0,-1 2 1,2 0-1,-13 11 19,-20 22 624,1 3 0,-17 24-624,42-46 672,-35 32-2369,6-17 976</inkml:trace>
  <inkml:trace contextRef="#ctx0" brushRef="#br0" timeOffset="117630.553">19626 4754 12203,'0'-1'185,"0"1"1,0-1 0,1 0 0,-1 1-1,0-1 1,0 0 0,0 1-1,0-1 1,0 0 0,0 1 0,0-1-1,0 0 1,0 1 0,0-1 0,0 0-1,0 1 1,-1-1 0,1 0 0,0 1-1,0-1 1,-1 1 0,1-1 0,0 0-1,-1 1 1,1-1-186,-13 20 446,-54 126-3966,36-76 3316,-28 46 204,42-87 131,-1 0 0,-1-1 1,-1-1-1,-2-1 0,-15 13-131,28-29-31,0-1-1,-1 0 1,1-1 0,-1 0 0,-1 0 0,1-1 0,-1 0 0,0-1 0,-1-1-1,1 1 1,-1-2 0,0 0 0,0 0 0,0-1 0,0 0 0,-7-1 31,12-2-79,-1 1-1,1-2 1,-1 1 0,1-1 0,-1 0 0,1 0 0,0-1 0,0 0 0,0-1 0,0 1 0,1-1 0,0 0-1,-1-1 1,1 0 0,1 0 0,-1 0 0,1-1 0,0 1 0,0-1 0,0 0 0,-1-4 79,-10-17-121,1 0 0,1 0 1,2-1-1,-6-22 121,15 42 27,-16-42 178,2-1 365,-3 1-1,-3 1 1,-3-3-570,23 47 62,0 0 0,0 0 0,-1 0 1,1 1-1,-1 0 0,0 0 0,0 0 0,-1-1-62,4 4 19,-1 0-1,0 0 0,0 0 0,1 0 0,-1 0 0,0 1 0,0-1 1,0 1-1,0-1 0,0 1 0,0-1 0,0 1 0,0 0 0,0 0 1,0 0-1,0 0 0,0 1 0,0-1 0,0 0 0,0 1 0,0 0 1,0-1-1,-1 1-18,-15 7 98,1 1 0,-1 1 0,2 0 0,-1 2 0,2-1 0,-14 13-98,2-1 99,13-12-45,-162 125 328,126-100-386,-2-3 1,-32 15 3,69-40-17,0-1-1,-1-1 1,0 0 0,0-1 0,0-1-1,-1 0 1,1-1 0,-7 0 17,16-3-4,0 0 0,0 0 1,0 0-1,0-1 0,1 0 0,-1 0 1,0-1-1,1 0 0,-1 0 1,1 0-1,-1-1 0,1 0 1,0 0-1,0-1 0,1 0 0,-1 0 1,1 0-1,-1 0 0,2-1 1,-1 0-1,-2-3 4,0-1 15,0-1 1,1 0-1,1 0 0,-1 0 1,2-1-1,-1 1 0,1-1 0,1 0 1,-1-5-16,-3-20 239,2 0 0,1-13-239,0 8 275,4 38-269,0 0 0,-1 0 0,1-1 0,-1 1 0,0 0 0,0 0 0,0 0 0,0 0-1,0 0 1,-1 0 0,0 0 0,1 1 0,-2-3-6,2 4-10,-1 1 0,1-1 0,0 0 0,-1 0 0,1 0 0,0 1 0,-1-1 0,1 1 0,-1-1 0,1 1 0,-1 0 0,1-1 0,-1 1 0,1 0 0,-1 0 0,0 0 0,1 0 0,-1 0 0,1 0 0,-1 1 0,1-1 0,-1 1 0,1-1 0,-1 1 0,1-1 0,0 1 0,-1 0 0,0 0 10,-21 10-654,0 2-1,1 0 0,0 1 1,1 2-1,1 0 1,-3 4 654,-16 16-2537</inkml:trace>
  <inkml:trace contextRef="#ctx0" brushRef="#br0" timeOffset="117991.692">22839 5116 9346,'-80'70'1992,"-15"-7"-1992,-26 4-1784</inkml:trace>
  <inkml:trace contextRef="#ctx0" brushRef="#br0" timeOffset="118337.278">22225 5410 8698,'32'-33'3193,"16"-10"103,1-8-2448,14-7-896,0 2-592,8-8-168,-9 12-72,-1 9 128,-17 17 232,-12 22 48,-17 19-2057,-17 21 761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1:23.378"/>
    </inkml:context>
    <inkml:brush xml:id="br0">
      <inkml:brushProperty name="width" value="0.05" units="cm"/>
      <inkml:brushProperty name="height" value="0.05" units="cm"/>
      <inkml:brushProperty name="color" value="#E71224"/>
    </inkml:brush>
  </inkml:definitions>
  <inkml:trace contextRef="#ctx0" brushRef="#br0">423 1160 4977,'-77'3'4557,"74"-3"-4253,0-1-1,0 1 1,1-1-1,-1 0 1,1 0-1,-1 0 1,1 0-1,-1 0 1,1 0-1,0-1 1,-2 0-304,-18-9 618,5 6-224,-6-1-10,20 6-268,9 3-82,29 12 51,1-2-1,0-2 0,1-1 1,0-2-1,16 0-84,56 5 462,32-4-462,0-7 680,29-9-680,-22 2 203,-23-3 31,0-5-1,0-5 0,-2-6 1,25-11-234,331-77 389,-318 83-370,1 7 1,6 6-20,-66 14 9,35 6-9,-53-1 5,1-3-1,31-6-4,275-46 38,-351 44-36,0 3 1,1 1-1,0 2 1,-1 2-1,1 2 0,24 4-2,31 1 102,-99-12 94,-6-2-120,-6 2-55,1 1 0,-1 1 0,-1 0 0,0 1-21,7 0 9,-25-1-10,0 1 0,0 1 0,0 2 0,0 2 1,-3 1 0,-19 1-1,-327 41-76,165-18 83,-80-1 74,-103 14 34,246-14-88,-145 19 57,238-40-17,-1-3 0,0-2 1,-52-7-67,36-3 35,-95-8 49,140 16-73,0 2 0,0 1 0,0 1 1,-7 4-12,-167 38 28,-36 7-40,181-42 91,-1-3-1,-59 0-78,25-5 13,-1 4 0,1 5 0,-27 9-13,96-15-14,8 0-2,0-1 0,1-1-1,-1-2 1,-17 0 16,25-2-216,35 5 128,0 2 79,-7-1-1,0-1 0,0-1 0,1 0 0,0-1 0,-1 0 0,1-2 0,1 0 10,100-10 29,10-6-29,20-3 13,522-73 443,-202 32-215,67-13-105,-461 59-165,109-20 65,37 4-36,149 7-3,-161 8 47,-125 7-66,1 3 0,48 4 22,-44 3 56,47-8-56,-65 3 13,-33-1 51,-35 4-58,-1 0 2,0 0-23,0 0 15,7 1 524,-6-2-6280,-3-2 2138</inkml:trace>
  <inkml:trace contextRef="#ctx0" brushRef="#br0" timeOffset="2106.307">154 780 6193,'-6'-4'371,"1"-1"0,-1 0 0,1-1-1,0 1 1,1-1 0,-1 0-1,1 0 1,0 0 0,0-1-371,2 2-14,0 0-1,1 0 1,-1-1 0,1 1-1,0 0 1,0-1 0,0 1-1,1 0 1,0-1 0,0 1-1,0-1 1,2-4 14,-1 3 11,2-22 461,2 1 1,1-1 0,1 2-1,1-1 1,2 0-473,-9 26 53,-1 1-1,1-1 1,0 1 0,0-1 0,0 0-1,0 1 1,0 0 0,0-1-1,0 1 1,0-1 0,1 1 0,-1 0-1,0 0 1,1 0 0,-1 0 0,1 0-1,-1 0 1,1 0 0,0 1 0,-1-1-1,1 0 1,0 1 0,-1-1-1,1 1 1,0 0 0,0-1-53,0 2 21,0-1 1,1 1-1,-1-1 1,0 1-1,0-1 0,0 1 1,0 0-1,0 0 0,-1 0 1,1 0-1,0 0 1,0 1-1,-1-1 0,1 1 1,0-1-1,-1 1 1,1-1-1,-1 1 0,0 0 1,0 0-1,0-1 1,0 1-22,5 8 78,-2-1 0,1 1 0,-1 0 0,-1 1 0,0-1 1,2 9-79,7 66 379,-11-80-357,13 195 1188,-11 194-1210,-11-192 267,-9 4-267,-17 58 873,-40 128-873,69-357 189,5-29-118,-1 1 1,0-1 0,-1 1 0,1-1 0,-1 0-1,-1 0 1,-1 4-72,3-17 529,-1 0-1,1-1 1,0 1 0,1-1-1,0-1-528,-30-329 319,-1-10-987,27 204-427,8-54 1095,1 122-350,3 0-1,4 0 1,12-37 350,-17 86-87,1-1 1,2 2-1,0-1 0,2 1 1,1 1-1,11-17 87,-17 29-38,-5 10-5,-1 0 0,0 0 0,1 0 0,0 0 0,-1 0 0,1 0 0,0 1 0,0-1 0,1 1 0,-1 0 0,1 0 0,-1-1 0,2 0 43,-3 4-25,0-1 1,-1 0 0,1 1-1,-1-1 1,1 0 0,-1 1 0,1-1-1,-1 1 1,1-1 0,-1 1 0,0-1-1,1 1 1,-1-1 0,1 1 0,-1-1-1,0 1 1,0-1 0,1 1-1,-1 0 1,0-1 0,0 1 0,0 0-1,0-1 1,0 1 24,6 19-133,-6-18 98,10 53-62,-2 0 1,-2 12 96,-3-27 2,11 193 286,-11 54-288,-17 211 371,0-259 420,-24 92-791,37-319 49,0-7-2,0 1 0,0 0 0,0 0 1,0-1-1,-1 1 0,-2 4-47,3-11-24,1 0 0,-1 0 0,0 0 0,1 0 0,-1-1 0,1 1 0,0 0 0,-1 0 0,1 0 0,0-1 0,0 1 0,0 0 0,0 0 0,0-1 0,0 1 24,3-66-1744,2 15-164,-4-51-946</inkml:trace>
  <inkml:trace contextRef="#ctx0" brushRef="#br0" timeOffset="3717.422">4462 286 6497,'3'-12'799,"0"-1"0,0 1 0,1 0 0,1 0 0,0 1 0,1-1-799,-1 2 179,0 0 1,-1-1 0,0 1 0,-1-1 0,0 0 0,-1 0-1,2-11-179,-5-36 1378,-1 57-1000,-2 12-271,-66 319 517,-23 96-155,-34 58-119,66-288 333,-56 121-683,91-258 164,-2 10 287,-4-1 1,-2-1-1,-13 15-451,45-80 73,1 0-1,-1 1 1,0-1 0,1 0 0,-1 0-1,0 0 1,0 0 0,0 0 0,-1-1-1,1 1-72,2-2 23,0 0 0,-1 0 0,1 0 0,0 0 0,0 0 0,-1 1 0,1-1 0,0 0 0,0 0 0,-1 0 0,1 0 0,0 0 0,0 0 0,-1 0 0,1 0 0,0 0 0,-1-1 0,1 1 0,0 0 0,0 0 0,0 0 0,-1 0 0,1 0-1,0 0 1,0 0 0,-1-1 0,1 1 0,0 0 0,0 0 0,0 0 0,-1-1 0,1 1 0,0 0-23,-4-16 654,5-15-343,1 1 0,2 0 1,1 0-1,6-22-311,-1 5 41,35-246-1313,-2-128 1272,-18 146-934,-11 159 325,5 1 0,6 1 0,4 1 0,5 2 0,10-12 609,-16 50-227,2 2 1,7-5 226,-35 72-2,0 1 0,0-1-1,0 1 1,1 0 0,-1 0 0,1 0 0,0 0 0,0 0 0,0 0 0,2-1 2,-5 4 0,1 0 0,-1-1 0,1 1 0,0 0 0,-1 0 1,1-1-1,-1 1 0,1 0 0,0 0 0,-1 0 0,1 0 0,0 0 0,-1 0 0,1 0 1,0 0-1,-1 0 0,1 0 0,-1 0 0,1 1 0,0-1 0,-1 0 0,1 0 0,0 1 0,0 0 0,0 0 0,1 0 0,-1 0 0,0 0-1,0 1 1,0-1 0,0 0 0,-1 1-1,1-1 1,0 0 0,0 1 0,-1-1 0,1 1-1,-1 0 1,4 10-6,0 0 0,-1 1 0,0 0 0,-1-1 0,0 13 6,-3 68 32,0-68-30,-8 116 296,-24 117-298,-42 138 316,-13-1 1423,-51 110-1739,112-433 606,14-36 346,-7 27-952,22-113 954,22-67-22,25-74-932,-28 113-39,95-403-767,-43-38 182,-54 351 375,-12 108-365,12-43 614,-15 93-137,0 14-235,2 16-48,0 37 149,-3 0 1,-2 0 0,-7 52 270,4-71-22,-27 337-376,-39 137 398,4-145-3586,25-180 686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1:33.908"/>
    </inkml:context>
    <inkml:brush xml:id="br0">
      <inkml:brushProperty name="width" value="0.05" units="cm"/>
      <inkml:brushProperty name="height" value="0.05" units="cm"/>
      <inkml:brushProperty name="color" value="#E71224"/>
    </inkml:brush>
  </inkml:definitions>
  <inkml:trace contextRef="#ctx0" brushRef="#br0">790 271 4905,'3'-1'277,"0"0"0,0 0 0,0 0 0,0 0 1,0 1-1,0 0 0,0-1 0,0 1 0,0 0 0,0 0 0,0 0 0,0 1 0,0-1 1,0 1-1,-1 0 0,1 0 0,0 0 0,0 0 0,0 0 0,2 2-277,-4-2 16,1 0 0,-1 0 0,0 1 0,1-1 0,-1 0 0,0 1 0,0-1 0,0 1 0,0-1 0,-1 1 0,1-1 0,0 1 0,-1 0 0,1-1 0,-1 1 0,1 0 0,-1-1 0,0 1 0,0 0 0,1 0 0,-1 0 0,-1-1 0,1 1 0,0 0 0,0 0 0,-1-1 0,1 1 0,-1 0 0,1-1-1,-1 1 1,0 0 0,1-1 0,-1 1 0,0-1 0,0 1 0,-1-1-16,-4 9 138,-1 0 0,0-1 0,-1 0 0,0 0 0,0-1 0,-1 1-138,-59 46 445,37-31-291,6-4 24,0-1-1,-2-1 0,-9 4-177,36-21 8,0-1-1,0 0 1,0 0 0,0 0-1,0 0 1,0 0-1,0 1 1,0-1-1,0 0 1,-1 0-1,1 0 1,0 0-1,0 0 1,0 0-1,0 0 1,0 0-1,0 1 1,-1-1-1,1 0 1,0 0-1,0 0 1,0 0-1,0 0 1,0 0-1,-1 0 1,1 0 0,0 0-1,0 0 1,0 0-1,0 0 1,-1 0-1,1 0 1,0 0-1,0 0 1,0 0-1,0 0 1,-1 0-1,1 0 1,0-1-1,0 1 1,0 0-1,0 0 1,0 0-1,0 0 1,-1 0-1,1 0 1,0 0-1,0 0 1,0-1 0,0 1-1,0 0 1,0 0-1,0 0 1,0 0-1,0 0 1,-1-1-8,7-10 218,14-17 55,-20 27-245,20-21-4,0 1 1,2 1-1,0 1 1,1 1-1,17-10-24,-18 12 7,33-20 2,1 3-1,30-11-8,-83 42 0,-2 2 0,7-5-2,1 1-1,-1 1 1,1 0 0,4-1 2,-12 3-1,1 1 0,-1 0 1,1 0-1,-1-1 0,1 1 0,0 0 1,-1 0-1,1 1 0,-1-1 1,1 0-1,-1 0 0,1 1 1,0 0 0,-1-1-1,-1 0 1,1 1-1,0-1 1,-1 1-1,1 0 1,-1-1-1,1 1 1,-1-1-1,1 1 1,-1 0-1,1-1 1,-1 1-1,0 0 1,1-1-1,-1 1 1,0 0-1,0 0 1,1 0-1,-1-1 1,0 1-1,0 0 1,0 0-1,0-1 1,0 1-1,0 0 1,0 0-1,0 0 1,-1 4 0,0 0-1,-1 0 1,1 0-1,-1 0 0,0 0 1,0 0-1,0-1 1,-1 1-1,0-1 1,0 0-1,0 1 0,0-1 1,-1 0-1,-1 1 1,-13 12 8,0 0-1,-9 5-7,21-17 1,-160 121 75,81-64 70,71-51-75,18-15 3,22-16-27,47-36-125,3 3 0,53-25 78,167-73-395,-295 151 395,6-4-4,1 0 0,0 1 1,1 0-1,-1 1 0,0 0 1,3-1 3,-9 3-2,-1 0 1,0 0 0,1 0 0,-1 0 0,0 0 0,1 0 0,-1 0 0,0 0 0,1 1-1,-1-1 1,0 1 0,1-1 0,-1 1 0,0-1 0,0 1 0,1-1 0,-1 1-1,0 0 1,0 0 0,0 0 0,0 0 0,0 0 0,0 0 0,0 0 0,0 0 0,-1 0-1,1 0 1,0 0 0,-1 0 0,1 1 0,-1-1 0,1 0 0,-1 0 0,1 1-1,-1-1 1,0 0 0,0 1 0,0-1 0,1 0 0,-2 1 0,1-1 0,0 1 1,0 8 5,0 0 0,-1 0 1,-1-1-1,0 1 1,0 0-1,-1 0 1,0-1-1,0 0 1,-1 0-1,-1 1-5,-7 13 60,-1 1-1,-1-2 1,-3 4-60,-5 4 105,-1 0 1,-1-2-1,-12 10-105,26-28 32,0-1 0,-1-1-1,0 1 1,0-2-1,0 0 1,-1 0 0,0-1-1,0 0 1,-1-1 0,0-1-1,0 0-31,12-3 6,-1-1 0,0 1 0,0-1 0,1 1 0,-1-1 0,0 0 0,0 0 0,0 0-1,1 0 1,-1 0 0,0 0 0,0 0 0,0-1 0,1 1 0,-1-1 0,0 1 0,1-1 0,-1 0 0,0 1 0,1-1 0,-1 0-1,1 0 1,-1 0 0,1-1 0,-1 1 0,0-1-6,1 0 7,0 0-1,0 0 1,1 0-1,-1 0 1,0 0 0,1-1-1,-1 1 1,1 0-1,0 0 1,0-1-1,0 1 1,0 0 0,0 0-1,0-1 1,1 1-1,-1 0 1,1 0-1,0 0 1,-1 0 0,1-1-1,0 1-6,4-9 6,1-1 1,0 1-1,1 0 0,0 1 0,1 0 1,0 0-1,0 0 0,1 1 0,0 0 1,1 1-1,0 0 0,6-3-6,13-9 3,2 2 0,0 1 0,28-11-3,-19 11-13,0 2-1,1 2 0,16-2 14,-31 9 0,-1 2-1,1 0 1,0 2-1,-1 1 1,1 2-1,3 0 1,-21 0 3,-1 0 0,1 0 0,0 1 0,-1 0 0,1 0 0,-1 1-1,4 1-2,-10-4 1,0 1 0,0 0 0,1 0-1,-1-1 1,0 1 0,0 0-1,0 0 1,0 0 0,0 0 0,0 0-1,0 0 1,0 1 0,-1-1-1,1 0 1,0 0 0,-1 1-1,1-1 1,-1 0-1,1 1-1,-1-1 1,0 1-1,0-1 0,0 1 0,-1 0 1,1-1-1,0 1 0,0-1 0,-1 0 0,1 1 1,-1-1-1,0 1 0,1-1 0,-1 0 0,0 1 1,0-1-1,0 0 0,1 0 0,-1 1 1,-1-1 0,-8 9-11,1 0 1,-1-2 0,0 1 0,-1-1 0,0-1 0,-1 0-1,-11 6 11,-20 7 33,-25 7-33,60-24 5,6-2-5,-18 7 11,-1 0 0,-1-2 0,1 0 0,-17 2-11,37-8 1,0 0 0,1 0 1,-1 0-1,1 0 0,-1 1 0,0-1 0,1 0 0,-1 0 0,0 0 0,1 0 1,-1 0-1,0 0 0,1-1 0,-1 1 0,0 0 0,1 0 0,-1 0 0,1-1 0,-1 1 1,0 0-1,1-1 0,-1 1 0,1 0 0,-1-1 0,1 1 0,-1-1 0,1 1 1,-1-1-1,1 1 0,-1-1-1,1 0 3,0 0-1,0 0 1,0 0 0,1 0-1,-1 0 1,0-1 0,0 1 0,1 0-1,-1 0 1,0 0 0,1 0 0,-1 0-1,1 0 1,0 0 0,-1 1-1,1-2-2,5-6 17,1 1 1,-1-1-1,1 1 0,1 0-17,19-15 21,0 1 0,2 2 0,1 0 0,0 2 0,17-6-21,34-12 57,49-14-57,-125 48-2,3-2 0,1 0-1,0 0 1,0 1 0,0 1-1,0-1 1,1 1 2,-9 1-1,1 0 0,-1 0 1,1 0-1,-1 0 0,0 0 0,1 1 0,-1-1 1,1 0-1,-1 1 0,0-1 0,1 1 1,-1-1-1,0 1 0,0 0 0,1-1 0,-1 1 1,0 0-1,0 0 0,0 0 0,0 0 0,0 0 1,0 0-1,0 0 0,0 0 0,0 0 1,-1 1-1,1-1 0,0 0 0,-1 0 0,1 1 1,-1-1-1,1 0 0,-1 1 0,0-1 0,0 1 1,1-1-1,-1 0 0,0 1 0,0-1 1,0 1-1,-1-1 0,1 1 1,-1 5 0,0 0 0,0 0 0,-1-1 1,0 1-1,-1-1 0,1 1 0,-1-1 0,0 0 0,-1 0 1,-1 2-1,-42 58 30,42-60-25,-23 32 2,16-21-10,-1-1 0,0 0 0,-1 0 0,-1-2 1,0 0-1,-5 3 3,7-11 27,13-14 3,13-18-9,8 0-16,1 1 0,1 0-1,1 2 1,25-20-5,-40 36-1,47-40-23,1 4 1,5 0 23,-28 21-22,2 2 0,1 1 0,0 1 0,10-1 22,-38 16 0,1 0 0,-1 0-1,1 1 1,0 0 0,0 0 0,0 2 0,0-1 0,0 1-1,0 0 1,0 1 0,1 0 0,-2 1 0,1 0-1,3 1 1,-7 0 4,0-1-1,0 1 1,0 0-1,0 1 0,0-1 1,-1 1-1,0 0 0,0 0 1,0 1-1,0 0 0,0 0 1,-1 0-1,0 0 0,0 0 1,-1 1-1,1 0 1,-1 0-1,-1 0 0,1 0 1,-1 0-1,2 6-3,-1 0 1,-1 0-1,0 0 1,-1 0-1,0 1 1,-1-1-1,-1 0 1,1 0 0,-2 0-1,0 1 1,0-1-1,-1-1 1,-1 1 0,-1 2-1,2-4 11,-1 0 0,-1 0 0,0 0-1,0 0 1,-1-1 0,-1 0 0,1 0 0,-1-1 0,-1 1 0,1-1 0,-2-1 0,1 0 0,-1 0 0,-7 4-11,13-9 16,0 0-1,0 0 0,-1-1 0,1 1 0,-1-1 1,1 0-1,-1 0 0,1 0 0,-1 0 1,0-1-1,1 1 0,-1-1 0,0 0 1,0 0-1,1-1 0,-1 1 0,0-1-15,2 0 12,-1 0 0,1 0 0,0 0 0,0 0 0,0-1 1,0 1-1,0-1 0,0 1 0,0-1 0,0 0 0,1 0 0,-1 0 0,1 0 0,-1 0 0,1 0 0,0 0 0,0-1 0,0 1 0,0 0 0,0-1 0,0 1 0,1 0 0,-1-1 0,1 1 0,-1-1 0,1 0-12,-1-8-5,1 0-1,0 0 0,0 0 0,1 0 0,1 0 0,0 0 1,0 0-1,1 0 0,1 0 0,0 1 0,0 0 0,1-1 0,0 2 1,1-1-1,0 1 0,0-1 0,1 2 0,7-8 6,-3 3-13,1 0-1,1 1 1,0 1-1,1 0 0,0 1 1,0 1-1,1 0 1,0 1-1,1 0 1,0 1-1,0 1 0,1 0 14,-5 3-1,0 1-1,1 0 0,0 1 0,-1 0 0,1 1 0,0 0 0,-1 1 1,1 1-1,0 0 0,-1 0 0,0 2 0,3 0 2,-8-2 0,-1 0-1,1 1 0,-1 0 0,0 0 1,0 0-1,0 1 0,0 0 1,-1 0-1,1 0 0,-1 1 1,0 0-1,0 0 0,-1 0 1,1 0-1,-1 1 0,-1 0 1,1 0-1,-1 0 0,0 0 0,0 0 1,0 1-1,0 3 1,-2-5-4,-1 0-1,1 0 1,-1 0-1,0 0 1,-1-1 0,1 1-1,-1 0 1,0 0-1,0 0 1,0-1-1,-1 1 1,0 0 0,1-1-1,-2 1 1,1-1-1,0 0 1,-1 0 0,0 0-1,0 0 1,-2 2 4,-6 5-5,1 0 1,-2-1-1,1 0 1,-1 0-1,-13 6 5,19-12 6,1-1 1,-1 0-1,0 0 0,0-1 0,0 1 0,-6 0-6,11-3-1,0 1 1,0-1-1,0 0 1,-1 0 0,1 0-1,0 0 1,0 0-1,0 0 1,0 0-1,0 0 1,0-1-1,0 1 1,0 0-1,0-1 1,0 1-1,0 0 1,0-1-1,0 1 1,0-1 0,0 0-5,1 0-1,-1 0 0,0 0 1,1 0-1,-1 0 1,1-1-1,-1 1 1,1 0-1,-1 0 1,1 0-1,0 0 1,0-1-1,0 1 1,-1 0-1,1 0 1,0 0-1,1-1 1,-1 1-1,0 0 1,0 0-1,1-1 6,1-8-41,0 1-1,1-1 0,0 1 0,1 0 0,0 0 0,1 0 1,-1 1-1,2-1 0,-1 1 0,1 0 0,0 1 0,7-7 42,8-6-68,0 0 0,1 2 0,21-14 68,-32 25-9,10-9 0,0 2 1,1 1 0,1 1 0,6-2 8,-22 11 4,0 1 0,1 0 0,-1 0 0,1 0 1,-1 1-1,1 0 0,4 0-4,-7 1 5,-1 0 1,0 1 0,1-1 0,-1 1-1,0 0 1,0 0 0,0 1-1,0-1 1,0 1 0,0 0-1,0 0 1,0 0 0,2 2-6,3 4 24,-1-1 1,0 2-1,0-1 1,-1 1 0,0 0-1,0 1 1,-1 0-1,-1 0 1,0 0-1,0 0 1,-1 1-1,0 0 1,0 0-1,1 11-24,1 9 50,-1 0 0,-2 0 0,-1 0 0,-1 28-50,-2-41 10,-1 43-15,1-57 8,0 1-1,1 0 1,-1-1-1,-1 0 1,1 1-1,-1-1 1,1 0-1,-1 1 1,-1-1-1,-1 3-2,4-7 1,0 0 0,-1 1 0,1-1 0,0 1 0,-1-1 0,1 0 0,-1 1 0,1-1 0,0 0 0,-1 1 0,1-1 0,-1 0 0,1 1 0,-1-1 0,1 0 0,-1 0 0,1 0 0,-1 0 0,1 0 0,-1 1 0,1-1 0,-1 0 1,1 0-1,-1 0 0,1 0 0,-1-1 0,0 1 0,1 0 0,-1 0 0,1 0 0,-1 0-1,-14-14 55,12 10-42,0-1 0,1 1 0,-1-1 0,1 0 0,0 0-1,-1-3-12,1-2-5,0 0-1,1 0 0,0 0 0,0 0 0,1 0 1,1 1-1,-1-1 0,2 0 0,-1 0 0,1 0 0,1 1 1,0-1-1,0 1 0,1-2 6,3-1-20,-1 0 0,1 1 1,1-1-1,0 1 0,0 1 0,1-1 0,1 2 0,0-1 1,8-5 19,3-1-26,1 1 1,1 1 0,0 1-1,1 1 1,0 2-1,1 0 1,0 1 0,0 2-1,1 0 1,8 0 25,-17 5 5,0 0 0,0 2 0,0-1 0,0 2 0,0 0 0,0 1 0,-1 1 0,1 1 0,9 3-5,-17-5 2,0 2 1,0-1-1,0 1 0,-1 0 0,1 1 1,-1 0-1,-1 0 0,1 1 1,-1-1-1,0 2 0,0-1 0,0 1 1,-1 0-1,0 1 0,-1-1 1,1 1-1,1 5-2,-6-11 0,0 0 1,0 1-1,0-1 1,0 0-1,0 1 0,-1-1 1,1 0-1,-1 1 0,0-1 1,0 1-1,0-1 1,0 1-1,0-1 0,0 1 1,0-1-1,-1 1 1,0-1-1,1 0 0,-1 1 1,0-1-1,0 0 1,-1 1-1,1 0 1,-2 0 0,1-1 1,0 1-1,0 0 0,-1-1 1,0 0-1,1 0 0,-1 1 1,0-2-1,0 1 0,0 0 1,0 0-1,0-1 0,-3 1-1,1 0 2,1-1-1,-1 0 1,1 0 0,-1 0-1,0-1 1,1 1 0,-1-1-1,0 0 1,0-1-1,1 1 1,-3-1-2,4 0 0,0 1 1,0-1-1,1 0 0,-1 0 1,0 0-1,1-1 0,-1 1 0,1-1 1,-1 1-1,1-1 0,0 0 1,-1 0-1,1 0 0,0 0 1,0 0-1,1 0 0,-1 0 1,0-2-1,-1-2-9,0 0 0,1 0 1,0 0-1,0 0 0,0 0 1,1-1-1,0 1 0,1-1 1,-1 1-1,1-1 1,0 1-1,1-1 0,-1 1 1,1-1-1,1 1 0,-1 0 1,1-1-1,0 1 0,1 0 1,1-3 8,3-7-15,1 1 0,1 0-1,0 0 1,1 1 0,1 0 0,0 0 0,1 1 15,0 0-4,0 2 0,0 0 1,1 0-1,0 1 0,1 1 1,0 0-1,1 1 0,0 0 1,3 0 3,-12 6 3,0-1 0,1 1 1,0 1-1,-1-1 1,1 1-1,0 0 1,0 1-1,0 0 1,0 0-1,-1 0 1,1 1-1,0 0 1,0 0-1,0 1 1,-1-1-1,1 2 1,-1-1-1,0 1 1,1 0-1,-1 0 1,0 1-1,-1-1 1,2 2-4,1 2 14,0 0 1,0 1 0,-1-1 0,0 2 0,-1-1 0,0 1 0,0 0 0,-1 0 0,0 0 0,0 1 0,-1 0-1,0 0 1,-1 0 0,0 0 0,0 8-15,-1-6 9,0 0-1,-1-1 0,0 1 1,-1 0-1,-1 0 1,0 0-1,0 0 1,-1 0-1,-1-1 0,0 1 1,0-1-1,-1 0 1,-1 0-1,0 1-8,1-6 2,1-1 1,-1 0-1,1 0 1,-1 0-1,-1 0 1,1 0-1,-1-1 0,0 0 1,0 0-1,0 0 1,0-1-1,-1 1 0,1-1 1,-1-1-1,0 1 1,0-1-1,0 0 1,0 0-1,-6 0-2,7-1 1,0 0 1,0-1-1,0 1 0,0-2 1,0 1-1,0 0 0,1-1 0,-1 0 1,0 0-1,0 0 0,0-1 1,1 1-1,-1-1 0,1 0 1,-1-1-1,1 1 0,0-1 1,0 0-1,0 0 0,0 0 0,1 0 1,-1-1-1,1 0 0,0 1 1,-3-5-2,3 3-8,-1-1 1,1 1-1,1-1 1,-1 0-1,1 0 1,0 0-1,0 0 1,0 0-1,1 0 1,0 0-1,0-1 1,1 1-1,0 0 1,0-1-1,1-5 8,0 3-24,1-1-1,1 1 1,0 0-1,0 0 0,0 0 1,1 0-1,1 1 1,0-1-1,0 1 1,1-1 24,5-5-32,0 1-1,0 0 1,1 1 0,1 0-1,0 1 1,1 0 0,0 1-1,0 1 1,1 0 0,0 1-1,13-5 33,-17 9 15,1 1-1,-1 0 0,1 0 1,0 1-1,0 1 1,0 0-1,0 1 1,0 0-1,0 0 0,0 1 1,0 1-1,0 0 1,0 1-1,11 4-14,-15-4 11,1 1 1,0 0-1,-1 0 0,0 0 1,0 1-1,-1 1 0,1-1 0,-1 1 1,0 1-1,-1-1 0,1 1 0,-1 0 1,-1 0-1,1 1 0,-1 0 0,-1 0 1,1 0-1,-1 0 0,1 6-11,-2-7 0,-1-1 1,0 1-1,-1 0 0,0 0 0,0 0 0,0 0 0,-1 0 1,0-1-1,0 1 0,-1 0 0,1 0 0,-3 5 0,3-9-2,-2 0 0,1 0 1,0 0-1,-1 0 0,1 0 0,-1 0 0,0 0 0,0 0 0,0 0 0,0-1 1,-1 1-1,1-1 0,-1 0 0,1 1 0,-1-1 0,0-1 0,0 1 1,0 0-1,0-1 0,0 1 0,0-1 0,0 0 0,-1 0 0,1 0 0,0 0 1,-1-1 1,-2 1 2,0 0 1,0 0 0,-1-1 0,1 0 0,0-1-1,-1 1 1,1-1 0,0 0 0,0-1 0,0 1-1,0-1 1,0-1 0,0 1 0,1-1 0,-1 0-1,1 0 1,-1 0 0,0-2-3,3 3-15,1-1-1,-1 1 1,0-1 0,1 0-1,-1 1 1,1-1 0,0-1-1,0 1 1,0 0 0,1 0-1,-1-1 1,1 1 0,-1-1-1,1 1 1,0-1 0,1 0-1,-1 1 1,1-1 0,-1 0-1,1 0 1,0 1 0,0-1-1,1 0 1,-1 1 0,1-1-1,0 0 1,0 1 0,0-1 0,0 1-1,2-4 16,1-1-25,1 1 0,-1 0 0,1 0 0,0 1 1,1-1-1,0 1 0,0 0 0,0 0 0,0 1 0,1 0 0,0 0 0,0 1 0,1 0 0,-1 0 0,7-2 25,4-2 4,0 2 1,0 0-1,1 1 0,0 1 0,0 1 0,7-1-4,-10 3 7,1 0 1,-1 2-1,1-1 1,-1 2 0,1 0-1,11 4-7,-20-4-3,0 0 1,0 1-1,0 0 0,0 0 0,0 1 1,-1 0-1,1 0 0,-1 1 0,0 0 0,-1 0 1,1 1-1,-1 0 0,4 4 3,-8-7-1,0 0-1,0 0 1,0 0-1,0 0 1,-1 0-1,1 0 1,-1 1-1,0-1 1,0 0-1,0 1 1,0-1-1,-1 1 1,1-1-1,-1 1 1,0-1-1,0 3 2,-1 0-3,0-1 0,0 1 0,0 0 0,-1-1 0,0 0-1,0 1 1,0-1 0,-1 0 0,-2 4 3,-5 5-13,0 0 0,-1-1 0,0-1 0,-1 0 1,0 0-1,-9 4 13,10-6-12,-1-1 0,-1-1 1,0 0-1,-1 0 12,11-6-6,-1-1 1,0 1-1,0 0 0,1-1 0,-1 0 0,0 0 0,0 0 1,0 0-1,0-1 0,0 0 0,0 0 0,0 0 1,0 0-1,0 0 0,0-1 0,0 0 0,-2 0 6,4 0-5,-1-1 1,1 1-1,0-1 0,0 1 0,0-1 0,-1 0 0,2 0 0,-1 0 0,0 0 0,0-1 1,1 1-1,-1 0 0,1-1 0,-1 1 0,1-1 0,0 1 0,0-1 0,1 1 0,-1-1 0,0 0 1,1 0-1,-1 1 0,1-1 0,0-1 5,-1-8-54,1 0 0,0 0 0,0 0 0,3-10 54,1 2-23,0 1 0,2 0-1,0 0 1,1 1 0,1 0 0,1 0-1,0 0 1,1 1 0,1 1 0,1 0-1,0 0 1,7-5 23,0 3 42,-18 18-43,-1 0 0,1-1 0,-1 1 0,1-1 0,-1 1 0,1 0 0,-1-1 0,1 1 0,-1 0 0,1 0 0,-1-1 0,1 1 0,0 0 0,-1 0 0,1 0 0,-1 0 0,1 0 0,0 0 0,-1 0 0,1 0 0,0 0 0,-1 0 0,1 0 0,-1 0 0,1 0 0,0 0 0,-1 0 0,1 1 0,-1-1 0,1 0 0,-1 1 0,1-1 0,-1 0 0,1 1 0,0-1 1,-2 2-24,1 0 0,-1 0 0,1 0 0,-1 0 0,0 0 0,0-1 0,0 1 0,0 0 0,0-1 0,-1 1 24,1 0-16,-3 6 7,-1 0 0,-1 0 0,1-1 1,-1 0-1,-1-1 0,1 1 0,-4 2 9,-4 4-6,-20 17 41,-27 19-35,-8 6 66,33-22 48,1 1-1,2 2 0,2 2 1,-2 5-114,28-38 145,4-8 270,5-13 240,34-59-544,-28 59-97,-1-1 0,0 0 0,-2 0 0,0-1 1,-1 0-1,0 0 0,-2 0 0,0-1 0,-1-2-14,-2 6 1,-1 0-1,-1 0 1,0 0-1,-1 0 0,0 1 1,-1-1-1,-4-9 0,5 18-1,0 0 1,0 0-1,0 1 0,-1-1 0,0 1 1,0-1-1,0 1 0,-1 0 0,0 0 0,0 0 1,0 1-1,-1 0 0,1 0 0,-1 0 0,0 0 1,0 1-1,-1-1 0,1 1 0,-5-2 1,7 5-1,1-1-1,-1 1 1,1-1-1,-1 1 0,1 0 1,-1 0-1,1 0 1,-1 0-1,1 1 1,-1-1-1,1 1 0,-1-1 1,1 1-1,0 0 1,-1 0-1,1 0 0,0 0 1,0 0-1,0 1 1,0-1-1,0 1 1,0-1-1,0 1 0,-1 1 2,-5 5 1,0 1 0,0 0 0,1 0 0,-3 6-1,9-15 0,-38 64 95,2 1 0,-25 65-95,9-19 68,53-111-59,0 0 0,0 1 0,0-1 0,0 0 0,0 1-1,0-1 1,0 0 0,0 1 0,0-1 0,0 0 0,-1 1-1,1-1 1,0 0 0,0 1 0,0-1 0,-1 0 0,1 0-1,0 1 1,0-1 0,-1 0 0,1 0 0,0 1 0,0-1-1,-1 0 1,1 0 0,0 0 0,-1 0 0,1 0 0,0 1 0,-1-1-1,1 0 1,0 0 0,-1 0 0,1 0 0,0 0 0,-1 0-1,1 0 1,0 0 0,-1 0 0,1 0 0,0 0 0,-1 0-1,1 0 1,0-1 0,-1 1-9,-7-17 424,1-28 49,5 27-491,-2-1 1,0 1-1,-1 0 0,-1 0 0,0 0 1,-1 1-1,-2 0 0,1 0 0,-2 1 1,0 1-1,-1-1 0,0 1 0,-2 1 1,1 0-1,-2 1 0,0 0 18,9 8-16,-1 0-1,0 1 0,1-1 1,-2 1-1,1 0 0,0 1 1,-1 0-1,1 0 0,-1 0 1,0 1-1,0-1 1,0 2-1,-2-1 17,4 2-8,-1-1 1,0 1-1,1 0 1,-1 1-1,1 0 0,0 0 1,-1 0-1,1 0 1,-1 1-1,1 0 0,0 0 1,0 0-1,0 1 1,0-1-1,1 1 0,-1 1 1,-2 1 7,-9 9-3,1 0 1,0 1-1,1 1 1,0 0 0,1 1-1,1 1 1,1 0-1,1 0 1,-1 4 2,-3 7 1,2 1 0,1 0 0,1 1 1,2 0-1,-3 23-1,44-91 404,-25 27-373,0 1-1,-1-2 1,0 1 0,-1-1-1,2-5-30,-5 10 0,-1 0 0,0 0 0,0-1 0,-1 1 0,0 0 0,0-1-1,-1 1 1,1-1 0,-1 1 0,-1-1 0,0-1 0,-1-9-21,-1 1 1,-1 0-1,-1 0 1,0 1 0,-1-1-1,-1 1 1,-1 0-1,0 1 1,0 0-1,-1 0 1,-1 1-1,-1 0 1,1 0-1,-2 1 1,0 1-1,0 0 1,-3 0 20,11 8-7,0 0-1,0 1 1,0 0 0,-1-1 0,1 2 0,-1-1-1,0 0 1,1 1 0,-1 0 0,0 0-1,0 1 1,0-1 0,0 1 0,1 0 0,-1 0-1,0 0 1,0 1 0,-1 0 7,-2 1-2,1 1 0,1-1 1,-1 1-1,0 1 0,1-1 0,-1 1 0,1 0 1,0 1-1,0-1 0,1 1 0,-2 2 2,-12 14 27,0 1-1,2 1 1,1 0-1,1 1 0,-8 19-26,5-10 37,1 0-1,2 1 1,2 1-1,1 1 1,2-1-1,1 2 1,2-1-1,1 1 1,1 23-37,5-51 46,2-8 9,4-14 66,7-27 41,-13 40-161,6-23 25,0-1 0,-2 0 0,0 0 0,-2 0 0,-1 0 0,0-1 0,-2 1-26,0 11-8,-1 0 1,0 0 0,0 0-1,-2 0 1,1 0-1,-2 1 1,0 0-1,0-1 1,-1 2 0,0-1-1,-1 1 1,-1 0-1,-4-5 8,9 13-5,0 0-1,0 0 1,0 0 0,0 1-1,0 0 1,-1-1-1,1 1 1,-1 1-1,1-1 1,-1 0 0,0 1-1,0 0 1,0 0-1,0 0 1,0 0-1,0 0 1,0 1 0,0 0-1,0 0 1,0 0-1,0 0 1,0 1-1,0 0 1,0-1 0,0 1-1,0 1 1,0-1-1,-1 1 6,-9 4-3,0 1 0,1 0 1,-1 0-1,2 1 0,-1 1 0,-9 8 3,-15 17 18,2 2 0,0 1 1,3 2-1,1 1 0,2 1 0,-13 28-18,42-69 4,0 0 0,0 0 0,0 0 0,0 0 0,0 1 0,0-1 0,0 0 0,0 0 0,0 0 0,0 0 0,0 1 0,0-1 0,0 0 0,0 0 0,0 0 0,-1 0 0,1 0 0,0 1 0,0-1 0,0 0 0,0 0 0,0 0 0,0 0 0,0 0 0,-1 0 0,1 1 0,0-1 0,0 0 0,0 0 0,0 0 0,0 0 0,-1 0 0,1 0 0,0 0 0,0 0 0,0 0 0,0 0 0,-1 0 0,1 0 0,0 0 0,0 0 0,0 0 0,0 0 0,-1 0 0,1 0 0,0 0 0,0 0 0,0 0 0,0 0 0,0 0 0,-1 0 0,1 0 0,0 0 0,0-1 0,0 1 0,0 0 0,0 0 0,-1 0 0,1 0-4,-2-15 172,5-29-90,-3 43-82,3-23-3,-1 0 1,0 0-1,-3 0 0,0 0 0,-1 0 1,-4-19 2,1 25-17,-1 2 0,0-1 0,-2 1 0,1 0 0,-4-3 17,6 10-13,-1 0 0,0 0-1,-1 1 1,0-1 0,0 2 0,-1-1-1,0 1 1,0 0 0,-2-1 13,6 6-2,0 0 0,-1 0 1,1 0-1,0 1 1,-1-1-1,1 1 0,-1 0 1,1 1-1,-1-1 0,0 1 1,1-1-1,-1 1 1,0 1-1,1-1 0,-1 1 1,1 0-1,-1 0 0,1 0 1,-1 0-1,1 1 1,0 0-1,-1 0 0,-2 2 2,-9 5 11,0 1 0,1 0-1,0 2 1,0 0 0,-3 4-11,-21 23 64,2 3 0,2 0 1,-12 22-65,-34 41 64,79-102-68,-1 0 11,0 1 0,0-1 0,0 1-1,-1-1 1,1 0 0,-4 2-7,6-5 3,0 1 0,0-1-1,0 1 1,0-1 0,0 0-1,0 1 1,0-1 0,0 0 0,0 0-1,0 0 1,0 0 0,0 0-1,0 0 1,0 0 0,-1 0 0,1 0-1,0-1 1,0 1 0,0 0 0,0 0-1,0-1 1,0 1 0,0-1-1,1 1 1,-1-1 0,0 0 0,0 1-1,0-1 1,0 0 0,0 0-3,-60-56-439,-3-10 439,35 37-88,-38-45-10,37 39 96,-2 2 1,-1 1-1,-12-6 2,42 36-2,0 0 0,-1 1 0,1-1 0,-1 1 0,0 0 0,0 0 0,0 0 0,0 1 0,0 0 0,0-1 0,0 1 0,-5 0 2,6 1-2,0 0-1,0 1 1,0-1 0,0 1-1,0-1 1,0 1 0,0 0 0,0 1-1,0-1 1,0 0 0,1 1-1,-1-1 1,0 1 0,1 0-1,-1 0 1,1 0 0,0 0 0,0 1-1,-1-1 3,-23 28 9,0 1 0,2 1 0,-11 21-9,-58 105 64,-30 78 11,122-235-74,-1 4 13,-1 0-1,0 0 1,0-1 0,0 1-1,-4 3-13,6-8 9,1 0 0,-1 1-1,1-1 1,-1 1-1,1-1 1,-1 0-1,1 1 1,-1-1 0,1 0-1,-1 0 1,1 1-1,-1-1 1,0 0-1,1 0 1,-1 0-1,0 0 1,1 0 0,-1 0-1,1 0 1,-1 0-1,0 0 1,1 0-1,-1 0 1,0 0 0,1 0-1,-1-1 1,1 1-1,-1 0 1,1 0-1,-1-1 1,0 1 0,1 0-1,-1-1 1,1 1-1,-1-1 1,1 1-1,0 0 1,-1-1-1,1 1 1,-1-1 0,1 1-1,0-1 1,-1 1-1,1-1 1,0 0-1,0 1 1,-1-1 0,1 1-1,0-1-8,-5-9 100,1 1 0,0-1 0,0 0 0,1 0 0,0 0 0,0-8-100,-8-68 170,6 36-114,4 42-53,-15-79 32,14 77-42,-1 1-1,0 0 0,0 0 1,-1 0-1,-1 0 1,1 1-1,-6-8 8,9 15-3,0-1 0,0 1 0,1 0 0,-1 0 0,0 0 0,0 0 0,0 0 0,0 0 0,-1 0 0,1 0 0,0 0 0,0 0 1,-1 1-1,1-1 0,0 0 0,-1 1 0,1-1 0,0 1 0,-1 0 0,1-1 0,-1 1 0,1 0 0,-1 0 0,1 0 0,-1 0 0,1 0 0,0 0 0,-1 0 0,1 1 0,-1-1 0,1 0 0,-1 1 0,1-1 0,0 1 0,-1 0 0,1-1 1,0 1-1,0 0 0,0 0 0,-1 0 0,1 0 0,0 0 0,0 0 3,-7 7-13,1-1 1,1 2-1,-1-1 0,1 1 1,-3 7 12,5-10 2,-15 27-8,2 0 1,2 0 0,0 2-1,-2 15 6,-3 16 81,-9 65-81,29-132 5,0 1 1,0 0-1,0 0 1,0 0-1,0 0 1,0 0-1,0 0 1,0 0-1,0 0 1,0 0-1,0 0 1,0-1-1,0 1 1,0 0-1,0 0 1,0 0-1,0 0 1,0 0 0,0 0-1,0 0 1,0 0-1,0 0 1,0 0-1,0 0 1,0 0-1,-1-1 1,1 1-1,0 0 1,0 0-1,0 0 1,0 0-1,0 0 1,0 0-1,0 0 1,0 0-1,0 0 1,0 0-1,0 0 1,0 0 0,-1 0-1,1 0 1,0 0-1,0 0 1,0 0-1,0 0 1,0 0-1,0 0 1,0 0-1,0 0 1,0 0-1,0 0 1,-1 0-1,1 0 1,0 0-1,0 0 1,0 0-1,0 0 1,0 0-1,0 0 1,0 1 0,0-1-1,0 0 1,0 0-1,0 0 1,0 0-1,0 0 1,0 0-1,-1 0-5,-5-13 211,-5-18 31,1-2-151,-5-19-87,-14-27-4,23 63-98,-1 1 0,0 1-1,-1 0 1,-1 0 0,-1 0 0,0 1 0,-4-3 98,12 13-39,-1-1 1,-1 1-1,1 0 1,0 1 0,-1-1-1,1 0 1,-1 1-1,0 0 1,0 0 0,0 0-1,0 0 1,0 1-1,0 0 1,-1 0 0,1 0-1,0 0 1,-1 0-1,1 1 1,0 0-1,-1 0 1,1 0 0,-1 0-1,1 1 1,0 0-1,-1 0 1,1 0 0,0 0-1,0 1 1,0 0-1,0 0 1,0 0 0,0 0-1,0 0 1,1 1-1,-2 1 39,-10 8-95,2 0-1,-1 1 1,2 0 0,0 1-1,0 1 1,2 0-1,-6 9 96,-15 30-2763,-12 32 2763,33-67-811,-32 70-1923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1:41.981"/>
    </inkml:context>
    <inkml:brush xml:id="br0">
      <inkml:brushProperty name="width" value="0.05" units="cm"/>
      <inkml:brushProperty name="height" value="0.05" units="cm"/>
      <inkml:brushProperty name="color" value="#E71224"/>
    </inkml:brush>
  </inkml:definitions>
  <inkml:trace contextRef="#ctx0" brushRef="#br0">541 373 7042,'-22'-11'3352,"-18"1"-2464,4 1-945,-171-74 1303,5 1-207,195 80-988,-19-8 490,25 8-258,17 4-138,283 42 1243,154-3-1388,-216-30 741,90-12-741,-175-8 316,1-6 1,101-25-317,-219 34 6,-22 4-2,-1 0-1,1-1 1,-1 0 0,0-1 0,0 0 0,2-2-4,-14 6-2,1 0 0,-1 0 0,1 0 0,-1-1 0,0 1 0,1 0 0,-1 0 0,1 0 0,-1-1 0,1 1 0,-1 0 0,0 0-1,1-1 1,-1 1 0,0 0 0,1-1 0,-1 1 0,0 0 0,1-1 0,-1 1 0,0-1 0,0 1 0,1-1 0,-1 1 0,0 0 0,0-1 0,0 1 0,0-1 0,0 1 0,0-1 0,0 1 0,0-1 0,0 1 0,0-1 0,0 1 0,0-1 0,0 1-1,0-1 1,0 1 0,0-1 0,0 1 0,0 0 0,-1-1 0,1 1 0,0-1 0,0 1 0,-1 0 0,1-1 0,0 1 0,-1-1 2,-22-14-182,3 7 74,0 0-1,-1 2 1,0 0-1,-1 1 1,-18-1 108,-111-7-244,142 12 232,-137-2-1,-113 11 13,-145 30-90,16-2-424,208-27 183,-95-9 331,409-11 247,185 14 1442,48 17-1689,32 1 805,47-6-58,-376-13-644,517 2 380,-569-4-467,58-5-1,-69 4-7,0-1 1,0 1-1,0-1 0,-1-1 1,1 1-1,0-1 0,-1 0 1,6-4-9,-11 7-7,0-1 1,0 1 0,0-1-1,0 0 1,-1 1-1,1-1 1,0 0-1,-1 0 1,1 0 0,0 1-1,-1-1 1,1 0-1,-1 0 1,1 0 0,-1 0-1,1 0 1,-1 0-1,0 0 1,0 0-1,1 0 1,-1 0 0,0 0-1,0 0 1,0 0-1,0 0 1,0-1-1,0 1 1,0 0 0,-1 0-1,1 0 1,0 0-1,-1 0 1,1 0-1,0 0 1,-1 0 0,1 1-1,-1-1 1,0 0-1,1 0 1,-1 0 0,0 0-1,1 1 1,-1-1-1,0 0 1,0 0-1,0 1 1,0-1 6,-4-4-76,-1 1 0,0-1 0,1 1 0,-2 1 0,1-1 0,-6-2 76,-13-3-92,0 1 0,-1 1-1,0 1 1,0 2 0,0 0-1,-19 0 93,-49 2-593,-22 5 593,56-2-320,-818-7-2167,720 0 2359,141 7 107,16-2 21,1 1 0,0 0 1,0 0-1,0 0 0,0 0 0,0 0 0,0 0 0,0 0 0,-1 0 1,1 0-1,0 0 0,0 0 0,0 0 0,0 0 0,0 0 1,0 1-1,0-1 0,0 0 0,-1 0 0,1 0 0,0 0 0,0 0 1,0 0-1,0 0 0,0 0 0,0 0 0,0 0 0,0 0 0,0 0 1,0 0-1,0 1 0,-1-1 0,1 0 0,0 0 0,0 0 0,0 0 1,0 0-1,0 0 0,0 0 0,0 0 0,0 1 0,0-1 1,0 0-1,0 0 0,0 0 0,0 0 0,0 0 0,0 0 0,0 0 1,0 0-1,0 1 0,0-1 0,0 0 0,0 0 0,3 2 8,0-1 1,0 1-1,0-1 0,-1 0 1,1 0-1,0 0 0,1 0 0,0 0-8,180 44 1265,3-7 0,89 2-1265,-14-17 2135,142-8-2135,-127-22 259,-211 2-237,0-2 0,0-4 0,9-5-22,-56 12-14,-1-1 0,0-1 0,0 0 1,0-2-1,-1 0 0,0-1 0,0 0 1,-1-2-1,-1 0 0,4-3 14,-18 13-44,1 0 0,0-1 0,-1 1 1,1-1-1,-1 0 0,0 1 0,1-1 0,-1 0 0,0 0 0,0 0 0,0 0 0,0 0 0,0 0 0,-1 0 1,1-2 43,-1 3-44,0 0 1,0 0 0,0 0 0,0 0 0,-1 0 0,1 0 0,0 0 0,0 0 0,-1 0 0,1 0 0,-1 0 0,1 0 0,-1 1 0,1-1 0,-1 0 0,0 0 0,1 1-1,-1-1 1,0 0 0,0 1 0,0-1 0,1 0 0,-1 1 0,0-1 43,-8-3-360,0 1-1,0-1 0,0 1 1,0 1-1,0 0 1,-7-1 360,-60-11-3058,-11-7 165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20.212"/>
    </inkml:context>
    <inkml:brush xml:id="br0">
      <inkml:brushProperty name="width" value="0.05" units="cm"/>
      <inkml:brushProperty name="height" value="0.05" units="cm"/>
      <inkml:brushProperty name="color" value="#FF0066"/>
    </inkml:brush>
  </inkml:definitions>
  <inkml:trace contextRef="#ctx0" brushRef="#br0">12 0 3001,'0'3'218,"1"0"0,0-1 1,0 1-1,0-1 0,0 1 1,0-1-1,0 0 0,1 1 1,-1-1-1,1 0 0,0 0 1,0 0-1,-1 0 0,1 0 1,0 0-1,1-1 0,-1 1 1,0-1-1,0 1 0,1-1 1,-1 0-1,1 0 0,4 2 1,4 0 315,0 0 1,0 0-1,1-1 1,13 0-1,67 2 619,-62-4-742,0 1 0,1 2 0,42 8 0,-70-10-416,0-1 1,-1 1-1,1 0 1,-1 0 0,1 0-1,-1 0 1,1 0 0,-1 1-1,0-1 1,1 1-1,-1-1 1,0 1 0,0 0-1,0 0 1,3 4 0,-4-3 1,1 0 0,-1 0 0,-1 0 0,1 0 1,0 0-1,-1 0 0,1 0 0,-1 0 0,0 0 1,0 0-1,0 0 0,0 0 0,-1 0 0,-1 5 1,-23 107 178,-5-1 0,-5-2 0,-85 185 0,109-274-199,6-10-16,-1-1 0,0 0 0,-14 19 0,19-29 27,0 0 0,-1-1 0,1 1 1,-1 0-1,1-1 0,-1 1 0,0-1 0,0 1 0,0-1 0,0 0 1,-3 2-1,4-3 5,0 0 0,0 0 0,0 0 0,0 0 0,0 0 0,-1 0-1,1 0 1,0 0 0,0 0 0,0 0 0,0-1 0,0 1 0,0 0 0,0-1 0,0 1 0,0-1 0,0 1 0,0-1 0,0 0 0,0 1 0,0-1 0,0 0 0,1 0 0,-1 1 0,-1-3 0,-11-14-235,0-1 0,2 0 0,0-1 0,1-1 0,-12-32 0,8 20-1070,-11-29-680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2:03.697"/>
    </inkml:context>
    <inkml:brush xml:id="br0">
      <inkml:brushProperty name="width" value="0.05" units="cm"/>
      <inkml:brushProperty name="height" value="0.05" units="cm"/>
      <inkml:brushProperty name="color" value="#E71224"/>
    </inkml:brush>
  </inkml:definitions>
  <inkml:trace contextRef="#ctx0" brushRef="#br0">950 74 9538,'0'1'926,"-1"2"3181,-10 1-1421,-14 1-2212,0-1-1,0-2 1,0 0 0,-11-1-474,17-1 37,-57 0-343,0-4 0,0-2-1,1-4 1,0-4-1,-1-3 307,31 7 293,-1 2 1,-19 0-294,47 6-14,0 2 0,1 0 0,-1 1 0,0 1 0,1 0 0,0 1 1,-13 5 13,13 1-182,15-2 48,12-1-25,34 3 111,25 2 48,-68-11 0,272 30 298,2-12 0,53-12-298,561-43 1188,-370-13 44,-513 49-1208,6 0 18,-25 2-53,-139 14-48,-48 16 59,72-10 44,-365 41-38,340-50 62,-1-6 1,-135-14-69,270 7 16,0-1 1,0 0-1,0-2 0,1 0 0,-1-1 0,-3-2-16,21 6 3,0 1-1,0 0 1,0-1-1,0 1 0,0-1 1,0 1-1,0-1 1,1 1-1,-1-1 0,0 1 1,0-1-1,0 0 0,1 1 1,-1-1-1,0 0 1,1 0-1,-1 0 0,1 0 1,-1 1-1,1-1 0,-1 0 1,1 0-1,0 0 1,-1 0-1,1 0 0,0-1-2,0 1 3,0 0-1,1-1 1,-1 1 0,1 0-1,-1 0 1,1-1-1,0 1 1,0 0-1,-1 0 1,1 0 0,0 0-1,0 0 1,0 0-1,0 0 1,0 0-1,0 1 1,0-1-1,1 0-2,10-6 9,0 1-1,0 0 1,0 1-1,0 1 0,1 0 1,0 1-1,0 0 0,13-1-8,-6 0 2,86-13-22,1 4 0,44 3 20,211 6 61,-74 11 327,49 17-388,-236-14 275,0 4-1,89 25-274,-187-38 7,42 14 54,-44-15-60,1 1-1,-1-1 1,1 1 0,-1 0-1,1-1 1,-1 1-1,0 0 1,0 0-1,1 0 1,-1 0-1,0 0 1,0 0-1,0 0 1,0 1 0,0-1-1,0 0 1,0 0-1,-1 1 1,1-1-1,0 1 1,-1-1-1,1 1 0,-1-1-1,0 0 1,-1 0-1,1 0 0,-1 0 0,1 0 0,0 0 0,-1 0 0,1 0 0,-1 0 0,0 0 0,1 0 1,-1-1-1,0 1 0,0 0 0,1 0 0,-1-1 0,0 1 0,0-1 0,0 1 0,0 0 0,0-1 0,0 0 1,0 1-1,0-1 0,-1 1 1,-18 6 1,-1-1 0,0-1 0,-1-1 0,0-1 0,-18 1-1,-116 6 5,-1-7 0,1-7 0,-97-17-5,218 18-216,1-2 0,-1-1 0,-31-10 216,63 15-42,1 0 0,0 0 0,0 0 0,0 0 0,0 0 0,-1 0 0,1-1 0,1 1 0,-1-1 0,0 1 0,0-1 0,-1-1 42,3 3-39,0-1 0,-1 0 0,1 0-1,-1 1 1,1-1 0,0 0 0,-1 0 0,1 0 0,0 0-1,0 0 1,0 1 0,0-1 0,0 0 0,0 0 0,0 0-1,0 0 1,0 0 0,0 0 0,0 1 0,0-1 0,1 0-1,-1-1 40,2-1-118,0 0 0,1 0 0,-1 0-1,0 0 1,1 0 0,0 1 0,-1-1-1,1 1 1,0 0 0,1 0 0,-1 0-1,0 0 1,0 0 0,2 0 118,34-14-1748,1 2 1,0 2-1,27-4 1748,76-16-3363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2:09.329"/>
    </inkml:context>
    <inkml:brush xml:id="br0">
      <inkml:brushProperty name="width" value="0.05" units="cm"/>
      <inkml:brushProperty name="height" value="0.05" units="cm"/>
      <inkml:brushProperty name="color" value="#E71224"/>
    </inkml:brush>
  </inkml:definitions>
  <inkml:trace contextRef="#ctx0" brushRef="#br0">1 1 10370,'141'18'2529,"21"1"767,-17 7-2975,19 3-594,-19-9-63,7-7 56,-33-10 136,2-7 264,-28-6 240,-5 1 24,-22-1-23,-7 4-297,-21 3-344,-14 2 200,-25 1-3321,-36-13 1024</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1:58.218"/>
    </inkml:context>
    <inkml:brush xml:id="br0">
      <inkml:brushProperty name="width" value="0.05" units="cm"/>
      <inkml:brushProperty name="height" value="0.05" units="cm"/>
      <inkml:brushProperty name="color" value="#E71224"/>
    </inkml:brush>
  </inkml:definitions>
  <inkml:trace contextRef="#ctx0" brushRef="#br0">198 1150 7890,'0'-2'338,"0"0"1,0 0 0,1 0 0,-1 1-1,1-1 1,-1 0 0,1 0 0,-1 0-1,1 0 1,0 1 0,1-3-339,1 0 173,1-1 1,0 1 0,0 0-1,0-1 1,3-1-174,17-18 88,-21 20 11,-1 1 0,0-1 1,0 0-1,0 0 0,-1 0 0,1 0 0,-1-1 1,0 1-1,0 0 0,0 0 0,-1-1 0,0 1 1,1 0-1,-2-1 0,1 1 0,0-1-99,0-9 483,10 18-630,26-4 136,0-2-1,-1-1 0,0-2 1,0-1-1,13-6 12,14 0 26,351-60 1484,225-2-1510,-326 54 497,51-4-242,-182 5-124,-1-8-131,-16-4 55,64-25-55,-143 31 9,-2-5 1,-1-2 0,40-25-10,-74 31 6,-28 14-10,0 1-1,0 1 1,1 1-1,0 0 0,0 2 1,1 1-1,10-2 5,-31 8-4,0 0 1,0-1-1,0 1 0,0 0 0,0 0 0,0 0 0,0 0 0,0 0 0,0 0 1,0 0-1,0 0 0,0 0 0,0 0 0,0 1 0,0-1 0,0 0 0,-1 1 1,1-1-1,0 1 0,0-1 0,0 1 0,0-1 0,-1 1 0,1 0 0,0-1 1,0 1-1,-1 0 0,1-1 0,-1 1 4,1 0-3,-1 0 0,0 0 0,0 0-1,-1 0 1,1 0 0,0 0 0,0 0 0,0 0 0,-1 0 0,1 0-1,0 0 1,-1 0 0,1 0 0,-1-1 0,1 1 0,-1 0 0,0 0 0,1 0-1,-1-1 1,0 1 0,1 0 0,-1-1 0,0 1 0,0-1 0,1 1-1,-1-1 1,0 1 0,0-1 3,-20 13 6,0-2-1,0 0 0,-1-1 1,-11 2-6,-91 27 44,-571 116 13,238-62 206,38 2-122,144-30-65,-445 98 562,572-136-391,-52-1-247,107-19 35,0-3 0,-70-8-35,148 3 1,-1 1 0,1-1 0,-1-1 0,1 0 1,0-1-1,0-1 0,0 0 0,-8-4-1,22 8 0,1 0-1,-1-1 0,1 1 1,0 0-1,-1 0 1,1 0-1,-1-1 0,1 1 1,0 0-1,-1-1 0,1 1 1,-1 0-1,1-1 1,0 1-1,-1 0 0,1-1 1,0 1-1,0-1 1,-1 1-1,1 0 0,0-1 1,0 1-1,0-1 0,0 1 1,0-1-1,-1 1 1,1-1-1,0 1 0,0-1 1,0 1-1,0-1 1,1 0-3,-1 0 0,1 0 0,-1 0-1,1 0 1,-1 0 0,1 1 0,0-1 0,-1 0-1,1 0 1,0 0 0,0 1 0,0-1 0,0 0 0,0 1 3,4-4-18,0 1 0,0 1 0,0-1 0,1 1 0,3-1 18,34-7-31,1 2-1,0 2 1,0 2-1,23 2 32,-12-1-9,394-17-10,110-7 22,-21-18 363,-24-12 172,-200 15 303,140-45-841,-378 73 189,-72 14-39,-15 6-107,-26 8-16,2-1 153,-1-1 1,0-3-1,-1 0 1,0-3-1,0-1 1,-28 0-181,74-5-7650,6-1 4112</inkml:trace>
  <inkml:trace contextRef="#ctx0" brushRef="#br0" timeOffset="-20303.71">8657 862 7266,'-42'-12'5743,"-22"6"-5137,58 5-535,1 2 33,1-1-1,-1 0 1,1-1-1,-1 1 1,1-1-1,-1 0 1,1 0-1,0 0 1,-2-1-104,27-2 146,206-8 349,16-2 672,91 13-1167,-100 13 409,466 6 1633,-405-28-1570,88-22-472,-314 20 31,11-5-31,-36 7 13,0 1 1,1 2-1,0 3 0,1 1-13,-37 2 42,-17-1 53,-30-3 82,32 4-168,-110-8-62,-84 6 53,90 3-35,-301 8-229,58 1 26,220-12 224,-96-15 14,135 6 70,-172-17-23,196 25-31,-1 3 0,-57 7-16,-163 36 2,97-11-17,186-30 12,6 0-10,-1-1 0,0 0 0,0 0-1,0 1 1,0-1 0,1-1 0,-1 1 0,-2-1 13,71 1-1071,173-7 1114,418 4 245,-39-18 533,-179 2-455,-292 18-366,139-8 92,-265 6 7,-11-1-272,-10 4 158,0 0-1,0 0 0,0 0 0,0 0 1,0 0-1,0 0 0,0 0 0,0 0 0,0 0 1,1 0-1,-1 0 0,0 0 0,0 0 1,0 0-1,0 0 0,0 0 0,0 0 1,0 0-1,0 0 0,0 0 0,0 0 1,0-1-1,0 1 0,0 0 0,0 0 1,0 0-1,0 0 0,0 0 0,0 0 0,0 0 1,0 0-1,0 0 0,0 0 0,0 0 1,0-1-1,0 1 0,0 0 0,0 0 1,0 0-1,0 0 0,0 0 0,0 0 1,0 0-1,0 0 0,0 0 0,0 0 1,0 0-1,0 0 0,0-1 0,0 1 1,0 0-1,0 0 0,0 0 0,0 0 0,0 0 1,0 0-1,0 0 0,0 0 0,0 0 1,0 0-1,-1 0 0,1 0 0,0 0 1,0 0-1,0 0 0,0 0 0,0 0 16,-13 0-1872,-22 0-813,-43-4 464</inkml:trace>
  <inkml:trace contextRef="#ctx0" brushRef="#br0" timeOffset="-18888.686">12717 511 8778,'-19'-16'2213,"-30"-20"360,45 33-2293,0 1 0,-1 0-1,1 0 1,-1 0-1,0 1 1,1 0-1,-1-1 1,0 2-1,0-1 1,0 0 0,-1 1-280,351-3 624,685 18-84,-471-4 860,-504-12-1317,33-7-83,-65 5 11,-1-1 0,1-1 0,-1-2 0,0 0-1,1-2-10,-19 8-5,-1-1 0,1 0 0,-1 0-1,0 0 1,0 0 0,0-1-1,0 1 1,1-2 5,-3 4-12,-1-1 1,1 1-1,-1-1 0,1 1 0,-1-1 1,0 0-1,1 1 0,-1-1 1,0 1-1,1-1 0,-1 0 0,0 1 1,0-1-1,1 0 0,-1 0 1,0 1-1,0-1 0,0 0 0,0 1 1,0-1-1,0 0 0,0 0 0,0 1 1,0-1-1,0 0 0,-1 1 1,1-1-1,0 0 0,0 0 0,-1 1 1,1-1-1,0 1 0,-1-1 1,1 0-1,-1 1 0,1-1 0,-1 1 1,1-1-1,-1 1 0,1-1 1,-1 1-1,0-1 0,1 1 0,-1 0 1,1-1-1,-2 1 12,-3-3-120,-1 0 0,0 1 0,0-1-1,0 1 1,0 1 0,0-1 0,-1 1 0,-4 0 120,-56-3-508,57 4 462,-98 2-331,-59 10 377,-110 23 26,-91 8-2,-112-20-277,-2-26-97,163-1 455,289 3-62,16 0-27,-1 1 0,1 0 1,-1 1-1,1 0 1,0 1-1,-1 1 0,1 0 1,0 1-1,-1 1-16,15-5-2,-1 0-1,1 0 0,0 1 1,-1-1-1,1 0 0,0 0 1,-1 0-1,1 0 0,0 0 1,-1 0-1,1 0 1,0 1-1,-1-1 0,1 0 1,0 0-1,0 0 0,-1 1 1,1-1-1,0 0 0,0 0 1,0 1-1,-1-1 0,1 0 1,0 0-1,0 1 1,0-1-1,0 0 0,-1 1 1,1-1-1,0 0 0,0 1 1,0-1-1,0 0 0,0 1 1,0-1-1,0 0 1,0 1 2,1-1 4,1 1 0,-1 0 0,0-1 0,0 1 0,1-1 0,-1 0 0,0 1 1,1-1-1,-1 0 0,1 0 0,-1 0 0,0 0 0,1 0-4,318-7 509,-121-1-262,1099-32 1648,-1207 37-1835,536-38 111,-616 40-180,-3 1-5,-1 0-1,0-1 0,1 0 0,-1-1 1,0 0-1,1 0 0,-1 0 0,1-2 15,-8 4-4,1 0-1,-1 0 1,0 0-1,0 0 1,1 0-1,-1 0 1,0 0-1,0-1 0,0 1 1,1 0-1,-1 0 1,0 0-1,0 0 1,0 0-1,0-1 1,1 1-1,-1 0 0,0 0 1,0 0-1,0-1 1,0 1-1,0 0 1,0 0-1,0-1 1,0 1-1,0 0 0,1 0 1,-1 0-1,0-1 1,0 1-1,0 0 1,0 0-1,0-1 1,0 1-1,-1 0 1,1 0-1,0-1 0,0 1 1,0 0-1,0 0 1,0 0-1,0-1 1,0 1-1,0 0 5,-13-9-258,-17-1-317,2 5 34,0 1 0,0 1-1,-1 1 1,-4 2 541,-31-2 1071,54-1-2815,14-6 985</inkml:trace>
  <inkml:trace contextRef="#ctx0" brushRef="#br0" timeOffset="-17685.929">15745 555 7210,'1'-2'401,"0"0"0,0 0 0,1 0 0,-1 0 0,1 0 0,-1 1 0,1-1 0,0 0 0,0 1 0,0 0 0,0-1 0,0 1 0,0 0 0,0 0 0,0 0 0,0 0-401,42-12-119,-20 6 748,47-18-19,96-33 429,150-30-1039,-101 45 45,2 10 1,2 10 0,165 5-46,-383 18 1,164 4-27,-127-1 42,0 1 0,0 2 0,8 4-16,-37-5 58,-17-1 6,-26 1 35,27-4-88,-93 9 59,-71-4-70,-101-12 55,163 3-50,-364-24 7,409 22-2,-262-21 201,-103 14-211,418 13 8,-28-1 10,31 0-6,19-2 4,112-9 107,1 5 0,9 7-123,257 16 375,-277-10-202,288 13 783,-363-19-841,412 13 1042,-279-15-445,103-17-712,-244 15 51,0-2-1,-1 0 0,0-2 0,0-1 1,-1-2-1,3-2-50,-32 12 0,0 0 0,1 0 0,-1 0 1,0 0-1,0 0 0,1-1 0,-1 1 0,0 0 1,0 0-1,1 0 0,-1 0 0,0 0 1,0-1-1,1 1 0,-1 0 0,0 0 0,0-1 1,0 1-1,0 0 0,1 0 0,-1-1 0,0 1 1,0 0-1,0 0 0,0-1 0,0 1 0,0 0 1,0 0-1,0-1 0,0 1 0,0 0 1,0-1-1,0 1 0,0 0 0,0 0 0,0-1 1,0 1-1,0-1 0,-10-9-76,-17-5-106,14 10 6,0 0-1,0 1 1,0 1 0,0 0-1,-1 1 1,-10 0 176,-86 0-1544,78 2 882,-4 1-450,18 0-1152,0-1-1,1-1 1,-10-2 2264,-4-8-4138</inkml:trace>
  <inkml:trace contextRef="#ctx0" brushRef="#br0" timeOffset="1606.75">4907 806 8378,'-6'-25'1956,"2"11"-665,0-1 0,0 1 0,-6-10-1291,10 24 15,0 0 0,0 0 1,0 0-1,0 0 0,0 0 0,0 0 1,0 0-1,0 0 0,0 0 0,0 0 1,0 0-1,0 0 0,0 0 0,0 0 1,0 0-1,0 1 0,0-1 0,0 0 0,0 0 1,0 0-1,0 0 0,0 0 0,-1 0 1,1 0-1,0 0 0,0 0 0,0 0 1,0 0-1,0 0 0,0 0 0,0 0 1,0 0-1,0 0 0,0 0 0,0 0 0,0 0 1,0 0-1,0 0 0,0 0 0,0 0 1,-1 0-1,1 0 0,0 0 0,0 0 1,0 0-1,0 0 0,0 0 0,0 0 0,0 0 1,0 0-1,0 0 0,0 0 0,0 0 1,0 0-1,0 0 0,0 0 0,0-1 1,0 1-1,0 0-15,0 9 72,8 29-66,-1 0 1,-2 0-1,-2 1 1,-1-1-1,-3 35-6,-6 2-1,-2 53 71,10-112-4,0-16-64,-1 1 0,0-1 1,0 0-1,0 0 0,0 0 1,0 0-1,0 0 0,0 0 1,1 0-1,-1 0 0,0 0 1,0 0-1,0 0 0,0 0 1,0 0-1,1 0 0,-1 0 1,0 0-1,0 0 0,0 0 1,0 0-1,0 0 0,1 0 0,-1 0 1,0 0-1,0 0 0,0 0 1,0 0-1,0-1 0,0 1 1,0 0-1,1 0 0,-1 0 1,0 0-1,0 0 0,0 0 1,0 0-1,0 0 0,0-1 1,0 1-1,0 0 0,0 0 0,0 0 1,0 0-1,0 0 0,0 0 1,0-1-1,1 1 0,-1 0 1,0 0-3,13-30 213,-10 22-193,36-86 260,85-198 214,-85 210-479,3 2-1,30-37-14,-70 113-3,4-5-6,1 0 1,0 0 0,0 0 0,7-6 8,-12 14-3,-1-1 1,1 1-1,0 0 1,-1 0-1,1 0 1,0 0-1,0 0 1,0 0-1,0 0 1,0 1-1,0-1 1,0 1 0,0-1 2,-1 1-3,1 0 1,-1 0 0,0 0-1,0 1 1,0-1 0,0 0-1,1 1 1,-1-1 0,0 0-1,0 1 1,0-1 0,0 1-1,0 0 1,0-1 0,0 1-1,0 0 1,0 0 0,-1-1-1,1 1 1,0 0 0,0 0-1,-1 0 1,1 0 0,0 1 2,4 7-11,0 1 1,0 0 0,-1 1-1,0-1 1,-1 1-1,0 0 1,-1 0-1,0 0 1,0 8 10,1 21-12,-2 1 0,-2 4 12,-6 76 25,0 59 50,7-168-60,0 1 0,1-1 0,2 5-15,-2-13 2,-1-1-1,1 0 1,0 0 0,0 0-1,0 0 1,1 0 0,-1 0-1,1-1 1,0 1 0,-1 0-1,1-1 1,0 1 0,0-1-1,1 0 1,1 2-2,-3-4 0,0 1 0,0 0 1,0-1-1,1 1 0,-1-1 1,0 1-1,0-1 0,1 0 0,-1 1 1,0-1-1,1 0 0,-1 0 1,0 0-1,1 0 0,-1 0 1,1 0-1,-1-1 0,0 1 0,0 0 1,1-1-1,-1 1 0,0-1 1,0 1-1,1-1 0,-1 1 0,0-1 1,0 0-1,31-25 29,-31 25-27,41-47 95,-1-2 0,-3-1 0,14-28-97,-45 67 9,57-92 10,-33 52-13,2 2 1,20-23-7,-52 72 0,4-6 0,0 1 1,1 0 0,0 0 0,0 0-1,1 1 1,-1 0-1,-4 4 0,-1 0 0,0 0 0,1 0-1,-1 1 1,0-1 0,1 1 0,-1-1 0,1 1 0,-1-1-1,0 1 1,1 0 0,-1-1 0,1 1 0,-1 0 0,1 0-1,0 0 1,-1 0 0,1 1 0,-1-1 0,0 0 0,1 1-1,-1-1 1,1 1 0,-1-1 0,1 1 0,-1-1 0,0 1 0,1 0-1,-1 0 1,0 0 0,0 0 0,0 0 0,0 0 0,0 0-1,0 0 1,1 1 0,4 6-7,-1 1 1,0 0-1,0 0 0,-1 0 0,0 1 1,0-1-1,-1 1 0,0 0 0,1 10 7,2 20-17,1 36 17,-5-50 4,0 18 6,-2-32-6,0 0-1,1 0 1,0 1-1,1-1 1,0 0-1,1 0 1,0-1-1,2 3-3,-4-13 1,-1 0 0,1 0-1,-1 0 1,1 0 0,0 0-1,0 0 1,-1 0 0,1 0 0,0-1-1,0 1 1,0 0 0,0-1-1,0 1 1,0 0 0,0-1-1,0 0 1,0 1 0,0-1 0,0 1-1,0-1 1,1 0 0,-1 0-1,0 0 1,0 0 0,0 0 0,0 0-1,0 0 1,1 0 0,-1 0-1,0 0 1,0-1 0,0 1-1,0 0 1,0-1 0,0 1 0,0-1-1,0 1 1,0-1-1,7-3 12,0 0 0,-1-1 0,1 0 0,4-5-12,-7 7 5,92-78 153,67-75-158,-40 36 1,-97 95-12,-1-1 7,2 2 1,27-19 3,-48 38-2,0 0 1,1 0-1,-1 1 1,1 0 0,1 1-1,-1 0 1,0 0 0,1 0-1,-1 1 1,1 1 0,0-1-1,0 1 1,-1 1 0,5 0 1,-8 0-2,1 1 0,-1 0 0,1 0 0,-1 1 0,0 0 0,0 0 0,0 0 0,0 0 0,0 1 0,0 0 0,-1 0 0,4 3 2,0 0-2,-2 0-1,1 1 1,-1 0-1,0 1 1,0-1-1,-1 1 1,1 2 2,7 16-1,-1 0 1,-1 1-1,-1 0 1,1 9 0,-11-36 0,19 70 5,12 33 7,-26-88-11,0-2 1,1 1-1,1-1 1,0 1-1,7 7-1,-12-19 4,0 0 0,-1 0 0,1 0 0,0 0 0,1 0 0,-1 0 0,0-1 0,1 1 0,-1-1 0,0 1-1,1-1 1,0 0 0,-1 0 0,1 0 0,0 0 0,-1-1 0,1 1 0,0-1 0,0 1 0,0-1 0,0 0 0,-1 0 0,1-1 0,0 1 0,0 0 0,0-1 0,-1 0 0,1 0 0,0 1 0,0-2-4,7-2 42,1-1 1,-1 0-1,0 0 0,-1-1 1,1-1-1,5-5-42,22-19 57,-1-3 0,-2 0-1,-2-2 1,-1-2 0,-2 0-1,-1-2 1,-3-2 0,13-27-57,-21 35 13,-13 25 32,0 0-1,1 0 0,0 0 1,0 0-1,1 1 0,0 0 1,0 0-1,6-4-44,-12 11 8,1 0 0,0 0 1,-1 1-1,1-1 0,0 0 0,0 1 1,0-1-1,0 1 0,-1-1 1,1 1-1,0 0 0,0-1 0,0 1 1,0 0-1,0-1 0,0 1 0,0 0 1,0 0-1,0 0 0,0 0 0,0 0 1,0 0-1,0 0 0,0 0 1,0 1-1,0-1 0,0 0 0,0 0 1,0 1-1,0-1 0,0 1 0,0-1 1,0 1-1,0-1 0,-1 1 1,1 0-1,0-1 0,0 1 0,-1 0 1,1 0-1,0-1 0,-1 1 0,1 0 1,-1 0-1,1 0-8,2 5 8,0 0 0,0 0-1,0 1 1,-1-1 0,0 1 0,1 4-8,2 16-3,-1-1 0,-1 1 0,-1 0-1,-1 1 4,-6 111 65,1-40-5,4-94-55,0 0 1,0 0-1,0-1 1,0 1-1,1-1 1,-1 1-1,2 2-5,-2-7 4,0 1 1,1 0-1,-1-1 0,0 1 1,0-1-1,1 1 0,-1-1 0,1 1 1,-1-1-1,0 1 0,1-1 0,-1 1 1,1-1-1,-1 1 0,1-1 0,-1 0 1,1 1-1,0-1 0,-1 0 0,1 0 1,-1 1-1,1-1 0,0 0 0,-1 0 1,1 0-1,-1 0 0,1 0 0,0 1 1,-1-1-1,1 0 0,0-1 0,-1 1 1,1 0-1,0 0 0,-1 0 0,1 0 1,-1 0-1,1-1 0,0 1 0,-1 0 1,1-1-1,-1 1 0,1 0 0,-1-1 1,1 1-1,-1-1 0,1 1 0,0-1-4,16-10 73,-1-1-1,1-1 0,-2-1 0,0 0 1,-1-1-1,11-15-72,11-16 156,23-41-156,-16 13 126,-2-2-126,30-53 258,-70 128-251,0 0 0,-1-1 0,1 1 0,0 0 0,0 0 0,-1 0 0,1 0 0,0 0 0,0 1 0,0-1 0,0 0 0,0 0 0,0 1 0,1-1 0,-1 0-7,0 1 1,-1 0 1,1 0-1,-1 0 1,1 0-1,-1 0 1,1 0-1,-1 0 1,1 0-1,-1 0 1,1 0-1,-1 0 1,1 1-1,-1-1 1,0 0-1,1 0 1,-1 1-1,1-1 1,-1 0-1,0 0 1,1 1-1,-1-1 1,1 0-1,-1 1 1,0-1 0,0 0-1,1 1-1,1 3-5,0-1 1,0 1-1,-1 0 0,1-1 1,-1 1-1,0 0 0,0 0 1,0 2 4,4 24-36,-2 1 0,-1-1 0,-2 1 0,-3 30 36,-19 120 43,21-173-40,-6 30 61,-2 0-1,-2 5-63,11-44 3,0 1 0,0 0 0,0 0 0,0 0 0,1 0 1,-1 0-1,0 0 0,0 0 0,0 0 0,0 0 0,0 0 0,1 0 0,-1-1 0,0 1 0,0 0 0,0 0 1,0 0-1,1 0 0,-1 0 0,0 0 0,0 0 0,0 1 0,0-1 0,1 0 0,-1 0 0,0 0 0,0 0 1,0 0-1,0 0 0,0 0 0,1 0 0,-1 0 0,0 0 0,0 0 0,0 1 0,0-1 0,0 0 1,0 0-1,1 0 0,-1 0 0,0 0 0,0 0 0,0 1 0,0-1 0,0 0 0,0 0 0,0 0 0,0 0 1,0 1-1,0-1 0,0 0 0,0 0 0,0 0 0,0 0 0,0 1 0,0-1 0,0 0 0,0 0 0,0 0 1,0 0-1,0 1 0,0-1 0,0 0 0,0 0 0,0 0 0,0 0 0,-1 1-3,12-10 29,19-39-1619,1-7 1590,-22 37-457,47-81-5294,-38 64 2800</inkml:trace>
  <inkml:trace contextRef="#ctx0" brushRef="#br0" timeOffset="2890.023">9402 685 6721,'-20'-4'676,"-253"-39"4384,59 16-2817,209 27-1917,6 1-197,16 0-106,255-3 247,-166 4-85,362 1 691,59-5 91,-266-8-147,48-16-820,-208 12 347,9-6-347,-82 12 284,-28 8-276,0 0 0,0 0 1,0 0-1,0 0 0,-1 0 1,1 0-1,0 0 0,0 0 0,0 0 1,0 0-1,0-1 0,0 1 1,0 0-1,0 0 0,-1 0 1,1 0-1,0 0 0,0 0 1,0-1-1,0 1 0,0 0 0,0 0 1,0 0-1,0 0 0,0 0 1,0-1-1,0 1 0,0 0 1,0 0-1,0 0 0,0 0 1,0 0-1,0-1 0,0 1 0,0 0 1,0 0-1,0 0 0,0 0 1,0 0-1,1 0 0,-1-1 1,0 1-1,0 0 0,0 0 1,0 0-1,0 0 0,0 0 0,0 0 1,0 0-1,1 0 0,-1-1 1,0 1-1,0 0-8,-17-2 173,-57 5 62,1 3 0,-67 15-235,83-12 16,-194 30 32,-760 100 5,646-107 119,-142-14-172,488-18 20,12 0-12,-1 0 0,1 0 0,0-1 0,0 0 0,-5-1-8,10 0-54,6 0 27,15-2-11,179-15 217,183 5-179,152 20 194,-483-5-185,54 2 11,407 6 9,125-27 50,-538 9 65,31-9-144,-187 14 260,-414 8-133,-92-2-106,452-4-15,-67-2-96,-53-12 90,215 12-203,24 1-116,30 0-41,334 5-110,-335-1 474,475 19 142,-83-14-107,40 3 97,-458-9-122,-4 0 0,0 0 1,0 1-1,0-1 1,0 1 0,0 1-1,5 0-14,-10 0 16,-7 1-6,-43 13-102,-2-2 0,1-2 0,-1-2 0,-6-2 92,1 1-192,-383 57-2055,147-33-2875,210-28 2367</inkml:trace>
  <inkml:trace contextRef="#ctx0" brushRef="#br0" timeOffset="3810.569">13099 862 9250,'-10'-13'627,"6"7"-247,0 1 0,0 0 0,0 0 0,0 0 0,-1 1 0,1 0 0,-1 0 0,0 0 0,-1 0 1,1 1-1,-4-2-380,-38-14 508,36 15-560,1 1 1,-1-1-1,1-1 1,0 0-1,0 0 1,1-1-1,0 0 1,0-1-1,0 0 1,-2-3 51,10 9 13,0 1 0,1-1 0,-1 0 0,0 1 0,1-1 0,-1 0 0,0 0 0,1 1 0,-1-1 0,1 0 0,-1 0-1,1 0 1,0 0 0,-1 0 0,1 0 0,0 0 0,0 0 0,0 0 0,0 0 0,-1 0 0,1 0 0,0 0 0,1 0 0,-1 0 0,0 0 0,0 0 0,0 0 0,1 0 0,-1 0 0,0 1 0,1-1 0,-1 0-1,1 0 1,-1 0 0,1 0 0,-1 0 0,1 1 0,0-1 0,-1 0 0,1 0 0,0 1 0,0-1 0,-1 1 0,1-1 0,0 1 0,0-1 0,0 1 0,0-1 0,0 1 0,0 0-13,7-4 19,1 1 0,0 1 0,0-1 1,0 2-1,4-1-19,-8 1-4,169-19 116,0 8 0,11 7-112,-90 3 26,-47 0-7,362-16 103,-191 0 4,-1-10 0,174-47-126,-371 69 82,-16 3 71,-39 5 68,-147 24 96,-401 47-32,74-24-172,221-23-61,-530 60 688,652-67-339,132-18-142,43-5 113,63-8 106,586-48 1081,1 36-1046,-605 22-493,583-6 42,-271 6-13,-327-1-44,-38 3-11,-5-1-3,-21 2-17,-585 65 50,168-15 59,0-22-62,424-29-16,-10 1 11,-1-1-1,0-1 1,1-2 0,-5-1-16,30 4-4,0 0 1,-1-1 0,1 1-1,0-1 1,-1 1-1,1-1 1,0 0-1,0 0 1,0 0 0,0 0-1,0 0 1,0-1-1,0 1 1,0-1-1,0 1 1,1-1 0,-1 1-1,0-1 1,1 0-1,-1-1 4,2 2-9,-1 0-1,1 0 0,0 0 1,0 1-1,0-1 1,0 0-1,0 0 0,0 0 1,0 0-1,0 0 0,0 0 1,0 0-1,1 0 0,-1 0 1,0 0-1,1 0 0,-1 1 1,0-1-1,1 0 10,1-2-38,0 0-1,0 1 1,0-1 0,0 1-1,0-1 1,1 1-1,-1 0 1,2 0 38,15-11-247,1 1 0,1 1 0,0 1 0,1 0 0,0 2 0,2 0 247,-21 7-28,105-33-521,2 5 0,56-6 549,-78 17 553,110-22-2573,-5 5 1179</inkml:trace>
  <inkml:trace contextRef="#ctx0" brushRef="#br0" timeOffset="4575.761">17215 275 9554,'-198'-22'5462,"-99"15"-4675,235 7-800,1-3-1,-1-2 0,1-3 0,1-3 0,-23-8 14,50 11 63,23 6-39,0 0-1,0-1 1,0-1-1,1 1 1,0-1-1,-1-1-23,10 5-1,0 0 0,0 0 1,0 0-1,-1 0 0,1 0 0,0 0 0,0 0 0,0 0 1,0 0-1,-1 0 0,1 0 0,0-1 0,0 1 0,0 0 1,0 0-1,0 0 0,0 0 0,-1 0 0,1 0 0,0 0 1,0-1-1,0 1 0,0 0 0,0 0 0,0 0 0,0 0 0,0 0 1,0-1-1,0 1 0,-1 0 0,1 0 0,0 0 0,0 0 1,0-1-1,0 1 0,0 0 0,0 0 0,0 0 0,0 0 1,0 0-1,0-1 0,1 1 0,-1 0 0,0 0 0,0 0 1,0 0-1,0-1 0,0 1 1,10-3-46,19 2-26,-29 1 71,88 5-123,-1 3-1,38 11 125,-44-7 11,265 42 96,354 45 648,-491-79-253,1-9 1,72-11-503,-261-1 73,1 1 136,0-1 0,1-2 0,2-1-209,-13 0 247,-12 0-59,-23-4 81,-48-3 56,-27-1-325,-761-33-22,-2 48 95,533 12 112,-64 21-185,329-26 16,61-10-14,0 1-1,0-1 1,0 0-1,1 1 0,-1-1 1,0 1-1,1-1 0,-1 1 1,0 0-1,1 0 1,-1 0-1,1 0 0,-1 0-1,7 4 24,15-1 22,61 5 313,32-4-359,486-8 572,-577 3-565,774-27 5,63-8-2276,-661 23 562,-172 12 1652,-9 0-3309,-42 1 1109</inkml:trace>
  <inkml:trace contextRef="#ctx0" brushRef="#br0" timeOffset="7092.05">809 1140 9546,'-30'-7'1742,"1"-2"0,0-2 0,0 0 0,-3-4-1742,31 15 4,1-1 0,-1 1 0,0 0 0,0-1 0,1 1 0,-1-1 0,0 1 0,1-1 0,-1 1 0,0-1 0,1 0 0,-1 1 0,1-1 0,-1 0-1,1 0 1,-1 1 0,1-1 0,0 0 0,-1 0-4,1 1 2,0-1-1,0 0 1,0 1-1,0-1 0,1 1 1,-1-1-1,0 1 1,0-1-1,0 1 1,0-1-1,1 1 1,-1-1-1,0 1 0,0-1 1,1 1-1,-1-1 1,0 1-1,1-1 1,-1 1-1,1 0 0,0-1-1,3-2 9,0 0-1,0 0 0,1 1 0,-1 0 0,5-2-8,-5 2 17,56-22 159,2 2 0,0 4 0,0 2 0,5 2-176,254-35 467,128 2-239,-342 37-225,444-46-14,-461 48 1,41-5 12,0 6 1,50 6-3,-165 1-9,-1 1 1,0 1 0,1 0 0,-1 1 0,0 0-1,0 1 1,2 2 8,-16-5-1,1-1 0,-1 0 0,0 1 0,1 0 1,-1-1-1,0 1 0,0 0 0,0 0 0,0-1 0,1 1 0,-1 0 0,0 0 0,-1 0 0,1 0 0,0 0 0,0 1 0,0-1 0,-1 0 0,1 0 1,0 1-1,-1-1 0,1 0 0,-1 1 0,0-1 0,1 0 0,-1 1 0,0-1 0,0 0 0,0 1 0,0-1 0,0 1 0,0-1 0,0 0 0,-1 2 1,0 1-1,-1-1 0,0 1 0,0 0-1,0 0 1,0-1 0,-1 1 0,1-1 0,-1 0-1,0 0 1,0 0 0,-3 2 1,-17 14 9,0-2 0,-1-1 0,-1 0 0,-8 2-9,-108 49 40,140-67-40,-127 53 6,-2-5 1,-70 12-7,18-15 187,-105 9-187,247-48 63,9 0 79,1-1 0,0-2 0,-1-1 0,0-1 0,1-2 0,-17-3-142,44 4 29,0 0 1,0-1-1,0 1 1,1-1-1,-1 0 1,0 1-1,0-1 1,1-1-1,-1 1 1,1 0-1,-1 0 1,1-1-1,0 0 0,-1 1 1,1-1-1,0 0 1,0 0-30,1 1 14,1 0 0,0 0 0,-1 0 0,1 0 0,0 1 1,-1-1-1,1 0 0,0 0 0,0 0 0,0 0 0,0 0 0,0 0 0,0 0 0,0 0 1,0 0-1,0 0 0,1 0 0,-1 0 0,0 0-14,2-2 19,-1 0 0,1 0 0,-1 0-1,1 0 1,0 0 0,0 1 0,0-1 0,2 0-19,15-16 39,1 2 0,0 0 0,2 2 0,8-5-39,-10 7 8,92-57 38,3 6 0,3 5 1,65-20-47,-83 39 7,1 4 1,1 5-1,65-10-7,-148 37-39,0 1 0,0 0-1,0 1 1,8 2 39,-27-1-3,1 1 1,-1 0-1,1 0 0,-1 0 1,1 0-1,-1 0 0,1 0 0,-1 0 1,1 0-1,-1 0 0,1 0 1,-1 0-1,1 0 0,-1 1 1,1-1-1,-1 0 0,1 0 0,-1 1 1,1-1-1,-1 0 0,0 0 1,1 1-1,-1-1 0,1 0 1,-1 1-1,0-1 0,1 1 1,-1-1-1,0 0 0,0 1 0,1-1 1,-1 1-1,0-1 0,0 1 1,0-1 2,0 1-6,0 0 1,-1 0-1,1 0 1,-1 0-1,0 0 1,1 0 0,-1 0-1,0 0 1,1 0-1,-1 0 1,0 0-1,0-1 1,0 1-1,0 0 1,-1 0 5,-24 16-27,0-2-1,-1 0 1,-1-2-1,-8 2 28,-11 6 17,-214 88 46,169-76-42,-85 19-21,121-41-10,51-11-19,1 1 1,-1-1-1,1 0 1,-1 0 0,1-1-1,0 1 1,-1-1 0,1 0-1,-4-1 29,7 1-22,0 1 0,1 0 0,-1-1 0,0 1 0,1-1 0,-1 1 0,0-1 0,1 1 0,-1-1 0,0 1 0,1-1 0,-1 0 0,1 1 0,-1-1 0,1 0 0,0 0 0,-1 1 0,1-1 0,0 0 0,-1 0-1,1 0 1,0 1 0,0-1 0,0 0 0,0 0 0,0 0 0,0 0 0,0 1 0,0-1 0,0 0 0,0 0 0,0 0 0,0 0 0,0 1 0,1-1 0,-1 0 0,0 0 0,1 0 22,16-30-1150,-16 30 1043,11-14-1624,1 0-1,8-8 1732,55-53-3685</inkml:trace>
  <inkml:trace contextRef="#ctx0" brushRef="#br0" timeOffset="8528.546">4192 378 6993,'-3'-10'1075,"2"0"0,-1 1-1,1-1 1,1 0-1,-1 1 1,2-1-1,0-8-1074,0 12 116,1 1 0,0-1 0,-1 0 0,2 1 0,-1-1 0,1 1 0,0 0-1,0 0 1,0 0 0,1 0 0,-1 1 0,1-1 0,4-3-116,14-10 96,0 1-1,1 1 1,1 0 0,0 2-1,1 1 1,0 1 0,18-5-96,-40 15 7,0 1 1,0 0 0,0 0-1,0 1 1,0-1 0,0 1 0,0 0-1,0-1 1,0 1 0,0 0 0,0 1-1,0-1 1,0 0 0,0 1-1,0 0 1,0 0 0,-1 0 0,1 0-1,0 0 1,1 1-8,0 1 1,-1-1 1,1 1-1,-1 0 0,0 0 0,0 1 1,0-1-1,0 0 0,-1 1 0,1 0 1,-1 0-1,0 0 0,0 0 0,1 3-1,6 18-13,-1 1 0,-2 1-1,2 9 14,-5-16-40,1-1-1,1 0 0,0-1 1,2 1-1,0-1 1,1 0-1,2 2 41,-7-16-9,0 1 0,0-1 0,0 0-1,1 0 1,-1 0 0,1-1 0,0 1 0,0-1-1,1 0 1,-1 0 0,0 0 0,1-1 0,0 1 0,0-1-1,-1 0 1,1-1 0,0 1 0,1-1 0,-1 0-1,0 0 1,0 0 0,0-1 0,1 0 0,-1 0-1,0 0 1,0-1 0,1 0 0,-1 0 0,5-1 9,6-3 49,0-1 0,0-1 0,0 0 0,-1-1 0,0 0 1,0-1-1,-1-1 0,7-6-49,64-57 271,-84 72-272,0 0 0,0 1 1,0-1-1,0 0 0,0 1 1,0-1-1,0 1 1,0-1-1,0 1 0,0 0 1,0-1-1,1 1 0,-1 0 1,0 0-1,0 0 0,0 0 1,0 0-1,1 0 1,-1 0-1,0 0 0,0 0 1,0 0-1,0 1 0,1-1 1,-1 1-1,0-1 0,0 1 1,0-1-1,0 1 1,0-1-1,0 1 0,0 0 1,0 0-1,0-1 0,-1 1 1,1 0-1,0 0 0,0 0 1,-1 0-1,1 1 1,6 6-2,-1 1-1,0 1 0,-1-1 1,3 7 2,0-2-6,4 9 8,1 0 1,1-1-1,1-1 0,1 0 0,1-1 0,3 2-2,-15-17 8,0-1 0,0 1 0,1-1 1,-1 0-1,1-1 0,0 1 0,0-1 0,0-1 0,0 1 0,0-1 0,1 0 1,-1 0-1,1-1 0,-1 1 0,1-2 0,0 1 0,-1-1 0,1 0 0,0 0 1,0-1-1,-1 0 0,1 0 0,-1 0 0,1-1 0,-1 0 0,5-2-8,15-8 70,-1 0 0,-1-2 0,-1 0 0,0-2 1,-1 0-1,6-7-70,39-37 402,15-22-402,-65 64 43,85-98 184,-60 66-115,3 1 0,10-6-112,-49 50 5,-1 0-1,1 1 1,0-1 0,0 1 0,0 1 0,1-1 0,5-1-5,-9 4 0,-1 0-1,1 0 1,0 1-1,0-1 1,0 1 0,0 0-1,-1 0 1,1 0 0,0 0-1,0 0 1,0 1-1,0-1 1,0 1 0,-1 0-1,1-1 1,0 1-1,0 1 1,-1-1 0,1 0-1,1 2 1,3 2 1,0 1-1,0-1 0,-1 2 1,0-1-1,0 1 0,0 0 1,-1 0-1,2 4 0,36 64 41,-38-65-38,47 106 61,-26-55-14,5 3-50,-21-45 16,2 0-1,0-1 1,0 0-1,2-1 1,4 3-16,-13-14 28,0-1 0,0 0 0,0-1 0,1 1-1,0-1 1,0 0 0,0-1 0,0 1 0,0-1 0,1 0 0,0-1 0,-1 0 0,1 0 0,0 0-1,0-1 1,0 0 0,0 0 0,0-1 0,1 1 0,-1-2 0,0 1 0,0-1 0,0 0-1,3-1-27,11-4 117,0-1-1,0-1 1,0-1-1,-1-1 1,-1-1-1,10-6-116,24-19 324,25-24-324,-30 19 28,-1-2 0,-3-2-1,-1-1 1,24-37-28,-64 78-6,21-23-14,-23 28 18,0-1 0,-1 0-1,1 1 1,0-1 0,-1 1 0,1-1 0,0 1 0,0-1 0,-1 1 0,1-1 0,0 1 0,0 0 0,0 0 0,0-1 0,0 1 0,0 0-1,-1 0 1,1 0 0,0 0 0,0 0 0,0 0 0,0 0 0,0 0 0,0 0 0,0 0 0,0 1 0,0-1 0,-1 0 0,1 1 0,0-1 0,0 0-1,0 1 1,0 0 2,2 3-3,0 0 0,0 0-1,-1 0 1,1 1 0,-1-1-1,0 1 1,0 0 0,-1-1-1,0 1 1,1 4 3,0-2 1,22 100 35,2 7 21,-21-97-54,1 0 0,0 0 0,1-1 0,1 1 0,3 3-3,-10-18 6,1 1-1,-1-1 0,1 0 1,-1 0-1,1 1 0,0-1 1,-1 0-1,1-1 0,0 1 1,0 0-1,0 0 0,1-1 1,-1 0-1,0 1 0,1-1 1,-1 0-1,1 0 0,-1 0 0,1 0 1,-1-1-1,1 1 0,0-1 1,-1 1-1,1-1 0,0 0 1,-1 0-1,1 0 0,0 0 1,-1-1-1,3 0-5,3-2 19,1 0-1,0-1 1,-1 0-1,0-1 1,0 1-1,-1-2 1,1 1-1,2-4-18,32-27 66,-2-2-1,24-31-65,-20 21 40,-3 1-4,-26 29-16,0 1 1,1 0-1,0 1 0,2 1 0,0 0 1,4-1-21,-19 14 2,-1 1 0,1-1 0,0 1 0,0 0 0,0 0 0,0 0 0,0 0 0,0 1 1,1-1-1,-1 1 0,0-1 0,0 1 0,0 0 0,0 1 0,1-1 0,-1 0 0,0 1 1,0 0-1,0 0 0,0 0 0,0 0 0,0 0 0,0 1 0,0-1 0,-1 1 0,1-1 1,-1 1-1,1 0 0,-1 0 0,1 1 0,-1-1 0,1 1-2,6 8 3,0 0 0,0 1 0,-1 0 0,-1 0 0,0 0 0,4 11-3,16 43-198,-3 0 0,8 43 198,25 69-6027,-35-128 2102</inkml:trace>
  <inkml:trace contextRef="#ctx0" brushRef="#br0" timeOffset="9323.337">9675 224 9442,'-29'1'1664,"0"2"1,1 1-1,-27 7-1664,35-5 163,0 0-1,1 2 1,0 0 0,0 1 0,0 1-1,1 1 1,1 0 0,-16 13-163,18-11 56,-29 25 222,46-36-4,8-4-106,18-4 47,-22 5-142,175-40 1889,175-14-1962,-231 44 174,0 5-1,0 6 1,42 8-174,-158-7 5,106 11 75,-97-9-49,-1 1 1,0 0-1,0 1 0,-1 1 1,8 4-32,-22-9 6,-1-1 1,1 1-1,-1 0 1,1-1 0,-1 1-1,1 0 1,-1 0-1,1 0 1,-1 0 0,0 0-1,0 1 1,1-1-1,-1 0 1,0 1-1,0-1 1,0 0 0,0 1-1,-1-1 1,1 1-1,0 0 1,-1-1 0,1 1-1,-1 0 1,1-1-1,-1 1 1,0 0 0,1-1-1,-1 2-6,-1 0 17,0 0-1,0 0 0,0 0 1,-1 0-1,1 0 0,0 0 0,-1-1 1,0 1-1,0-1 0,0 1 1,0-1-1,0 0 0,0 1 1,-1-1-1,-2 1-16,-13 11 83,-1-1 1,0-1-1,-1 0 0,0-2 0,-11 4-83,-22 7 261,-36 8-261,-5-4 130,0-5 1,-72 6-131,-187 3-1,220-25-7,1-5-1,-63-11 9,192 12 1,-17-1 17,1-1 0,0-1 1,0-1-1,0-1 0,-17-6-18,12-3 33,24 14-33,-1 0 0,1 0-1,0 0 1,0-1-1,-1 1 1,1 0-1,0 0 1,0 0-1,0-1 1,0 1-1,-1 0 1,1 0-1,0-1 1,0 1-1,0 0 1,0-1-1,0 1 1,0 0-1,0 0 1,0-1 0,0 1-1,0 0 1,0 0-1,0-1 1,0 1-1,0 0 1,0-1-1,0 1 1,0 0-1,0 0 1,0-1-1,0 1 1,0 0-1,1 0 1,-1-1-1,0 1 1,0 0-1,0 0 1,0-1 0,1 1-1,-1 0 1,0 0-1,0 0 1,1-1-1,-1 1 1,6-4-11,0 1 0,1 0 0,-1 0 1,1 0-1,-1 1 0,1 0 0,0 0 0,0 1 0,7-1 11,-12 2-2,124-19 70,1 6 0,67 4-68,-109 6 54,129-6 64,181-9-23,272-47-42,-456 31 6,-196 35-133,-15 0 69,-1-1 0,0 1 0,1 0-1,-1 0 1,0-1 0,0 1 0,0 0 0,1-1 0,-1 1 0,0-1-1,0 1 1,0-1 0,0 1 0,0-1 0,0 0 0,0 1 0,0-1 5,-60 24-150,-4-1 150,58-21-6,-437 128-326,-14-22-911,429-101 1104,-60 14-720,59-10 282,25-8-434,13-4-2227,32-12-166</inkml:trace>
  <inkml:trace contextRef="#ctx0" brushRef="#br0" timeOffset="9702.847">14276 469 8258,'4'-58'0</inkml:trace>
  <inkml:trace contextRef="#ctx0" brushRef="#br0" timeOffset="10046.914">14298 295 7954,'7'-12'701,"7"-12"1148,-14 24-1831,0 0 1,0 0-1,0 0 0,0 0 0,0 0 1,0 0-1,0 0 0,-1 0 1,1 0-1,0 0 0,0 0 1,0 0-1,0 0 0,0 0 1,0 0-1,0 0 0,0 0 0,0 0 1,0 0-1,0 0 0,0 0 1,0 0-1,-1 0 0,1 0 1,0 0-1,0 0 0,0 0 0,0 0 1,0 0-1,0 0 0,0-1 1,0 1-1,0 0 0,0 0 1,0 0-1,0 0 0,0 0 0,0 0 1,0 0-1,0 0 0,0 0 1,0 0-1,0 0 0,0 0 1,0 0-1,0 0 0,0-1 0,0 1 1,0 0-1,0 0 0,0 0 1,0 0-1,0 0 0,0 0 1,0 0-1,0 0 0,0 0 0,0 0 1,0 0-1,0 0 0,0 0 1,0 0-1,0-1 0,0 1 1,0 0-1,0 0 0,0 0 1,0 0-1,0 0-18,-11 9 1684,-17 14-1440,-1-1 0,-1-2 0,0-1 0,-2-1 0,0-1 1,0-2-1,-2-2 0,-10 3-244,-8-1 115,0-3 0,-1-1 0,0-3 0,-1-2 0,-15-2-115,-339-6 1458,337 0-1142,56 3-198,23 1-37,26 2-1,622 9 649,-501-13-645,465-22 20,-475 8 174,-129 12-95,-14 2-102,-3 1-4,-26 3 213,-746 114 1360,-3-22-1282,474-60-250,259-33-167,43-3 46,0 0 0,0 0 0,0 0 0,-1 0 0,1 0 0,0 0 0,0 0 0,0 0 0,-1 0 0,1 0 0,0 0 0,0 0 0,0 0 0,-1 0 0,1 0 1,0 0-1,0 0 0,0 0 0,0 0 0,-1 0 0,1 0 0,0 0 0,0-1 0,0 1 0,0 0 0,0 0 0,-1 0 0,1 0 0,0 0 0,0-1 0,0 1 0,0 0 0,0 0 0,0 0 0,0 0 0,-1-1 0,1 1 0,0 0 0,0 0 0,0 0 0,0 0 0,0-1 0,0 1 0,0 0 0,0 0 3,16-12-360,25-8-483,0 2 0,18-4 843,8-3-633,121-46-1366,63-14-1746,16 4 55</inkml:trace>
  <inkml:trace contextRef="#ctx0" brushRef="#br0" timeOffset="10404.956">16146 408 10562,'52'-49'1793,"2"-2"-1793,0 14-2321</inkml:trace>
  <inkml:trace contextRef="#ctx0" brushRef="#br0" timeOffset="10765.509">16633 122 9426,'1'1'296,"1"0"-1,-1 0 1,1 0 0,-1 0 0,1 1-1,-1-1 1,0 0 0,1 0 0,-1 1-1,0-1 1,0 1 0,0-1-1,0 1 1,0 0 0,-1-1 0,1 1-1,0 0 1,-1-1 0,1 1-1,-1 0 1,1 1-296,4 43 376,-5-38-269,1 33-249,-2-32 71,0 0 0,1 0 0,1 0 0,0-1 0,0 1 0,0 0 0,1 0 0,1-1 0,0 2 71,-2-8-8,0-1 1,0 1-1,0-1 1,1 1-1,-1-1 0,1 0 1,-1 1-1,1-1 0,-1 0 1,1 0-1,0 0 1,0 0-1,-1 0 0,1-1 1,0 1-1,0-1 1,0 1-1,0-1 0,0 1 1,0-1-1,0 0 1,0 0-1,0 0 0,0 0 1,0 0-1,0-1 8,11 0 21,0-1-1,-1 0 0,11-4-20,-9 2 6,108-26 29,-43 9-11,0 4 0,63-5-24,-88 18 68,48 2-68,-79 3 19,-1 1 0,0 1 0,1 0-1,-2 2 1,1 0 0,2 3-19,-20-7 11,0 0-1,-1 1 0,1 0 0,0 0 0,-1 0 1,1 0-1,-1 0 0,0 1 0,0-1 1,1 2-11,-3-3 7,-1 0 1,1-1-1,-1 1 1,1 0-1,-1 0 1,1 0-1,-1-1 1,0 1-1,1 0 1,-1 0-1,0 0 1,0 0-1,0 0 1,0 0-1,0 0 1,0 0-1,0-1 1,0 1-1,0 1-7,0-1 15,-1 1 1,1 0-1,-1-1 0,0 1 0,0-1 0,0 1 0,0-1 1,0 1-1,0-1 0,0 0 0,0 0 0,0 1 1,-1-1-1,1 0-15,-11 7 100,0 0 0,0 0 0,-1-1 0,0-1 0,0-1-1,-1 1 1,-10 1-100,21-6 12,-71 22 332,0-4 1,-53 6-345,-151 10 96,156-27-583,-44-6 487,76-7-406,80 4 315,0-1 1,-1 0 0,1-1 0,1 0-1,-1 0 1,-5-3 90,13 5-12,1 0-1,-1 1 1,1-1-1,-1 0 1,1 0-1,-1-1 1,1 1-1,0 0 1,0 0 0,-1-1-1,1 1 1,0-1 12,0 1-32,1 1 1,0-1 0,0 0-1,-1 1 1,1-1 0,0 1-1,0-1 1,0 0 0,0 1-1,0-1 1,0 0 0,0 1-1,0-1 1,0 0 0,0 1-1,0-1 1,0 0 0,0 1-1,1-1 1,-1 0 0,0 1-1,1-1 32,1-2-247,1 0-1,-1 0 1,1 0-1,0 0 1,0 0 0,0 1-1,0 0 1,1-1-1,2 0 248,60-34-2162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2:32.439"/>
    </inkml:context>
    <inkml:brush xml:id="br0">
      <inkml:brushProperty name="width" value="0.05" units="cm"/>
      <inkml:brushProperty name="height" value="0.05" units="cm"/>
    </inkml:brush>
  </inkml:definitions>
  <inkml:trace contextRef="#ctx0" brushRef="#br0">1469 21 1016,'-7'-3'141,"0"1"0,0 0-1,0 0 1,-1 0 0,1 0-1,-1 1 1,1 1 0,-1-1-1,1 1 1,-2 1-141,0-1 102,-39-1-72,1 3 1,0 2 0,-23 6-31,5-1-80,-3-3 80,24-4 16,-94 5 144,-78 17-160,200-21-27,8-1-240,0-1 0,1 0-1,-1 0 1,0 0 0,-3-1 267,7-1-750</inkml:trace>
  <inkml:trace contextRef="#ctx0" brushRef="#br0" timeOffset="1016.219">650 59 1048,'56'-8'588,"-4"0"578,0 3 0,33 1-1166,340-10 3941,-268 8-2695,-136 5-1073,28-1 1032,36-6-1205,-74 6 528,-23 2 168,-282 9 114,-27 1 1532,-290 48-2342,492-36 362,1 5 0,-32 16-362,132-37-7,18-6 6,0 0 1,0 0-1,1 0 1,-1 0-1,0 0 1,0 0 0,0 0-1,0 0 1,0 0-1,0 0 1,0 0-1,0 0 1,0 0-1,0 0 1,0 0 0,1 0-1,-1 0 1,0 0-1,0 0 1,0 0-1,0 0 1,0 0 0,0 0-1,0 0 1,0 0-1,0 0 1,0 0-1,1 0 1,-1 0-1,0 0 1,0 0 0,0 0-1,0 0 1,0 0-1,0 0 1,0 0-1,0 1 1,0-1 0,0 0-1,0 0 1,0 0-1,0 0 1,0 0-1,0 0 1,0 0-1,1 0 1,-1 0 0,0 0-1,0 0 1,0 1-1,0-1 1,0 0-1,0 0 1,0 0-1,0 0 1,0 0 0,0 0-1,0 0 1,0 0-1,-1 0 1,1 0-1,0 1 1,39-4-28,-28 2 43,421-48 87,-223 27-116,58-5 75,-248 26-66,-12 1 8,0 0-1,1-1 1,-1 1-1,0-1 0,0-1 1,0 0-1,0 0 1,2-1-3,-69 16-218,19-4 197,16-4-59,0 1 0,0 1 0,1 2 0,-2 1 80,31-11-456,1 0-1,0 0 1,0 0 0,-1 1 0,1 0 0,6 1 456,35-2-999,-19 0 1223,-9 0-1391,-6-1-3017,-11 1 1426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2:38.139"/>
    </inkml:context>
    <inkml:brush xml:id="br0">
      <inkml:brushProperty name="width" value="0.05" units="cm"/>
      <inkml:brushProperty name="height" value="0.05" units="cm"/>
    </inkml:brush>
  </inkml:definitions>
  <inkml:trace contextRef="#ctx0" brushRef="#br0">3308 632 4953,'0'0'183,"1"0"-1,0 0 1,-1-1 0,1 1-1,0 0 1,-1-1 0,1 1-1,-1-1 1,1 1 0,0 0-1,-1-1 1,1 1 0,-1-1-1,0 1 1,1-1 0,-1 0-1,1 1 1,-1-1 0,0 1-1,1-1 1,-1 0 0,0 1-1,0-1 1,1 0-1,-1 0 1,0 1 0,0-1-1,0 0 1,0 1 0,0-1-1,0 0 1,0 1 0,0-1-1,-1-1-182,0 0 208,-1 0-1,0 0 1,0 0-1,0 1 0,0-1 1,-1 0-1,1 1 1,0-1-1,-1 1-207,-3-3-178,-41-28 354,29 19-69,0 1 0,-1 1 1,-6-3-108,-10-1 141,0 1 0,-1 2 1,-1 1-1,0 2 1,-37-4-142,-4 4 235,0 4 0,-28 3-235,62 4 84,0 2 0,-23 5-84,30-2 35,1-3 0,-1-1 1,-36-2-36,20-6 206,-30-9-206,47 7 97,-1 2-1,1 1 0,-1 2 1,-19 2-97,-132 19 214,-49 18-214,40-5 52,157-26-42,-364 62 264,321-49-106,1 4 0,1 3-1,-66 32-167,26-5 144,-111 31-144,204-76 17,16-5-4,0 0 1,-1 1-1,1 1 0,1 0 0,-11 6-13,21-10-1,1-1 1,-1 1-1,0-1 1,1 1 0,-1-1-1,1 1 1,-1-1-1,1 1 1,0-1-1,-1 1 1,1 0-1,0-1 1,-1 1-1,1 0 1,0-1-1,-1 1 1,1 0 0,0-1-1,0 1 1,0 0-1,0-1 1,0 1-1,0 0 1,0 0-1,0-1 1,0 1-1,0 0 1,0-1-1,0 1 1,1 0-1,-1 0 1,14 26-24,-7-16 19,-5-7 5,2 4-3,1 1 0,1-1 0,-1 0-1,1 0 1,1 0 0,0-1 0,0 0-1,0 0 1,1-1 0,6 5 3,5-2 23,0 0 0,0-1 0,0-1 0,1-1 0,0-1 0,5 0-23,47 7 272,8-2-272,-34-5 83,90 10 344,1-6 0,-1-6 0,130-14-427,-69-9 325,305-21-18,-90 44-225,-200 1-32,122-15-50,-242-2 125,-2-3 0,84-28-125,-40 10 151,-111 28-103,-1 0 0,0-1-1,15-8-47,-31 12 16,1 0 0,-1 0 0,-1-1 0,1 0 0,0 0 0,-1 0 0,0-1 0,0 1 0,0-1 0,0-1 0,-1 1 0,0 0 0,0-1 0,2-5-16,-5 8 6,0 1 0,-1 0 0,1-1-1,-1 1 1,0-1 0,0 1 0,0 0 0,0-1 0,0 1 0,0-1 0,-1 1 0,1-1 0,-1 1-1,0 0 1,0-1 0,1 1 0,-2 0 0,1 0 0,0 0 0,0 0 0,-1 0 0,1 0-1,-1 0 1,1 0 0,-1 0 0,0 1 0,0-1 0,0 0-6,-9-7-8,0 0 0,0 1 0,-1 0 0,-5-2 8,-16-7-79,0 0 0,-1 3 0,-20-6 79,-112-29-199,78 24 159,22 6 47,-2 2 0,0 4 0,0 2 0,-70-1-7,-317 8-73,-145 29 73,482-13 11,0 4-1,1 6 1,1 5 0,1 4-1,2 6 1,1 5 0,-23 15-11,-33 26-11,-39 18 88,11-10 343,195-91-423,0 1 0,0-1 0,0 0 0,0 0 1,0 1-1,1-1 0,-1 1 0,0-1 0,0 1 0,0-1 0,1 1 0,-1-1 0,0 1 0,0 0 0,1-1 0,-1 1 0,1 0 0,-1 0 0,1 0 0,-1-1 0,1 1 0,-1 0 1,1 0-1,0 0 0,-1 0 0,1 0 0,0 0 0,0 0 0,0 0 0,-1 0 0,1-1 0,0 1 0,0 0 0,1 0 0,-1 0 0,0 0 0,0 0 0,0 0 0,1 0 0,-1 0 0,0 0 1,1 0-1,-1 0 0,1-1 0,-1 1 0,1 0 0,-1 0 0,1-1 0,0 1 0,-1 0 0,1-1 0,0 1 0,-1 0 0,1-1 0,1 1 3,3 3-17,0 0-1,0-1 0,0 1 1,0-1-1,1 0 1,0-1-1,5 3 18,16 2-22,1-1 0,0-1 0,0-2 0,1 0 22,118 2 5,-95-5 5,344-3 54,-6-15-22,-2-16 1,50-26-43,-177 9 19,-125 23 15,326-57 83,-275 59-42,96 3-75,-232 21 19,-12 1 15,-1-1 1,0-2-1,7-3-34,-44 7 20,1 0 1,0 0 0,-1-1 0,1 1-1,-1-1 1,1 1 0,-1-1-1,0 0 1,1 0 0,-1 1 0,0-1-1,1 0 1,-1 0 0,0 0-1,0 0 1,1-2-21,-1 2 18,-1 1 0,0-1 0,0 0-1,0 0 1,0 0 0,0 0 0,0 0-1,0 0 1,0 1 0,0-1 0,0 0 0,0 0-1,0 0 1,-1 0 0,1 0 0,0 1-1,-1-1 1,1 0 0,0 0 0,-1 0 0,1 1-1,-1-1 1,0 0 0,1 1 0,-1-1 0,1 0-1,-1 1 1,0-1 0,1 1 0,-1-1-1,0 1-16,-8-8 65,0 1 0,-1 1 1,0-1-1,0 2 1,0-1-1,-1 1 1,-1 0-67,-83-26 17,84 28-13,-147-39 8,-2 8 0,0 6-1,-2 8 1,-56 3-12,51 14 1,-36 9-1,-206 23-14,379-27 17,-381 39-40,8 19-37,305-42 78,0 5 0,2 4 0,0 4 0,3 5 0,-83 43-4,148-65-9,1 2 0,1 1 0,-20 17 9,36-26-11,1 1 0,0-1 1,0 2-1,1-1 0,0 1 0,1 1 0,0-1 1,1 1-1,0 1 0,-3 6 11,8-16-6,1 0 1,-1-1-1,0 1 1,1 0-1,-1 0 1,1 0-1,0-1 0,-1 1 1,1 0-1,0 0 1,0 0-1,0 0 1,1-1-1,-1 1 0,0 0 1,1 0-1,-1 0 1,1-1-1,0 1 1,-1 0-1,1 0 0,0-1 1,0 1-1,0-1 1,0 1-1,0-1 1,0 1-1,1-1 0,-1 0 1,0 1-1,1-1 1,-1 0-1,1 0 1,0 0 5,6 3-14,0 0-1,0 0 1,1-1 0,-1-1 0,1 1 0,4 0 14,-4-1 2,74 13-10,1-3-1,1-4 1,27-3 8,-24-1 12,107 5 37,0-8 0,0-9 0,-1-9 0,78-20-49,176-58 77,0-15-66,-346 85 4,198-46 38,-190 49-44,2 0-2,0-5 1,29-14-8,-133 38 13,0 0-1,0-1 1,0 0 0,0 0 0,5-5-13,-11 9 5,-1-1 0,0 0 0,0 0 0,0 0 0,1 0 0,-1 0 0,0 0 0,-1 0 0,1 0 0,0-1 0,0 1 0,0 0 0,-1 0 0,1-1 0,-1 1 0,1-1 0,-1 1 0,1 0 0,-1-1 0,0 1-1,0-1 1,1 1 0,-1-1 0,0 1 0,-1-1 0,1 1 0,0-1 0,0 1 0,-1-1 0,1 1 0,0 0 0,-1-1 0,0 1 0,1 0 0,-1-1 0,0 1 0,1 0 0,-2-1-5,-3-5 1,-1 0-1,0 1 1,0-1-1,-1 1 1,0 0-1,0 1 1,0-1-1,-1 2 1,0-1-1,-2 0 0,-15-7-15,-2 1 0,-15-5 15,-4 2-24,-1 3 0,-40-6 24,-94-5-57,179 22 56,-205-15-159,-113 9 160,199 10-74,1 5-1,-38 11 75,-26 14-327,-49 20 327,-195 67-515,357-100 439,-114 35-77,-82 40 153,244-85-1,-1 0-1,1 1 1,1 2 1,14-9-25,0 0 1,1 1 0,0 0-1,0 0 1,0 1-1,1 0 1,0 0-1,1 0 1,-5 7 24,9-12-16,1-1-1,-1 0 1,0 0 0,1 0-1,-1 0 1,1 0 0,0 1-1,-1-1 1,1 0 0,0 0-1,0 1 1,0-1 0,0 0-1,0 1 1,0-1 0,0 0-1,0 0 1,0 1 0,1-1-1,-1 0 1,0 0 0,1 0 0,-1 1-1,1-1 17,0 1-21,1 0-1,-1 0 1,1-1-1,-1 1 0,1 0 1,0-1-1,0 0 1,0 1-1,0-1 1,0 0-1,0 0 1,2 1 21,9 3-46,-1-1 1,1-1 0,1 0 0,7 1 45,-15-3 3,112 14 20,0-6 0,118-5-23,-123-4 7,294-3 56,236-33 108,-421 9 115,184-48-286,-303 52 70,347-88 219,-442 108-286,24-6 25,20-9-28,-45 15 10,0 0 1,0 0-1,0-1 1,-1 0-1,0-1 1,1 1-1,-1-1 1,-1 0-1,4-4-10,-8 8 5,1-1 0,-1 1 0,0-1-1,0 0 1,0 0 0,0 1-1,-1-1 1,1 0 0,0 0 0,-1 0-1,1 0 1,-1 0 0,0 0 0,1 0-1,-1 0 1,0 0 0,0 0 0,0 0-1,-1 0 1,1 0 0,0 0 0,-1 0-1,1 1 1,-1-1 0,0 0 0,0 0-1,1 0 1,-1 0 0,0 1-1,-1-1 1,1 1 0,0-1 0,0 1-1,-1-1 1,1 1 0,-1-1 0,1 1-5,-6-5 2,-1 0 0,1 0 1,-1 1-1,0 0 1,-1 0-1,1 1 0,-5-2-2,-29-9-31,-1 1 0,0 3 0,0 1 0,-33-2 31,-51-2-104,0 6 104,15 4-35,0 6 0,-61 10 35,-240 42-11,382-50 7,-361 62-10,315-52 5,-244 43 13,-300 55 39,559-101-33,-74 16 33,114-21-37,0 1 1,0 1-1,0 1 1,-16 9-7,32-15-16,0 1 0,1-1 0,-1 1 0,1 0 0,0 1 0,0-1 0,0 1 0,1 0 0,-1 0 0,1 0 0,-1 3 16,4-6-6,0 1 0,0-1 0,0 0-1,0 1 1,0-1 0,1 1 0,-1-1-1,1 1 1,0-1 0,0 1 0,0 0-1,0-1 1,0 1 0,0-1 0,1 1-1,-1-1 1,1 1 0,0-1 0,-1 1-1,1-1 1,1 0 0,-1 1 0,0-1-1,0 0 1,1 0 0,-1 0 0,1 0-1,0 0 1,-1 0 0,3 1 6,4 4 12,1 0 1,-1 0 0,1-1-1,1 0 1,-1 0-1,1-1 1,0-1-1,0 1 1,0-2 0,1 1-1,0-2 1,-1 1-1,1-1 1,0-1-1,0 0 1,0-1 0,0 0-1,7-1-12,4-1-321,-1 0-1,0-2 1,0 0-1,0-2 1,-1 0-1,0-1 1,0-1-1,-1-1 1,4-3 321,21-14-3434,4-7-110</inkml:trace>
  <inkml:trace contextRef="#ctx0" brushRef="#br0" timeOffset="358.017">2151 1229 7738,'-12'-19'2080,"-14"27"-2080,9-16-1184</inkml:trace>
  <inkml:trace contextRef="#ctx0" brushRef="#br0" timeOffset="1113.511">2068 1122 8362,'-8'-34'2802,"8"26"274,2 8-1940,8 13-1138,-3-5 2370,-7-8-2254,0 0-64,0 0-19,0 0-20,10-12 262,-10 7-268,1 0 0,0 0-1,1 0 1,-1 0 0,1 1-1,0-1 1,0 0 0,1 1-1,-1 0 1,1-1 0,0 1-1,0 0 1,3-3-5,0-1 2,-5 6-8,1 0 0,-1 0 0,0 0 0,1 1 0,-1-1 0,1 0 0,0 0 0,-1 1 0,1-1 0,0 1 0,0 0 0,0-1 0,0 1 0,0 0 0,0 0 0,0 0 0,1 1 0,-1-1 0,0 0 0,0 1 0,1 0 0,-1-1 0,0 1 0,1 0 6,12-1-93,16-3-2995,-28 2-2269</inkml:trace>
  <inkml:trace contextRef="#ctx0" brushRef="#br0" timeOffset="3817.225">7276 520 5921,'14'3'595,"0"-1"0,0-1 0,0 0-1,1-1 1,-1-1 0,5 0-595,15-3 1052,0-2 0,2-2-1052,-30 7 280,0 0 0,0-1 0,0 0 0,0 0 0,-1 0 0,1-1 0,-1 0 0,1 0 0,-1 0 0,0 0 0,2-3-280,-7 6 13,0 0 0,0-1 0,0 1 0,0 0 1,1 0-1,-1-1 0,0 1 0,0 0 0,0 0 0,0-1 1,0 1-1,0 0 0,0 0 0,0-1 0,-1 1 0,1 0 1,0 0-1,0-1 0,0 1 0,0 0 0,0 0 0,0-1 0,0 1 1,-1 0-1,1 0 0,0 0 0,0-1 0,0 1 0,0 0 1,-1 0-1,1 0 0,0 0 0,0-1 0,0 1 0,-1 0 1,1 0-1,0 0 0,0 0 0,-1 0 0,1 0 0,0 0 1,0 0-14,-21-10 23,12 6 18,-55-22 13,-1 4-1,-8-1-53,-151-23 396,-143-9-396,348 52 31,-184-18 492,-115 6-523,-206 17 277,482-1-244,-435 23 279,247-4 25,1 10 0,-75 26-337,248-43 116,1 2 1,1 3 0,1 2 0,1 2-1,0 3 1,-22 15-117,43-21 67,17-12-1,1 2 1,-1 0 0,-9 8-67,22-16-2,0 0 1,0-1 0,1 1 0,-1 0 0,0 0-1,0 0 1,0 0 0,1 0 0,-1 0 0,1 0-1,-1 0 1,1 0 0,-1 0 0,1 0-1,-1 0 1,1 1 0,0-1 0,0 0 0,0 0-1,0 0 1,0 0 0,0 1 0,0-1 0,0 0 1,0 1-4,1 0 1,0 0 0,0 0 0,0-1 0,0 1 0,0 0 0,0-1 0,0 1 0,0-1 0,1 1 0,-1-1 0,0 0-1,1 0 1,0 1 3,5 3 6,0-1-1,0 0 0,0 0 0,1 0 0,-1-1 0,8 2-5,42 9 144,0-3-1,1-2 1,51 1-144,-78-8 37,385 29 199,354 9-80,-1-29 327,-351-18-240,-405 7-233,310-8 178,-190-1-51,49-12-137,-159 18 15,0-2 1,0 0 0,0-1-1,0-1 1,7-5-16,-22 8 15,-1 1 1,1-2-1,-1 1 1,0-1-1,0 0 1,0-1-1,-1 0 1,0 0-1,0 0 1,0-1-1,-1 1 1,0-1-1,0-1 1,-1 1-1,3-5-15,-4 5 1,1-1-1,-1 1 0,-1-1 0,1 0 0,-1 1 0,0-1 0,-1 0 0,0 0 0,0-7 0,-1 11 0,-1-1-1,0 0 0,0 1 0,0-1 1,0 1-1,-1-1 0,0 1 0,0-1 1,0 1-1,0 0 0,-1 0 0,0 0 1,1 1-1,-1-1 0,-1 0 0,1 1 0,-3-2 1,-6-5-2,0 0 0,-1 1-1,0 0 1,-1 1 0,0 1-1,0 0 1,-1 1 0,-3-1 2,-31-9-27,-42-7 27,-139-22-146,-60 2 146,180 28-23,-352-25-79,-1 37 73,-24 24-112,109 13 3,256-16 94,0 5-1,1 6 45,83-19-3,-31 13 3,56-17-12,0 0 1,1 0-1,-1 1 1,1 1-1,0 0 1,-3 4 11,12-10-6,0 0 0,1 0 0,-1 1 1,1-1-1,0 1 0,0 0 0,0-1 0,0 1 0,0 0 1,0 0-1,1 0 0,0 0 0,-1 1 0,1-1 0,0 0 1,1 1-1,-1-1 0,0 0 0,1 1 0,0-1 1,0 1-1,0-1 0,0 0 0,1 1 0,-1-1 0,1 1 1,0 0 5,1 3-16,1-1 0,0 0 0,0 0 0,1-1 0,-1 1 0,1-1 0,0 1 0,1-1 0,-1-1 1,1 1-1,0-1 0,0 1 0,3 0 16,13 9-5,1-1 1,0-1 0,0-2-1,1 0 1,1-1-1,0-1 1,0-1 4,61 13-1,29 2 1,-72-14 0,147 21 96,168 3-96,188-18 120,-43-23 67,-85-17-24,-272 9-2,127-31-161,-185 28 39,-1-4 0,-1-3 0,34-19-39,-38 2 41,-28 14-39,-34 16 48,-18 14-49,-1 0 0,0-1-1,0 1 1,0 0 0,1 0 0,-1-1 0,0 1-1,0 0 1,0-1 0,0 1 0,0 0 0,0 0-1,1-1 1,-1 1 0,0 0 0,0-1 0,0 1-1,0 0 1,0-1 0,0 1 0,0 0 0,0 0-1,-1-1 1,1 1 0,0 0 0,0-1 0,0 1-1,0 0 1,0-1 0,0 1 0,-1 0 0,1 0-1,0-1 1,0 1-1,-3-2 2,-1 0 0,1 0 0,0 1 0,-1-1 0,1 1 0,-1 0 0,1 0-1,-1 0 1,-2 0-2,-89-16-32,0 4-1,-57 1 33,70 6 5,-776-38 107,432 46-60,-9 18-52,-69 28-13,333-23-8,-155 44 21,300-63-15,16-4 2,0 0-1,0 1 1,0 0-1,1 0 1,-1 1-1,1 0 1,0 0-1,0 1 1,-2 3 13,10-7-8,0 1 0,0 0 1,0 0-1,0 0 0,0 0 1,0-1-1,1 1 1,-1 0-1,1 0 0,0 0 1,-1 0-1,1 0 0,0 1 1,0-1-1,0 0 0,1 0 1,-1 0-1,0 0 0,1 0 1,-1 0-1,1 0 1,0 1 7,17 43-55,-12-35 50,1-1 0,-1 0 0,1 0 0,1-1 0,0 0 0,0 0 1,1-1-1,0 0 0,1 0 0,-1-1 0,1-1 0,1 1 0,-1-2 0,1 1 0,0-2 0,1 1 5,25 8-6,1-2 0,0-2-1,0-1 1,10 0 6,684 63 107,-715-69-110,95 4 16,0-4-1,59-9-12,-6-10 42,0-8 0,8-9-42,323-86 70,-309 72-77,3 5 62,-189 43-55,1 0 1,-1 0 0,0-1-1,0 1 1,1 0 0,-1 0-1,0-1 1,0 1-1,0-1 1,0 1 0,0-1-1,0 1 1,0-1 0,0 0-1,0 1 1,0-1 0,0 0-1,0 0 1,0 0-1,0 0 1,0 0 0,-1 0-1,1-1 0,-1 1 0,0 0 0,0-1 0,0 1 0,-1 0 0,1-1 0,-1 1 0,1 0 0,-1 0 0,0-1 0,1 1 0,-1 0 0,0 0 0,0 0 0,0 0 0,0 0 0,0 0 0,0 0 0,0 0 0,0 1 0,0-1 0,-1 0 0,-11-9-3,0 2 0,0-1-1,-1 2 1,0 0 0,-1 0-1,-5 0 4,-34-11-26,-5 1 26,48 14-2,-118-30-18,-1 5 0,-1 6-1,-1 6 1,-87 3 20,179 13-672,1 2-1,-1 1 1,1 2-1,0 2 1,-9 5 672,45-12-415,0 1 0,-1 0 0,1-1 0,0 0-1,0 0 1,0 0 0,0 0 0,0 0 0,0 0 0,0-1 0,0 0 415,-6-2-2905</inkml:trace>
  <inkml:trace contextRef="#ctx0" brushRef="#br0" timeOffset="5623.241">10927 520 7842,'1'0'270,"0"0"1,0 0-1,1 0 1,-1 0-1,0-1 1,0 1 0,0 0-1,0-1 1,0 1-1,0-1 1,0 1-1,0-1 1,0 1 0,0-1-1,0 0 1,0 1-1,0-1 1,0 0-1,0 0 1,-1 1-1,2-2-270,7-8-180,-7 9 152,-1-1 1,0 1 0,0-1-1,0 1 1,0-1-1,0 0 1,-1 0 0,1 1-1,0-1 1,-1 0-1,0 0 1,1 0 0,-1 0-1,0 0 1,0 0-1,0 1 1,0-1 0,0 0-1,0 0 1,-1 0-1,1 0 1,-1 0 0,1 0-1,-1 1 1,1-1-1,-1 0 1,-1-1 27,-2-6 199,0 1-1,-1-1 1,0 1 0,0 0-1,-1 0-198,-4-3 110,0 0 0,0 0 0,-1 2 0,-1-1 0,0 1 0,0 1 0,-1 0 0,1 0 1,-2 2-1,1 0 0,-1 0 0,0 1 0,-2 0-110,-34-8-1,-1 1 0,0 3 1,-9 1 0,-58-3 12,-1 5 1,-46 6-13,-17 10 61,-67 17-61,-191 28 95,-2-5 74,362-41-141,-115 15 123,-92 26-151,279-48 10,0 0 0,0 0 1,1 1-1,-1-1 0,1 2 0,0-1 1,-6 4-11,12-6 4,-1 0 0,1 0 0,0 1 0,0-1 0,0 0 1,0 0-1,0 0 0,0 1 0,0-1 0,0 1 1,1-1-1,-1 1 0,0-1 0,1 1 0,0-1 1,-1 1-1,1-1 0,0 1 0,-1-1 0,1 1 1,0 0-1,0-1 0,0 1 0,1-1 0,-1 1 1,0 0-1,1-1 0,-1 1 0,1-1 0,-1 1 1,1-1-1,-1 1 0,1-1 0,0 0 0,0 1 1,0-1-1,0 1-4,5 7 38,1 0 1,0 0-1,1-1 0,0 0 1,0 0-1,0-1 1,1 0-1,4 3-38,12 6 124,0-1 1,16 7-125,35 12 125,1-3 1,2-4 0,1-3-1,1-3 1,0-4 0,2-4-1,8-3-125,143 7 1185,212-14-1185,-11-19 430,-278 4-313,93-22-117,-172 19 30,-1-3 0,68-26-30,-94 25 18,0-2 1,-2-2 0,-1-3 0,34-24-19,-7-3 18,-25 17-11,1 2 0,31-14-7,-82 48-5,0 0 1,0 0-1,-1 0 1,1 0 0,0 0-1,0 0 1,-1-1-1,1 1 1,0 0 0,0 0-1,0 0 1,0 0-1,-1 0 1,1-1-1,0 1 1,0 0 0,0 0-1,0 0 1,0 0-1,0-1 1,-1 1-1,1 0 1,0 0 0,0 0-1,0-1 1,0 1-1,0 0 1,0 0-1,0 0 1,0-1 0,0 1-1,0 0 1,0 0-1,0-1 1,0 1 0,0 0-1,0 0 1,0 0-1,0-1 1,0 1-1,0 0 1,1 0 0,-1 0-1,0-1 1,0 1-1,0 0 1,0 0-1,0 0 1,0 0 0,1-1-1,-1 1 1,0 0-1,0 0 1,0 0-1,1 0 1,-1 0 0,0 0-1,0-1 1,0 1-1,1 0 1,-1 0-1,0 0 1,0 0 0,0 0-1,1 0 1,-1 0 4,-29-7-185,20 5 188,-261-42-56,-1069-103 77,1143 137 26,-195 16-50,257 5 3,0 6 0,2 6 0,-45 17-3,143-32-13,0 0 6,1 1-1,1 2 1,-1 1-1,-19 10 8,49-20-6,-1 0 0,0 1 0,0-1 0,1 1 0,-1-1 0,1 1 0,0 0 0,0 1 0,0-1 0,0 0 1,1 1-1,-1-1 0,1 1 0,0 0 0,0 0 0,0 0 0,0 0 0,1 0 0,0 1 0,0-1 0,0 0 0,0 4 6,1-2-6,0 0-1,0 0 1,1 0 0,0-1-1,1 1 1,-1 0 0,1-1-1,0 1 1,0-1 0,0 0-1,1 0 1,0 0 0,0 0-1,0 0 1,1 0 0,0-1-1,1 2 7,8 7 11,1-1 0,0 0 0,0-1 0,1-1-1,0 0 1,1-1 0,0-1 0,1 0 0,1-1-11,40 15 154,59 12-154,-113-33 4,149 36 198,1-7 0,2-6 0,51-4-202,37-7 225,190-18-225,-158-13 17,-2-12 0,60-23-17,-251 37 28,-1-3 1,79-31-29,-149 45 5,-1 0 0,0 0 0,0-1 0,0-1 0,-1 0 0,1 0 0,-2-1 0,1 0 0,-1-1 0,0 0-5,-7 6-2,1 0-1,0-1 1,-1 1 0,0-1 0,0 1-1,0-1 1,0 0 0,0 0-1,-1 0 1,0 0 0,1 0 0,-2 0-1,1 0 1,0 0 0,-1 0-1,0-1 1,0 1 0,0 0-1,0 0 1,-1 0 0,0-1 0,0 1-1,0 0 1,0 0 0,0 0-1,-1 0 1,0 1 0,0-1-1,0 0 1,-3-3 2,-3-4-21,-1 0-1,0 1 0,-1 0 1,0 1-1,-1 0 1,0 0-1,-1 1 1,1 1-1,-1 0 0,-1 0 1,-3 0 21,-21-9-31,-1 1 0,-1 3-1,-8-2 32,-32-4-19,0 4 0,0 3 0,-1 3 0,-50 4 19,-97 8-29,0 10 29,-138 21-10,248-23 3,-333 27 37,241-30-22,37-3 46,-149 25-54,317-30-3,-9 1-9,1 0 1,-1 1-1,0 0 1,1 1 0,0 0-1,-2 2 12,11-5-45,1 0 1,0 1-1,0-1 0,0 0 0,0 1 1,0-1-1,0 1 0,1 0 1,-1 0-1,1-1 0,-1 1 0,1 0 1,-1 0-1,1 1 0,0-1 0,0 0 1,0 0-1,0 0 0,0 1 1,1-1-1,-1 1 0,1-1 0,-1 0 1,1 1-1,0-1 0,0 1 1,0-1-1,0 1 0,1-1 0,-1 0 1,1 1-1,-1-1 0,1 0 0,0 2 45,2 2-436,-1 0-1,1 0 0,-1-1 0,2 1 1,-1-1-1,0 0 0,1 0 0,0 0 1,1 0-1,1 1 437,27 19-2969</inkml:trace>
  <inkml:trace contextRef="#ctx0" brushRef="#br0" timeOffset="7826.406">14698 293 7210,'1'-2'524,"1"1"1,-1-1-1,0 0 1,0 0 0,-1 0-1,1 0 1,0 0-1,-1 0 1,1 0 0,-1 0-1,1 0 1,-1-2-525,5-13 715,-5 17-704,0-1 0,0 1 0,0-1 0,0 1-1,0 0 1,0-1 0,0 1 0,0-1 0,0 1-1,0-1 1,0 1 0,0 0 0,0-1 0,0 1-1,0 0 1,-1-1 0,1 1 0,0-1 0,0 1-1,0 0 1,-1-1 0,1 1 0,0 0 0,0-1-1,-1 1 1,1 0 0,0 0 0,-1-1 0,1 1-1,0 0 1,-1 0 0,1 0 0,0-1 0,-1 1-1,1 0-10,-22-10 26,13 7-2,-38-15 27,-2 3-1,1 2 0,-39-4-50,-162-19 75,202 30-67,-369-29 28,335 30-31,-357-10 11,-8 31-32,440-16 16,-468 40-2,299-15 64,-114 32-62,230-42 41,1 2 0,0 2 0,2 3 0,-32 18-41,85-38 0,0-1 0,1 1 0,-1-1 0,1 1 0,0 0 0,-1 0 0,1 0 0,0 0 0,0 0 0,0 0 0,0 0 0,1 1 0,-1-1 0,0 2 0,2-2 4,-1-1 0,1 0 0,0 1-1,0-1 1,0 0 0,0 1 0,0-1 0,0 0 0,0 1 0,0-1 0,1 0 0,-1 1 0,0-1 0,1 0 0,-1 0 0,1 1 0,-1-1 0,1 0-1,0 0 1,0 0 0,-1 0 0,1 0 0,0 0 0,0 0 0,0 0 0,0 0 0,0 0 0,0 0 0,0 0 0,1-1 0,-1 1-4,19 11 76,0 0 0,1-2 1,0-1-1,7 2-76,20 9 73,359 149 315,-311-135-261,2-4 0,1-5 0,35 2-127,-15-12 88,0-4 0,0-6 1,55-6-89,40-13 148,101-23-148,135-25 189,-422 59-177,400-59 81,-299 37-51,0-5-1,36-18-41,-128 35 7,0-1 1,-1-2-1,9-7-7,-24 11 13,-1 0 0,0-2 0,-1-1 0,0 0 0,12-15-13,-28 28 12,-1 0-1,0 0 1,0 0 0,-1 0-1,1 0 1,0-1-1,-1 1 1,0-1 0,1 1-1,-1-1 1,0 0 0,0 1-1,0-1 1,-1 0-12,0 2 4,0 0 1,0 1-1,0-1 1,0 0-1,0 0 1,0 0-1,0 1 1,-1-1-1,1 0 1,0 0-1,-1 1 1,1-1-1,0 0 1,-1 1-1,1-1 1,-1 0-1,1 1 1,-1-1-1,0 0-4,-1 0 4,0-1 0,0 1 0,0 0 0,0 0-1,0 0 1,0 0 0,0 0 0,-1 0 0,-1 0-4,-28-6-3,-1 2 0,-1 1 0,1 2 0,0 1 1,-2 2 2,-14-2-1,-567-17 11,-444-3 87,645 36-76,213-10-11,-158 8 19,316-10-27,-15 5-2,47-6-5,1 0 0,-1 1-1,1 0 1,0 1 0,0 1-1,0 0 1,-1 1 5,10-5-4,0 0-1,1 0 1,-1 0 0,1 0-1,-1 0 1,1 0 0,-1 0 0,1 0-1,0 1 1,-1-1 0,1 1-1,0-1 1,0 1 0,0-1-1,0 1 1,1-1 0,-1 1-1,0 0 1,1 0 0,-1-1-1,1 1 1,-1 0 4,1 0-4,1 0 1,-1 0-1,0 0 0,1-1 1,-1 1-1,1 0 1,0 0-1,-1 0 0,1-1 1,0 1-1,0 0 0,0-1 1,0 1-1,1-1 0,-1 1 1,0-1-1,1 1 4,7 6-1,1-1 0,-1 0 1,1 0-1,0-1 0,10 4 1,27 12 18,0-3 0,1-2 1,1-2-1,30 5-18,200 30 37,-266-48-35,383 52 59,-375-51-60,407 37 15,-29-28 27,-243-12-34,0-6-1,103-21-8,-142 9 10,0-6 0,-1-5 0,11-9-10,-116 34 4,7-1 4,-1-1 0,0 0 1,0-1-1,-1-2 0,0 1 0,0-2 0,6-5-8,-21 14 0,1 0 0,-1 0 0,0 0 1,0 0-1,0 0 0,0-1 0,0 1 0,0 0 0,0 0 0,0-1 0,-1 1 0,1-1 0,0 1 1,-1-1-1,1 1 0,-1-1 0,0 1 0,0-1 0,1 1 0,-1-1 0,0 0 0,0 1-1,-1-1-1,1 1 1,-1-1-1,0 1 0,1-1 1,-1 1-1,0 0 1,0-1-1,0 1 1,0 0-1,0 0 0,0 0 1,0 0-1,0 0 1,0 0-1,-1 0 1,1 0-1,0 0 2,-10-5-12,0 1 0,0 0-1,0 1 1,0 0 0,-5-1 12,2 1-1,-404-108-34,336 92 35,-341-66 30,279 63-44,-141-2 14,169 23-3,-1 4-1,1 6 0,0 5 0,1 5 1,1 4-1,-30 15 4,108-27 1,1 2 0,0 2 0,-11 7-1,28-13-12,2 2 0,-1 0-1,1 1 1,1 1 0,0 0-1,0 1 1,-1 3 12,15-16-8,0 1 0,0 0 0,1 0-1,-1 0 1,0 0 0,0 0 0,0 0 0,1 0 0,-1 0-1,0 0 1,1 0 0,-1 0 0,1 1 0,0-1 0,-1 0-1,1 0 1,0 0 0,0 1 0,-1-1 0,1 0 0,0 0-1,0 1 9,1-1-12,-1 0-1,1 0 0,0-1 1,-1 1-1,1 0 0,0-1 1,-1 1-1,1-1 0,0 1 1,0 0-1,-1-1 0,1 0 1,0 1-1,0-1 0,0 0 1,0 1-1,0-1 0,0 0 1,-1 0-1,1 0 0,0 1 1,1-1 12,8 0-176,1 1-1,0-2 1,-1 1 0,7-2 176,-17 2-9,96-15-3827,-43 4 1025</inkml:trace>
  <inkml:trace contextRef="#ctx0" brushRef="#br0" timeOffset="9460.578">18880 382 8794,'35'-26'2961,"19"-12"-857,-53 37-2104,0 1-1,0-1 1,1 1 0,-1-1 0,0 0 0,0 0-1,0 0 1,0 1 0,0-1 0,0 0-1,0 0 1,0 0 0,0 0 0,-1 0-1,1-1 1,0 1 0,-1 0 0,1 0-1,-1 0 1,1-1 0,0 0 0,-2 1 21,1 0 1,0 0-1,-1 0 1,1 1-1,0-1 0,-1 0 1,1 0-1,-1 0 1,1 1-1,-1-1 1,0 0-1,1 1 0,-1-1 1,0 0-1,1 1 1,-1-1-1,0 1 1,0-1-1,1 1 0,-1-1 1,0 1-1,0 0 1,0-1-22,-9-2 115,0-1 0,-1 2 1,1-1-1,-1 1 0,0 1-115,-326-28 243,239 23-215,-512-29 53,-56 21 14,410 23 92,-63 18-187,-119 46 245,235-31-71,1 8 0,-80 37-174,275-85 2,-1 1-1,0 0 1,0 0 0,0 1 0,0 0-1,-2 2-1,9-6 4,0 0-1,0 1 0,1 0 1,-1-1-1,0 1 0,0-1 0,0 1 1,1 0-1,-1 0 0,0-1 1,1 1-1,-1 0 0,0 0 1,1 0-1,-1 0 0,1 0 0,-1 0 1,1 0-1,0 0 0,0 0 1,-1 0-1,1 0 0,0 0 1,0 0-1,0 0 0,0 0 0,0 0 1,0 0-1,0 0 0,0 0 1,1 0-1,-1 0 0,0 0 1,0 0-1,1 0 0,-1 0 0,1 0 1,-1 0-1,1 0 0,-1 0 1,1-1-1,0 1 0,-1 0 1,1 0-1,1 0-3,5 6 36,0 0 0,1-1 0,0 0 1,0-1-1,1 1 0,-1-2 0,8 4-36,69 25 197,-66-26-151,106 33 220,2-6 0,48 4-266,259 27 183,-199-44-2,19-9-181,282-2 71,-3 1-43,-433-8-18,189 5 50,40-16-60,-327 8 1,38-2 15,1-3 0,7-2-16,-38 5 10,0-1-1,-1 1 0,1-2 0,0 1 1,-1-1-1,0-1 0,0 1 0,0-2 1,-1 1-1,8-7-9,-11 7 12,0-1 1,0 0-1,-1 0 1,0-1-1,0 1 1,0-1-1,-1 0 1,0 0-1,0 0 1,-1 0-1,0-1 1,0 1-1,0-1 1,-1 1-1,-1-1 1,1-1-13,0-17 52,-1-1 1,-1 0-1,-4-21-52,4 38 4,0 0 1,-1 1-1,0-1 0,0 0 0,-1 1 0,0 0 1,-1 0-1,0 0 0,-1 0 0,0 0 0,0 1 0,0 0 1,-1 0-1,-1 0 0,1 1 0,-1 0 0,0 0 1,-1 1-1,0 0 0,0 0 0,0 0 0,-7-2-4,-22-9-11,0 1-1,-1 2 1,0 2 0,-28-5 11,-163-26-56,166 33 48,-140-19-43,-90 3 51,31 17 39,-8 12-39,-266 29 27,76 14 98,-89 36-125,535-79 4,-29 5-13,-17 7 9,49-12-9,1 1-1,0-1 1,0 2 0,0 0 0,0 0 0,1 1 0,-9 6 9,16-11-4,0 0 0,1 1 0,-1-1 1,0 1-1,0 0 0,1-1 0,-1 1 1,1 0-1,-1 0 0,1 0 1,0 0-1,0 0 0,0 1 0,0-1 1,0 0-1,0 0 0,0 1 0,1-1 1,0 1-1,-1-1 0,1 0 1,0 1-1,0-1 0,0 1 0,0-1 1,1 0-1,-1 1 0,0-1 0,1 0 1,0 1-1,0-1 0,0 0 0,1 2 4,1 1 2,0 0-1,1 0 0,0 0 0,0-1 0,0 0 0,1 0 0,-1 0 0,1 0 0,0-1 0,0 0 0,0 0 0,5 2-1,20 8 21,0-2 1,0-1-1,27 5-21,96 13 23,-125-23-21,486 67 308,429 2-310,-723-67 154,53-13-154,-171 0 18,-1-5 0,73-17-18,-132 19 5,0-3 1,0-1-1,-1-1 0,-1-3 1,0-1-1,-1-2 1,27-19-6,-50 28 0,0-1-1,-1 0 1,-1-1 0,0-1 0,0-1 0,-2 1-1,8-12 1,-16 21-5,-1-1 0,1 1-1,-1-1 1,0 0-1,-1 0 1,1-1 0,-1 1-1,0 0 1,-1-1-1,1 1 1,-1-1 0,-1 1-1,1-1 1,-1 0 0,0 1-1,-1-1 1,1 1-1,-1-1 1,-1 0 0,1 1-1,-1 0 1,0-1-1,-1 1 1,0-1 5,-3-3-10,-1 0-1,-1 0 1,1 1 0,-2-1 0,1 2-1,-1-1 1,0 1 0,-1 1 0,0-1-1,-4 0 11,-15-11-13,-1 1-1,-1 2 0,0 1 0,-1 2 0,-1 1 1,-5 0 13,-36-9 18,-1 4 1,-17 1-19,-48-2 44,0 6 1,0 6-1,-23 7-44,-544 37 31,487-18-231,24-2-1551,-43-7 1751,166-12-3155,-44-8 3155,-44-17-3340</inkml:trace>
  <inkml:trace contextRef="#ctx0" brushRef="#br0" timeOffset="11679.686">22741 486 8122,'21'-56'3574,"-14"38"-1734,-6 13-1754,0-1 0,0 1 0,-1-1 0,0 1 0,0-1 0,0 1 0,-1-1-1,0 1 1,0-1 0,0 1 0,0 0 0,-3-5-86,1 5 46,0 1-1,0 0 1,0-1-1,0 1 1,-1 0-1,0 0 1,0 1-1,0-1 1,0 1 0,-1 0-1,1 0 1,-1 1-1,-1-1-45,-10-5 82,-1 1 0,0 0 0,-11-2-82,-28-4 43,0 1 0,0 3 1,-1 2-1,-6 3-43,-81 0 63,-4 6-63,-349 35 154,-53 22-42,30-11 152,466-43-209,-225 25 226,192-18-119,2 5 1,-15 7-163,82-19 19,0 1 0,1 0 0,0 1 0,1 1 0,0 1 0,-5 3-19,16-9 2,1 0 0,0-1 1,1 1-1,-1 1 0,0-1 1,1 0-1,0 1 1,0 0-1,0 0 0,0 0 1,1 0-1,-1 0 0,1 0 1,0 1-1,0-1 1,1 1-1,-1-1 0,1 1 1,0 0-1,0 0 0,1-1 1,-1 1-1,1 0 1,0 0-1,1 3-2,0-4 13,0 1-1,0 0 1,1-1-1,0 1 1,0-1-1,0 1 1,0-1-1,1 0 1,0 0 0,0 0-1,0 0 1,0-1-1,0 1 1,1-1-1,0 0 1,-1 0-1,1 0 1,3 1-13,9 6 72,1-1 0,0-1 0,0 0-1,6 0-71,32 10 143,0-3 0,0-2 0,54 6-143,171 8 214,-266-26-204,616 23 168,1-24-39,-89-10-68,-389 7-68,357-16 22,-484 17-19,0-1 1,-1-1 0,25-8-7,-48 12-5,0 0 0,0-1 1,1 0-1,-1 1 0,0-1 1,0 0-1,0 0 0,0 0 1,0 0-1,-1-1 1,1 1-1,0 0 0,0-1 1,-1 1-1,1-1 0,-1 0 1,1 1-1,-1-1 0,0 0 1,0 0-1,0 0 0,0 0 1,0 0-1,0 0 1,0 0-1,-1 0 0,1-1 5,-1 0-14,-1 0 0,1-1 0,-1 1 0,0 0-1,1 1 1,-1-1 0,-1 0 0,1 0 0,0 0-1,-1 1 1,1-1 0,-1 0 0,0 1 0,0 0 0,0-1-1,0 1 1,0 0 0,-1 0 0,1 0 14,-12-10-75,-1 1-1,1 0 1,-2 1 0,-13-7 75,-72-29-122,89 41 107,-94-36 13,-3 5 0,0 5 0,-2 5 0,-1 5-1,-82-5 3,-25 10-3,-1 9-1,-114 14 4,183 3 46,0 7 0,2 6-1,0 7 1,2 6 0,-24 14-46,-441 185 109,607-233-110,-17 6-5,14-5-8,0 0 1,0 0 0,0 1-1,0 0 1,1 0 0,-1 1-1,1 0 14,7-4-1,-1-1 0,1 0 1,0 0-1,-1 0 0,1 1 0,0-1 0,-1 0 0,1 0 0,0 1 0,-1-1 0,1 0 1,0 1-1,0-1 0,-1 0 0,1 1 0,0-1 0,0 0 0,0 1 0,0-1 1,-1 0-1,1 1 0,0-1 0,0 0 0,0 1 0,0-1 0,0 1 0,0-1 1,0 0-1,0 1 0,0-1 0,0 1 0,0-1 0,0 0 0,0 1 0,1-1 0,-1 1 1,0-1-1,0 0 0,0 1 0,1-1 0,-1 0 0,0 1 0,0-1 0,0 0 1,1 0-1,-1 1 0,0-1 0,1 0 0,-1 0 0,1 1 1,23 8-16,-23-9 16,95 21 93,1-5 0,1-4 1,7-3-94,-35-3 27,515 34 169,-4-24-163,-410-21 28,0-8 0,72-18-61,-134 12 28,-1-6 0,-1-4 0,-1-4 0,27-17-28,-104 38 5,-1-1 1,24-16-6,-44 24 2,0-1-1,0 0 0,0 0 1,0-1-1,-1 0 1,0 0-1,-1 0 0,0-1 1,0 0-1,3-5-1,-8 9-3,1 1 1,0-1-1,-1 1 0,0-1 0,0 1 1,0-1-1,0 0 0,-1 0 0,1 0 1,-1 1-1,0-1 0,0 0 0,0 0 1,-1 0-1,1 0 0,-1 1 1,0-1-1,0 0 0,-1 1 0,1-1 1,-1 1-1,1-1 0,-1 1 0,0 0 1,0-1-1,-1 1 0,1 0 0,-1 0 3,-5-6-12,-1 1 0,0 0-1,0 0 1,-1 1-1,1 0 1,-2 1-1,1 0 1,-9-3 12,-22-9-9,-1 3-1,-1 1 1,0 2-1,-8 1 10,-187-27 17,45 17-19,-1 9 1,-58 9 1,115 8 36,0 6 0,1 6 0,-94 25-36,31 8 36,2 9 0,-60 33-36,226-81-12,1 3 1,1 0-1,-17 12 12,44-25-3,0 0-1,0 0 0,0 0 0,1 0 0,-1 1 1,0-1-1,1 1 0,-1-1 0,1 1 1,-1 0-1,1 0 0,0 0 0,0-1 1,-1 1-1,1 0 0,1 0 0,-1 1 1,0-1-1,0 0 0,1 2 4,0-3-1,0 1 1,0 0-1,1-1 1,-1 1-1,1-1 1,0 1-1,-1 0 1,1-1-1,0 1 1,0-1-1,0 0 1,0 1-1,0-1 1,0 0-1,0 1 1,0-1-1,1 0 1,-1 0-1,0 0 1,2 0 0,9 6 12,0 0 1,0-1 0,1-1-1,0 0 1,13 3-13,64 16 83,2-5 0,64 5-83,-67-10 23,519 74 56,-601-87-80,581 73 63,-216-48-8,-286-25-22,-1-3-1,0-3 0,32-9-31,-94 10 41,0-1 0,1-1 0,-2-1 0,1-1 0,-1-1 0,0-1-1,1-1-40,-15 6 29,-1 0 0,0 0 0,0 0-1,0-1 1,-1 0 0,0 0 0,0-1-1,0 0 1,1-2-29,-4 3 18,0 1 0,0-1 0,0 1 0,-1-1 0,0 0 0,0 0 0,0 0 0,-1 0 0,0-1 0,0 1 0,-1 0 0,0 0 0,0-6-18,-1 3 4,0 0 0,-1 0 1,0 0-1,-1 1 0,0-1 0,0 1 1,-1-1-1,0 1 0,0 0 0,-1 1 1,-3-5-5,-5-6 2,-1 2 0,-1-1 1,0 2-1,-4-3-2,-6-2-4,-1 0 1,0 2-1,-2 1 1,0 1-1,-1 1 1,0 2-1,-1 0 0,0 3 1,-1 0-1,-8 0 4,-51-8-21,-1 3 0,0 4 0,-5 4 21,-399-5-129,249 19-44,-34 13 173,-37 22-43,255-30 34,1 2 0,1 3 1,1 2-1,-7 6 9,44-16-32,-1 2-1,-8 7 33,23-14-26,1 1 1,0 1-1,0-1 1,0 1-1,1 1 1,0-1-1,0 1 1,0 1 25,5-7-10,0 1-1,0-1 1,0 1 0,0-1 0,0 1 0,0 0 0,1-1-1,-1 1 1,0 0 0,1 0 0,-1 0 0,1-1 0,0 1-1,-1 0 1,1 0 0,0 0 0,0 0 0,1 0 0,-1-1 0,0 1-1,0 0 1,1 0 0,-1 0 0,1 0 0,0-1 0,0 1-1,-1 0 1,1-1 0,0 1 0,0 0 0,0-1 0,1 1-1,-1-1 1,0 0 10,5 4-16,0 0 0,0 0-1,0-1 1,0 0 0,0-1 0,1 1-1,0-1 1,0-1 0,0 1 16,35 11-10,0-2 1,1-2 0,32 3 9,141 10 6,-208-22-8,182 13 12,1-8 1,0-8 0,13-10-11,-188 10 11,65-9 27,-74 10-33,1-1 1,-1 0-1,0-1 0,0 0 0,0 0 0,0 0 0,0-1 1,-1 0-1,2-1-5,-6 4-3,-1 0 0,0 0 0,0 1 0,0-1 0,0 0 0,-1 0 0,1 0 0,0 0 0,0 0 0,0 0 0,-1 0 0,1 0 0,0 0 0,-1 0 0,1 0 1,-1 0-1,0-1 0,1 1 0,-1 0 0,0 0 0,0-1 0,1 1 0,-1 0 0,0 0 0,0-1 0,-1 1 0,1 0 0,0 0 0,0-1 0,-1 1 0,1 0 0,0 0 0,-1 0 0,1 0 1,-1-1-1,1 1 0,-1 0 0,0 0 0,0 0 0,1 0 0,-1 0 0,0 0 0,0 1 0,0-1 0,0 0 0,0 0 0,-1 0 3,-4-4-48,-1 1 1,0-1-1,0 1 0,0 1 0,-1-1 0,-5-1 48,-12-3-226,0 1 0,0 1 0,0 2 0,-16-1 226,-23 0-1219,-14 3 1219,9-2-1599,50 0-939,-1 0-1,-9-6 2539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2:58.369"/>
    </inkml:context>
    <inkml:brush xml:id="br0">
      <inkml:brushProperty name="width" value="0.05" units="cm"/>
      <inkml:brushProperty name="height" value="0.05" units="cm"/>
    </inkml:brush>
  </inkml:definitions>
  <inkml:trace contextRef="#ctx0" brushRef="#br0">17 833 10714,'-10'-10'6261,"4"3"-3433,6 6-2779,1 0 0,-1 0 0,1 0 0,-1 0 0,1 0-1,0 0 1,-1 1 0,1-1 0,0 0 0,0 0 0,0 0-1,0 1 1,0-1 0,1 0-49,41-33 51,-1-2 0,-1-2 0,30-38-51,-26 23 45,-12 12-78,1 1 0,3 1 0,1 3-1,27-20 34,-63 54-115,1 0-1,0 0 0,0 0 0,0 0 0,1 1 0,-1-1 0,0 1 0,1 0 0,-1 0 1,3 0 115,-6 0-34,1 1 0,-1 0 1,0 0-1,1 1 0,-1-1 1,1 0-1,-1 0 1,0 0-1,1 0 0,-1 0 1,0 0-1,1 0 0,-1 1 1,0-1-1,1 0 1,-1 0-1,0 0 0,1 1 1,-1-1-1,0 0 0,0 0 1,1 1-1,-1-1 1,0 0-1,0 1 0,0-1 1,1 0-1,-1 1 0,0-1 1,0 0-1,0 1 1,0-1-1,0 0 0,0 1 34,0 1-59,1 0 0,-2 0 0,1 1 0,0-1 0,0 0 0,-1 0 0,1 0 0,-1 0 0,0 0 0,0 0 0,0 0 59,-19 46-194,-3-2 0,-4 2 194,-24 49 295,16-16 99,4 1 0,4 2 0,1 9-394,-52 255-695,59-274-458,11-49-515,2 0 0,-2 18 1668,9-34-2622,6-8 124</inkml:trace>
  <inkml:trace contextRef="#ctx0" brushRef="#br0" timeOffset="503.17">888 688 9674,'-2'-1'426,"0"1"-1,0-1 1,0 0-1,0 0 1,0 0-1,0-1 1,0 1-1,1 0 0,-1-1 1,1 1-1,-1-1 1,1 1-1,-1-1 1,1 0-1,0 0 1,0 0-1,-1-1-425,-17-19 325,18 22-360,0-1 0,0 0 1,0 1-1,0-1 0,0 1 0,0 0 1,0-1-1,0 1 0,0 0 1,0-1-1,0 1 0,0 0 0,0 0 1,0 0-1,-1 0 0,1 0 0,0 0 1,0 0-1,0 1 0,0-1 0,0 0 1,0 1-1,0-1 0,-1 1 35,-15 7-90,1 2 1,0 0-1,0 1 0,1 0 0,1 1 0,0 1 0,0 0 90,-27 31 230,-19 25-230,37-41 34,1 1 0,1 1 0,2 1 0,-13 25-34,27-44 5,0 0 0,1 1 0,0-1 0,1 1 0,0-1 0,0 14-5,2-18 1,1 0 0,0 0 0,1 0 0,-1 0 0,2 0 0,-1 0 0,1 0 1,0 0-1,1 0 0,0-1 0,2 5-1,-2-7 0,0 0-1,0 0 1,0 0 0,1 0 0,-1-1-1,1 1 1,0-1 0,1 0 0,-1 0-1,1-1 1,-1 1 0,1-1 0,0 0-1,3 1 1,-1-1 3,0 0-1,1-1 0,-1 0 0,1 0 0,0 0 1,-1-1-1,1-1 0,0 1 0,0-1 1,1 0-3,9-2 14,0-1 0,1 0 0,-1-1 0,0-1 0,-1 0 0,1-2-1,-1 0 1,16-10-14,2-3 14,-1-1-1,-1-3 1,-1 0-1,-2-2 1,0-1-1,-1-2 1,-2 0-1,-1-2 1,-2-1-1,15-26-13,-31 44 9,-1-1 1,-1 1-1,0-1 0,-1 0 0,0 0 1,-2-1-1,1 1 0,-2-1 0,0 0 1,-1 0-1,-1 0 0,-1-3-9,1 7 5,-1 1-1,-1 0 1,0 0 0,-1 0-1,0 0 1,0 0-1,-2 1 1,1 0 0,-1-1-1,0 2 1,-1-1-1,0 0 1,-1 1 0,0 0-1,0 1 1,-1 0 0,-3-3-5,7 8-10,0 0 0,-1-1 0,1 2 1,-1-1-1,1 0 0,-1 1 0,0 0 0,0 0 1,0 1-1,0-1 0,0 1 0,-1 0 1,1 0-1,-5 0 10,1 2-13,1-1 0,0 1 0,-1 0 0,1 1 0,0 0 0,0 0 0,0 1 0,0 0 0,-1 0 13,-11 8-786,0 0 1,1 1-1,1 0 1,0 2 0,0 0-1,-10 13 786,-3 4-2535</inkml:trace>
  <inkml:trace contextRef="#ctx0" brushRef="#br0" timeOffset="1024.772">1617 599 10906,'-34'26'5790,"-11"22"-5951,-10 7-1159,3-9 1454,2 1 0,-21 29-134,55-57 47,1 0-1,0 1 1,2 1 0,0 0 0,1 1-1,1 0 1,2 1 0,-5 16-47,11-29-1,0 0 1,2 0-1,-1-1 1,1 1-1,1 0 1,0 7 0,0-14 0,0-1 0,0 1 1,0 0-1,1-1 0,-1 1 0,1-1 0,-1 1 1,1-1-1,0 1 0,0-1 0,1 0 0,-1 1 1,0-1-1,1 0 0,-1 0 0,1 0 0,0 0 1,-1 0-1,1 0 0,0 0 0,0-1 0,0 1 1,1-1-1,-1 1 0,0-1 0,1 0 0,0 0 0,2 1 6,1-1-1,-1 0 1,0-1-1,1 1 1,-1-1 0,1 0-1,-1 0 1,1-1-1,-1 0 1,0 0-1,6-1-5,5-3 30,1-1 0,-1 0 0,1-2-30,21-10 66,-2-2 0,0-1 0,-2-2 0,0-2 0,-2-1 0,0-1 0,-2-2 0,-1 0 0,-2-3 0,-1 0 0,7-13-66,-27 35 28,0-1 0,0 0 0,-1 0 1,-1 0-1,0-1 0,-1 0 0,0 0 0,0 0 1,-1 0-1,-1 0 0,0 0 0,-1-1 1,0 1-1,-1 0 0,-1-4-28,1 8-14,0 0-1,-1 1 1,0 0-1,-1 0 0,1-1 1,-1 1-1,-1 1 1,1-1-1,-1 0 1,-1 1-1,1 0 1,-1 0-1,0 0 1,0 0-1,-1 1 1,1 0-1,-1 0 0,0 1 1,-1 0-1,1 0 1,-1 0-1,0 0 1,0 1-1,-3-1 15,-5 1-250,0-1 0,0 2 1,0 0-1,0 1 0,0 0 0,0 2 0,0-1 0,-6 3 250,19-3-195,0 0 1,0 0-1,0 0 0,0 0 1,0 1-1,0-1 0,-1 1 1,1-1-1,0 1 0,1 0 0,-1 0 1,0 0-1,-1 1 195,2 0-193,-1-1 1,1 1 0,0 0-1,0 0 1,1 0-1,-1 0 1,0 0-1,1 0 1,-1 1-1,1-1 1,0 0-1,-1 2 193</inkml:trace>
  <inkml:trace contextRef="#ctx0" brushRef="#br0" timeOffset="1412.737">3585 344 6833,'3'5'650,"0"-1"-1,-1 1 1,0 0-1,0 1 0,0-1 1,-1 0-1,1 0 1,-1 1-1,-1-1-649,0-2 244,0 0 0,0 0 0,0 0 0,-1-1 0,1 1 0,-1 0 1,0-1-1,0 1 0,0 0 0,0-1 0,0 1 0,0-1 0,-1 1 0,1-1 0,-1 0 0,0 0 1,1 0-1,-1 0 0,0 0-244,-26 25 835,-25 17-835,19-16-143,-294 226 1179,-54 46 707,340-264-1795,-18 16-910,2 2 0,2 3 0,-12 19 962,66-73-234,-26 37 622,27-38-502,-1 1 1,1 0 0,0-1-1,0 1 1,0 0 0,0-1-1,0 1 1,1 0-1,-1 0 1,1 0 0,0 0-1,0 0 1,0 2 113,6 6-678</inkml:trace>
  <inkml:trace contextRef="#ctx0" brushRef="#br0" timeOffset="1752.526">3360 1779 11707,'-7'42'4881,"-10"3"-64,5-23-2849,1-4-2016,3 4-1096,1-5-369,-3 2 73,0-4 136,-4 3 416,-6-6 720,-5-1 200,-1-6-240,-8-7-113,-1-6-3095,-11-17 759</inkml:trace>
  <inkml:trace contextRef="#ctx0" brushRef="#br0" timeOffset="2096.877">2567 1 12659,'0'25'6489,"-17"24"-656,1-66-3072,17 34-2633,19 4-1248,9 0-1585,3 1 553,-5-19-3434,-18-17 593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09.167"/>
    </inkml:context>
    <inkml:brush xml:id="br0">
      <inkml:brushProperty name="width" value="0.05" units="cm"/>
      <inkml:brushProperty name="height" value="0.05" units="cm"/>
      <inkml:brushProperty name="color" value="#E71224"/>
    </inkml:brush>
  </inkml:definitions>
  <inkml:trace contextRef="#ctx0" brushRef="#br0">0 299 6577,'55'-14'3878,"-41"10"-3667,0-1 1,0-1 0,0 0 0,0-1 0,-1-1-1,0 0 1,5-5-212,-11 8 126,-1 1-1,1 0 1,0 1-1,1-1 1,-1 1-1,0 1 0,1 0 1,0 0-1,4-1-125,19-1-90,28-1 90,-6 0 52,99-15-7,86-10 42,-13 9-70,159-13 440,-197 24 328,12 9-785,-120 1 110,36-4-110,-79 0 80,0-1 0,-1-2 1,0-1-1,14-6-80,-45 13 29,0-1 0,0 1 0,0-1 1,0 0-1,0 0 0,-1 0 0,1 0 0,-1-1 1,2-1-30,-4 3 78,-1 1-10,0 0-6,0 0-10,0 0-3,0 0-22,0 0-17,0 0 0,0 0 0,-3-1-1472,2 1-939,-1 0-53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15.715"/>
    </inkml:context>
    <inkml:brush xml:id="br0">
      <inkml:brushProperty name="width" value="0.05" units="cm"/>
      <inkml:brushProperty name="height" value="0.05" units="cm"/>
      <inkml:brushProperty name="color" value="#E71224"/>
    </inkml:brush>
  </inkml:definitions>
  <inkml:trace contextRef="#ctx0" brushRef="#br0">122 26 9594,'-6'-17'2153,"-8"9"767,-6 7-2960,-6 9-400,3-1-224,4 1 24,8-1 64,9-4 312,4-6 256,6-4 208,-8 6-32,1-1 1672,1-2-4344,2-2 1935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12.689"/>
    </inkml:context>
    <inkml:brush xml:id="br0">
      <inkml:brushProperty name="width" value="0.05" units="cm"/>
      <inkml:brushProperty name="height" value="0.05" units="cm"/>
      <inkml:brushProperty name="color" value="#E71224"/>
    </inkml:brush>
  </inkml:definitions>
  <inkml:trace contextRef="#ctx0" brushRef="#br0">284 1294 2553,'-2'-1'61,"0"1"1,0 0-1,0-1 1,0 1-1,0-1 1,0 0-1,0 0 0,0 0 1,0 0-1,0 0 1,1 0-1,-1 0 1,0-1-1,1 1 1,-1 0-1,1-1 1,-1 0-62,-1-2 177,0 0-1,1 0 1,0 0 0,0 0-1,0 0 1,0 0-1,1-1 1,-1 0-177,-2-9 1125,2-1-1,-1 1 0,2-1 1,-1-10-1125,2 20 162,0 1 1,1 0-1,-1 0 0,1 0 1,-1 0-1,1 0 1,0 0-1,1 0 1,-1 0-1,1 0 0,0 0 1,0 1-1,0-1 1,0 1-1,1-2-162,5-4 181,0 1-1,0 0 1,1 1 0,7-6-181,10-8 232,-23 18-171,0-1-1,0 1 0,0-1 1,-1 0-1,1 0 1,-1 0-1,0 0 1,0 0-1,-1 0 1,1-1-1,-1 0-60,0 2 13,0 0 1,0 0-1,0 0 0,-1 0 1,0-1-1,1 1 1,-1 0-1,0 0 0,-1 0 1,1 0-1,-1 0 0,1 0 1,-1-1-1,0 1 1,0 0-1,-1-1-13,1 3-38,-1-1-1,1 1 1,-1 0-1,0 0 1,1 0 0,-1 0-1,0 0 1,0 0-1,0 0 1,0 1 0,1-1-1,-1 1 1,0-1 0,0 1-1,0 0 1,0 0-1,0 0 1,0 0 0,0 0-1,0 0 1,-1 1 38,-43 4 394,45-4-323,0-1 1,-1 1-1,1-1 0,0 0 1,-1 0-1,1 0 1,0 0-1,-1 0 0,1 0 1,0 0-1,0 0 1,-1-1-1,1 1 0,0 0 1,-1-1-1,1 1 1,0-1-1,-1 0-71,0-1 53,0 0 0,0-1 0,0 1 0,0-1 1,1 1-1,-1-1 0,1 1 0,-1-1 0,1 0 0,-1-2-53,0-2 22,-1 0 0,1 0-1,0 1 1,0-1 0,1-1-1,-1 1 1,2 0 0,-1 0-1,1 0 1,0 0 0,1-1 0,0 1-1,0 0 1,0 0 0,1 0-1,0 0 1,0 0 0,1 1-1,0-2-21,4-4 15,0 0 0,1 0 0,0 1 0,1 0 0,0 1 0,1-1 0,0 2 0,1 0 0,0 0 0,0 0 0,2 1-15,28-17 54,1 1-1,25-8-53,-56 26 10,104-43 190,96-28-200,-200 73 5,155-47 118,86-10-123,203-17 102,0 7-59,-23-7-63,-281 52 19,0 6-1,93 3 2,-182 17 16,-1 2-1,0 4 1,27 6-16,-46-3 11,0 1-1,-1 2 0,-1 1 1,0 3-1,13 8-10,-29-12 1,0 1 1,-1 2-1,-1 0 0,-1 2 1,0 0-1,-1 1 0,-1 1 1,-1 1-1,0 0 0,11 19-1,-19-24-2,-1 0 0,0 1 1,-1 0-1,-1 1 0,0 0 0,-1 0 0,-1 0 0,-1 1 0,0-1 0,-1 1 0,-1 0 0,-1 0 1,0 0-1,-2 0 0,0 0 0,-1 6 2,-2-5 27,-1-1 0,-1 0 0,0 0 1,-1 0-1,-1-1 0,-1 0 0,0 0 0,-1-1 1,-1 0-1,0-1 0,-1 0 0,-1-1 0,0-1 1,-3 2-28,-7 5 53,-1 0 1,-1-2 0,0-1 0,-2-1-1,0-1 1,0-1 0,-1-1 0,-10 1-54,-23 6 58,-2-4 1,-45 7-59,-125 9 53,8-11-28,-5-11-25,-229-6 32,52-1 27,362-2-55,-451 15 23,2 30-24,312-19 13,-154 17 29,315-42-36,-1-1 1,1-1-1,-1 0 0,1-2 1,-1-1-1,-8-2-9,25 3 9,-1 1 0,1-1 1,0 0-1,0-1 0,0 1 0,0-1 0,1 0 1,-1 0-1,1 0 0,0-1 0,-1 1 1,-1-4-10,3 4 8,1-1 1,0 1-1,-1-1 1,1 0-1,0 0 1,1 0 0,-1-1-1,1 1 1,0 0-1,0-1 1,0 1-1,0 0 1,1-1-1,0 1 1,0-1 0,0 1-1,1-3-8,1-7 13,0-1 1,1 1-1,1 0 0,0 0 0,5-9-13,32-67-63,-38 85 57,32-59-155,2 1-1,4 3 0,2 0 0,2 3 0,3 2 0,3 2 0,1 2 1,15-7 161,-22 21-47,1 2 0,2 2 0,2 2 0,1 2 0,1 2 0,15-3 47,-13 9-11,1 2-1,0 3 1,9 0 11,41-4-1,25 0 1,-14 9 6,1 5-1,0 5 0,37 7-5,337 46 11,-67 6 21,-258-42-15,-41-6 77,0 7 1,28 11-95,-127-22 22,0 2 0,-1 1 0,0 1 0,0 1 0,-1 1 0,0 1 0,-2 1 0,1 2 0,9 9-22,-21-16 3,0 1 0,-1 1 1,0 0-1,-1 1 0,0-1 0,-1 2 0,0-1 0,1 5-3,-4-7 0,-1 1-1,-1-1 0,1 0 0,-2 1 0,1 0 0,-1 0 1,-1 0-1,0 0 0,-1 0 0,0 0 0,-1 7 1,-1-2 8,-1 0 1,-1-1-1,-1 1 0,0-1 0,-1 0 0,-1 0 1,0 0-1,-1-1 0,0 0 0,-1-1 0,-1 1 0,0-2 1,-1 0-1,0 0 0,-6 4-8,-13 11 43,-2-2 0,0-1 1,-1-2-1,-2-1 0,-22 10-43,13-10 62,0-2-1,-2-2 1,-20 4-62,-148 29 182,-43-8 71,-25-9-253,-328 14 76,395-45-25,-168-21-51,247 5 32,1-6 1,1-7-1,-46-18-32,146 35-43,0-1 0,0-2-1,2-1 1,0-2 0,0-1 0,-26-19 43,48 28-16,-1 0 0,1-1 0,0 0 0,1 0 0,0-1 0,1 0 0,0-1 0,0 0 0,1 0 0,1-1 0,0 0 0,0 0 0,1 0 0,1-1 0,0 1 0,1-1 0,0 0 0,1 0 0,-1-9 16,3 10-16,0 1-1,0-1 0,1 0 1,0 1-1,1-1 0,1 1 0,0-1 1,0 1-1,1 0 0,0 0 1,1 1-1,1-1 0,-1 1 1,4-3 16,2-3-34,2 1 1,0 0 0,0 1-1,1 1 1,1 0 0,0 1 0,1 1-1,9-5 34,32-18-70,1 3-1,1 3 1,2 2-1,12-1 71,33-7-43,2 4 0,6 4 43,89-9-14,2 8 0,28 8 14,459-1 3,-50 43 18,244 55-45,-867-75 24,25 2-5,-1 3 1,0 1-1,-1 1 1,40 17 4,-77-25-4,1 0 0,-1 1 1,1 0-1,-1 0 1,0 0-1,0 1 1,0-1-1,0 1 1,-1 0-1,0 1 0,4 3 4,-7-5-2,1-1 0,-1 0 1,0 1-1,0 0 0,0-1 0,0 1 0,0-1 0,-1 1 0,0 0 0,1-1 0,-1 1 0,0 0 0,0 0 0,0-1 0,0 1 0,-1 0 0,1-1 0,-1 1 0,0 0 0,1-1 0,-1 1 0,-1-1 0,1 1 0,0-1 0,0 1 0,-1-1 1,0 1 1,-8 10 2,1 0 0,-1-1 0,-1 0 0,0-1 1,-1 0-1,0-1 0,-10 6-2,-27 17 38,-25 11-38,63-37 3,-62 35 9,-312 170 36,238-145 18,-2-6 0,-72 15-66,-32-5 126,-163 20-126,-302 27 151,567-97 34,-1-8 1,-92-4-186,179-11 76,-1-2 0,1-3 0,-27-8-76,66 10 19,-1-2 0,1-1 0,1 0 1,-1-2-1,2-1 0,-1-1 0,2-1 0,-1-1 0,-12-12-19,27 19 6,0 0 0,1-1 0,1 0 1,-1-1-1,1 1 0,1-2 0,-1 1 0,-1-5-6,4 6 3,1 1-1,0 0 0,1-1 0,-1 0 0,1 0 1,1 0-1,0 0 0,0 0 0,0 0 0,1 0 1,0 0-1,1-2-2,1-7-4,2 0 1,0-1 0,0 1-1,2 1 1,0-1-1,1 1 1,1 0-1,0 0 1,1 1-1,0 0 1,2 1 0,0 0-1,0 1 1,1 0-1,1 0 1,3-1 3,16-12-15,0 1 0,2 1 0,0 2 0,2 2 1,0 1-1,26-9 15,45-11-7,2 4 0,1 5 1,18 1 6,22-1-114,0 7 0,60 2 114,-42 10-634,-1 8-1,108 14 635,-230-8-250,73 10-351,-98-10-220,-1 1-1,0 0 1,0 2 0,14 6 821,-23-7-861,0 0 1,-1 1 0,9 6 860</inkml:trace>
  <inkml:trace contextRef="#ctx0" brushRef="#br0" timeOffset="1210.478">6076 1137 7338,'-6'1'550,"-3"1"231,1-1-1,-1 0 1,0 0-1,1-1 0,-8-1-780,15 1 40,0 0-1,0 0 0,0 0 0,0-1 0,0 1 0,0 0 0,0 0 0,0-1 0,0 1 0,0-1 0,0 1 0,0-1 0,0 1 0,0-1 0,0 0 0,0 1 0,1-1 0,-1 0 0,0 0 0,0 0 0,1 1 0,-1-1 0,1 0 0,-1 0 0,1 0 0,-1 0 0,1 0 0,-1 0 0,1 0 0,0 0 0,0 0 0,-1 0 0,1-1 0,0 1 0,0 0 0,0 0 0,0 0 0,0 0 0,0 0 0,1 0 0,-1 0 0,0 0 0,0 0 0,1 0 0,-1 0 0,1 0 0,-1 0 0,1 0 0,0-1-39,0-1 70,1 0 0,0 0 0,0 0 1,0 1-1,0-1 0,1 0 0,-1 1 1,1 0-1,-1-1 0,1 1 0,0 0 1,0 0-1,0 1 0,3-2-70,5-3 77,0 2 0,0 0 1,9-3-78,21-3 35,2 2 0,-1 1 1,6 2-36,130-6 73,-159 11-66,258 1 187,-116 2 67,1-7-261,-157 4-24,45-4 228,-50 4-199,0 0 1,0 0 0,1 0-1,-1 0 1,0 0 0,0 0-1,1 0 1,-1 0 0,0 0-1,0 0 1,1 0 0,-1 0-1,0 0 1,0 0 0,1 0-1,-1 0 1,0 0 0,0 0-1,0 0 1,1 0 0,-1 0-1,0 0 1,0 0 0,1-1-1,-1 1 1,0 0 0,0 0-1,0 0 1,0 0-1,1-1 1,-1 1 0,0 0-1,0 0 1,0 0 0,0-1-1,0 1 1,1 0 0,-1 0-1,0 0 1,0-1-6,-26-3 195,-813-41 17,369 46-187,277 9-1,-86 19-24,109 0 38,155-29-23,14-3-14,8-2-6,25-9 9,0 1 1,1 1 0,25-5-5,104-18 38,-162 35-38,207-34 23,2 8 1,59 6-24,28 13 34,93 18-34,-354-8 48,-35-3-47,0 0 0,0 0 1,0 0-1,0 0 0,0 0 0,0 0 1,1 0-1,-1 0 0,0 0 0,0 0 1,0 0-1,0 0 0,0 0 0,0 0 1,0 0-1,1 0 0,-1 0 0,0 0 1,0 0-1,0 0 0,0 0 0,0 0 1,0 0-1,0 0 0,0 0 0,1 0 1,-1 0-1,0 0 0,0 0 0,0 1 1,0-1-1,0 0 0,0 0 0,0 0 1,0 0-1,0 0 0,0 0 0,0 0 1,0 0-1,0 0 0,1 1 0,-1-1 1,0 0-1,0 0 0,0 0 0,0 0 1,0 0-1,0 0 0,0 0 0,0 0 1,0 1-1,0-1 0,0 0 0,0 0 1,0 0-1,0 0 0,0 0 0,0 0 1,-1 0-1,1 0 0,0 1-1,-17 3 112,-185 18 709,-175-4-821,304-16 21,-514 11 32,323-3 22,-135 29-75,291-28-1140,198-35-2884,-13 7 1254</inkml:trace>
  <inkml:trace contextRef="#ctx0" brushRef="#br0" timeOffset="2010.338">9232 940 6481,'42'-8'396,"16"-4"841,1 3 0,0 3 1,49 1-1238,157 12 1026,63 0-816,-227-9 231,-1-5 1,24-8-442,-118 15 25,13-2 65,-1-1-1,0-1 1,1 0 0,-2-1 0,1-1 0,-1-1 0,14-7-90,-30 14 10,1-1 0,-1 0 0,0 0 1,1 1-1,-1-1 0,0 0 1,1 0-1,-1 0 0,0-1 1,0 1-1,0 0 0,0 0 0,0-1 1,0 1-1,0 0 0,-1-1 1,1 1-1,0-2-10,-1 2 6,0 1 0,0-1 0,0 0 0,0 0 0,-1 0 0,1 0-1,0 1 1,0-1 0,-1 0 0,1 0 0,-1 1 0,1-1 0,0 0 0,-1 1 0,1-1 0,-1 0 0,0 1 0,1-1 0,-1 1-1,0-1 1,1 1 0,-1-1 0,0 1 0,1-1 0,-1 1-6,-7-4 28,-1 0 0,1 1 1,-1 0-1,1 1 0,-1-1 0,-5 1-28,-50-8 90,0 3 0,-50 1-90,-141 11 75,71 9 18,-129 28-93,-154 57 157,412-87-123,-1 0-15,30-7-5,0 1 0,0 1 0,0 1-14,73-11 373,25-7-373,50-5 39,49 3-39,-17 2-1122,-123 6-1286,-9-1 48</inkml:trace>
  <inkml:trace contextRef="#ctx0" brushRef="#br0" timeOffset="2634.488">13063 541 5977,'112'-3'2193,"-16"6"223,8 3-1320,-19 5-695,-4 3 15,-18-2-160,-9-1 24,-21-6-160,-10 0 32,-19-6-128,-15-1 24,-11-5-88,-13-4-24,-6-4-168,-8-5-2425,5-1 689</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21.066"/>
    </inkml:context>
    <inkml:brush xml:id="br0">
      <inkml:brushProperty name="width" value="0.05" units="cm"/>
      <inkml:brushProperty name="height" value="0.05" units="cm"/>
      <inkml:brushProperty name="color" value="#E71224"/>
    </inkml:brush>
  </inkml:definitions>
  <inkml:trace contextRef="#ctx0" brushRef="#br0">381 599 10346,'27'30'3285,"-36"-40"1392,-1-5-3449,-28-33-1596,-26-31 532,3-2 0,-3-11-164,39 51 184,1 0 0,2-2 0,2 0 0,1-1 0,-8-34-184,25 64 65,7 22-106,0 5-4,-1 0 1,0 0-1,-2 0 0,2 10 45,-1-3-42,31 229 63,-9 18-21,-22-228 30,48 589 691,-8-2-99,-14-51 434,-26-520-878,1 28 329,8 30-507,-6-93 66,-5-21-60,-1 0 0,1-1 0,-1 1 0,1 0 0,-1-1 0,1 1 0,-1-1 0,0 1 0,0-1 0,0 1 0,0-1 0,0 1 0,0 0 0,0-1 0,-1 0-6,3-156 42,-25-760-1509,1 666 1032,-10 1 0,-46-160 435,36 245 8,-17-86 14,56 237-39,0 1 0,2-1 0,0 0 0,1-10 17,-1 24-5,1 1 1,0-1-1,0 0 1,0 1 0,0-1-1,0 1 1,0-1 0,0 0-1,0 1 1,0-1-1,1 1 1,-1-1 0,0 0-1,0 1 1,1-1 0,-1 1-1,0-1 1,0 1 0,1-1-1,-1 1 1,1-1-1,-1 1 1,0-1 0,1 1-1,-1 0 1,1-1 0,-1 1-1,1-1 1,-1 1 0,1 0-1,-1 0 1,1-1-1,0 1 1,-1 0 0,1 0-1,-1 0 1,1 0 0,0-1-1,-1 1 1,1 0-1,-1 0 1,1 0 0,0 0-1,-1 1 1,1-1 0,-1 0-1,2 0 5,1 1-25,0 1-1,0-1 1,0 1-1,0-1 1,0 1-1,-1 0 1,1 0-1,2 2 26,13 15-55,0 1-1,0 0 0,-2 1 1,-1 0-1,0 2 1,-2-1-1,-1 2 1,6 14 55,6 21 22,-3 2-1,-3 0 1,-2 1-22,13 74 161,-6 1 0,2 93-161,0 274 251,-25-476-241,25 1068-39,-12-727-871,11 242-4324,-14-389 968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20.579"/>
    </inkml:context>
    <inkml:brush xml:id="br0">
      <inkml:brushProperty name="width" value="0.05" units="cm"/>
      <inkml:brushProperty name="height" value="0.05" units="cm"/>
      <inkml:brushProperty name="color" value="#FF0066"/>
    </inkml:brush>
  </inkml:definitions>
  <inkml:trace contextRef="#ctx0" brushRef="#br0">1 0 6633,'5'2'1881,"8"6"423,15 9-1712,8 4-496,19 5 193,1-2-17,11-2 240,-2-6-64,7 0 120,-8-7-192,10-4-152,-7-9-304,0-10-104,-8-9 40,-6-9-2713,-17-17 841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22.674"/>
    </inkml:context>
    <inkml:brush xml:id="br0">
      <inkml:brushProperty name="width" value="0.05" units="cm"/>
      <inkml:brushProperty name="height" value="0.05" units="cm"/>
      <inkml:brushProperty name="color" value="#E71224"/>
    </inkml:brush>
  </inkml:definitions>
  <inkml:trace contextRef="#ctx0" brushRef="#br0">453 362 8954,'21'-78'2170,"-21"77"-2028,0-1 0,0 1 1,1-1-1,-1 1 0,1-1 0,-1 0 1,1 1-1,0 0 0,-1-1 1,1 1-1,0-1 0,0 1 0,0 0 1,0 0-1,0 0 0,2-1-142,-3 2 19,1 0 0,-1 0 1,1 0-1,-1 0 0,1 0 0,-1 0 0,1 0 0,-1 0 0,1 1 0,-1-1 1,0 0-1,1 0 0,-1 1 0,1-1 0,-1 0 0,0 1 0,1-1 0,-1 0 1,1 1-1,-1-1 0,0 1 0,0-1 0,1 0 0,-1 1 0,0-1 0,0 1 0,1-1 1,-1 1-1,0-1 0,0 1 0,0-1-19,3 9-42,0-1 0,0 1 0,-1-1 1,1 8 41,1 23 105,-2-1 1,-1 1 0,-2-1 0,-4 19-106,-26 153 941,-48 151 349,69-322-1192,-96 357 1424,-144 345-1522,245-730 11,-4 12 138,1 0-1,-5 23-148,13-45 31,-1 1 0,1-1-1,0 1 1,0 0 0,-1-1 0,1 1-1,0-1 1,0 1 0,1 0 0,-1-1 0,0 1-1,1 0 1,-1-1 0,1 1 0,-1-1 0,1 2-31,0-3 29,-1 1 1,1 0-1,-1-1 0,1 1 1,0-1-1,-1 1 1,1-1-1,0 0 1,-1 1-1,1-1 1,0 0-1,-1 1 1,1-1-1,0 0 1,0 0-1,-1 0 1,1 0-1,0 0 1,0 0-1,-1 0 1,1 0-1,0 0 1,0 0-1,0 0-29,3-1 95,0 0 1,0 0-1,0-1 0,0 0 1,0 0-1,0 0 0,0 0 0,-1 0 1,1-1-1,-1 1 0,2-3-95,11-11 140,-1 0 0,0-1-1,-1-1 1,-1 0-1,-1-1 1,5-12-140,21-44 187,2-15-187,-37 84 6,54-136-58,-7-3 0,15-82 52,-32 90-169,-7-2 0,-6 0 1,-2-64 168,-11 27-384,-8 1 1,-21-152 383,-6 85-1231,28 214 680,2 26-173,1 6 433,3 13-60,17 85-105,-5 1-1,-4 0 1,-3 31 456,0 41 516,-11 151-516,-17-84 1169,-19 62-1169,-39 101 781,31-184-461,27-99 739,45-163 1101,33-80-1676,-5-2 0,1-20-484,-19 29-233,-5-2 0,-6 0 0,2-47 233,-17 63-378,-4-1 0,-6 0-1,-3 0 1,-8-36 378,-8-6-528,-20-68 528,-42-141-71,73 325 52,4 18-334,4 26-143,29 186-1073,4 30 1344,-26-137 390,-5 1 1,-4-1-1,-4 1 1,-8 25-166,-11 21 407,-7 0 1,-6-2-1,-20 40-407,-34 84 337,-42 137-93,117-348-71,-7 45-173,18-67 107,4-32-107,0 0 1,0 0 0,0 0 0,0 1 0,0-1-1,-1 0 1,1 0 0,0 0 0,0 0 0,0 1-1,0-1 1,0 0 0,0 0 0,0 0 0,0 0-1,0 1 1,0-1 0,0 0 0,0 0 0,0 0-1,0 1 1,0-1 0,0 0 0,1 0 0,-1 0-1,0 0 1,0 1 0,0-1 0,0 0 0,0 0-1,0 0 1,0 0 0,1 0 0,-1 1 0,0-1-1,0 0 1,0 0 0,0 0 0,0 0 0,1 0-1,-1 0 1,0 0 0,0 0 0,0 0 0,0 0-1,1 0 1,-1 0 0,0 0 0,0 1 0,0-1-1,1 0 1,-1 0 0,0-1 0,0 1 0,0 0-1,0 0 1,1 0 0,-1 0 0,0 0 0,0 0-1,0 0 1,0 0 0,1 0 0,-1 0 0,0 0-1,5-5-97,-1 1 1,1-1 0,-1 0-1,0 0 1,-1 0 0,1-1-1,-1 1 1,0-1 0,0 0-1,0-2 97,8-13-590,44-95-2824,9-44-202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7:53.590"/>
    </inkml:context>
    <inkml:brush xml:id="br0">
      <inkml:brushProperty name="width" value="0.05" units="cm"/>
      <inkml:brushProperty name="height" value="0.05" units="cm"/>
      <inkml:brushProperty name="color" value="#E71224"/>
    </inkml:brush>
  </inkml:definitions>
  <inkml:trace contextRef="#ctx0" brushRef="#br0">0 133 9098,'96'-41'4968,"18"-1"-4968,-78 30 3,0 2 0,1 2 1,0 1-1,33-1-3,-8 4-63,16 4 63,-57 1 8,0 1 0,0 0-1,0 2 1,0 0 0,10 5-8,-28-8-2,0 0 0,0 0 1,-1 0-1,1 1 0,0-1 0,0 1 0,-1 0 0,1 0 1,-1 0-1,1 0 2,-3-1-3,1-1-1,-1 1 1,1 0-1,-1-1 1,0 1 0,1 0-1,-1 0 1,1-1 0,-1 1-1,0 0 1,0 0 0,0 0-1,1-1 1,-1 1 0,0 0-1,0 0 1,0 0 0,0 0-1,0 0 1,0-1 0,-1 1-1,1 0 1,0 0 0,0 0-1,-1-1 1,1 1-1,0 0 1,-1 0 0,1-1-1,-1 1 1,1 0 0,-1-1-1,1 1 1,-1 0 0,1-1-1,-1 1 1,0-1 0,1 1 3,-5 3-11,1 0 1,-1-1 0,0 0-1,0 0 1,0 0 0,0 0-1,0-1 1,0 1 0,-1-1 0,0-1-1,1 1 1,-1-1 0,0 0-1,-2 0 11,-10 0 132,-1 0-1,1-1 0,-18-2-131,26 1-363,0 0 1,0-1-1,1 0 0,-1 0 0,0-1 363,-10-6-687,1 0-1,-11-7 688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7:50.045"/>
    </inkml:context>
    <inkml:brush xml:id="br0">
      <inkml:brushProperty name="width" value="0.05" units="cm"/>
      <inkml:brushProperty name="height" value="0.05" units="cm"/>
      <inkml:brushProperty name="color" value="#E71224"/>
    </inkml:brush>
  </inkml:definitions>
  <inkml:trace contextRef="#ctx0" brushRef="#br0">3702 453 14787,'-427'11'174,"-516"1"-84,934-11-100,0-1-1,1 0 0,-1 0 1,0-1-1,-6-2 11,-78-35 632,40 16-152,0 2 1,-1 2 0,-8 1-481,-33-1 49,-1 4 0,0 5 0,0 4 1,-50 5-50,-392 36-82,380-22 24,99-9 23,-108 12-116,130-11 112,-1 1-1,1 2 1,-12 6 39,27-7-7,1 2 0,1 0-1,0 1 1,0 1 0,1 0 0,0 2 0,2 0-1,-1 1 1,2 1 0,0 1 0,-6 8 7,8-8-4,1 0-1,1 1 1,1 1 0,0 0 0,2 0 0,0 1 0,1 0-1,1 1 1,1 0 0,0 0 0,2 0 0,0 3 4,3-14-6,1-1 0,-1 1 1,2 0-1,-1 0 1,1 0-1,1 0 1,0 3 5,0-7-4,0-1 1,0 0-1,0 0 1,0 1-1,1-1 1,0-1-1,0 1 1,0 0-1,0-1 1,1 0 0,0 1-1,0-1 1,4 3 3,1-1 1,1 0 1,-1 0-1,1-1 0,1 0 1,-1-1-1,1 0 1,-1 0-1,1-1 1,0-1-1,7 1-1,13 1 17,0-1 0,1-2 0,7-1-17,67-6 83,0-5 0,-1-4 1,57-17-84,65-26 82,7-13-82,169-76 59,-389 142-54,37-15 0,111-46 43,-136 54-10,-1-2-1,0 0 1,-1-1 0,-1-2-1,1-2-37,-18 14 29,0-1 0,1 0 0,-2 0 0,1-1 0,-1 0-1,0 0 1,-1 0 0,1-1 0,-1 1 0,1-6-29,-3 9 19,-1 0 1,0 0-1,0 0 1,0 0-1,-1-1 1,1 1 0,-1 0-1,0 0 1,-1-1-1,1 1 1,0 0-1,-1 0 1,0-1 0,0 1-1,-1 0 1,1 0-1,-1 0 1,0 0-1,0 1 1,0-1 0,0 0-1,-2-1-19,-3-3 12,0 0 0,-1 1 0,0-1 0,0 2 1,-1-1-1,0 1 0,0 1 0,0 0 0,-1 0 0,0 0 0,0 1 0,0 1 0,0 0 0,-3 0-12,-20-5-9,0 2 0,0 2-1,0 1 1,-6 1 9,-44 2-36,0 4-1,0 3 1,0 4 0,-23 8 36,-325 91-5364,352-88 2414</inkml:trace>
  <inkml:trace contextRef="#ctx0" brushRef="#br0" timeOffset="816.289">5751 453 14883,'-13'-7'23,"-1"0"-1,1 0 0,0-1 1,-3-4-23,-31-18 62,-23-11 17,-2 4 0,-59-21-79,90 42-3,-2 2 0,0 3 0,0 1-1,-1 1 1,0 3 0,-4 2 3,-16 1-1,-1 4 1,1 2 0,-1 3-1,1 3 1,1 3-1,0 2 1,-15 8 0,5 3 1,1 3 0,1 2-1,2 4 1,1 3 0,-62 45-1,101-62 6,5-5-7,0 2 0,1 0-1,1 1 1,1 1 0,0 2 0,1 1 1,19-21-1,0 0 0,0 0 0,0 0-1,0 0 1,0 0 0,0 0 0,1 0 0,-1 0 0,0 1 0,1-1 0,-1 0 0,1 0-1,-1 1 1,1-1 0,0 0 0,0 1 0,-1-1 0,1 1 0,0-1 0,0 0 0,0 1 0,1-1-1,-1 0 1,0 1 0,0-1 0,1 0 0,-1 1 0,1-1 0,-1 0 0,1 1 0,0-1-1,-1 0 1,1 0 0,0 0 0,0 0 0,0 0 0,0 0 0,0 0 0,0 0 0,0 0-1,0 0 1,0 0 0,0-1 0,0 1 0,2 0 1,6 4 3,1-2 0,0 1 1,-1-1-1,2 0 0,-1-1 0,3 0-3,65 10 113,0-3 0,7-4-113,168 0 221,-208-5-181,547-4 281,-22-16 47,-307-3-105,-195 14 52,-1-3 0,62-20-315,-113 27 131,-1 0 0,1-1 0,-1-1 0,-1 0 0,1-1 0,-1-1 0,3-3-131,-13 9 40,0 1 0,-1-2 1,1 1-1,-1 0 0,0-1 0,0 1 0,0-1 0,0 0 0,-1 0 0,0 0 0,1 0 0,-1 0 0,-1-1 0,1 1 0,-1-1 0,0 1 0,0-1 0,0 1 0,0-1 0,-1 0 0,0 1 1,0-1-1,0 0 0,0 1 0,-1-1 0,0 0 0,0-1-40,-2-1 10,1-1 0,-1 1 0,-1-1 0,1 1 0,-1 0 0,-1 0 0,1 1 0,-1-1 0,0 1 0,-1 0 0,1 0-1,-3-1-9,-9-7-36,-2 0-1,1 0 0,-19-8 37,-10-3-33,-2 1 1,-1 3-1,-1 2 0,-1 2 1,-27-4 32,-20-1 9,-1 5 1,-51-1-10,-24 8-63,1 7 1,-56 11 62,-85 15-1234,-19 17 1234,191-17-994,-41 17 994,115-22-382,1 3 0,1 3 0,-32 19 382,78-34-608,2 1-1,-1 1 1,1 1 0,1 1 0,0 1 0,-11 11 608,-4 16-2598</inkml:trace>
  <inkml:trace contextRef="#ctx0" brushRef="#br0" timeOffset="1630.669">8667 748 7330,'28'-14'1293,"-1"-2"0,-1-1 0,14-11-1293,-20 11 244,0 0 0,-1-1 1,-1-1-1,-1-1 0,-1 0 0,-1-1 1,4-8-245,-14 21 72,17-26 632,-2-1-1,-1 0 0,-2-2 1,2-10-704,-18 45 14,-1 1 0,1 0 0,-1 0 0,0 0 0,1-1 0,-1 1 0,0 0 0,0-1 0,0 1 0,0 0 0,0-1 0,0 1 0,0 0 0,0 0 0,-1-1 0,1 1 0,0 0 0,-1 0-1,1-1 1,-1 1 0,0 0 0,1 0 0,-1 0 0,0 0 0,0 0 0,1 0 0,-1 0 0,0 0 0,0 0 0,0 0 0,0 0 0,0 1 0,0-1 0,-1 0 0,1 1 0,-1-1-14,-5-2-3,0 1 1,0 0-1,0 1 0,-1-1 0,1 1 0,-3 0 3,2 1 3,-134-10-60,-1 6-1,-29 8 58,56 2 6,-108 19-6,152-13 21,2 4 0,-1 3-1,-48 21-20,-90 47 68,-15 19-68,211-99-1,4-3-9,0 0 1,0 1-1,0 0 1,1 1-1,-3 3 10,11-9 0,-1 0 0,1 0-1,0 0 1,0 0 0,0 0 0,0 0-1,-1 0 1,1 0 0,0 0 0,0 0 0,0 1-1,0-1 1,0 0 0,-1 0 0,1 0-1,0 0 1,0 0 0,0 1 0,0-1-1,0 0 1,0 0 0,0 0 0,0 0-1,-1 1 1,1-1 0,0 0 0,0 0 0,0 0-1,0 0 1,0 1 0,0-1 0,0 0-1,0 0 1,0 0 0,0 1 0,0-1-1,0 0 1,1 0 0,-1 0 0,0 1-1,0-1 1,0 0 0,0 0 0,0 0 0,0 0-1,0 0 1,0 1 0,1-1 0,-1 0-1,0 0 1,0 0 0,0 0 0,0 0-1,0 0 1,1 1 0,-1-1 0,0 0-1,0 0 1,0 0 0,0 0 0,1 0 0,-1 0-1,0 0 1,0 0 0,0 0 0,1 0-1,-1 0 1,0 0 0,12 2 1,0 0 0,-1-1-1,1-1 1,0 0 0,10-2-1,1 2 8,443-19 145,153-5-47,-10 9 26,-402 9-71,34-14-61,-197 15 71,35-10-71,-64 12 55,0-2 1,-1 0-1,1 0 1,-1-1 0,0-1-1,12-8-55,-23 14 17,-1-1-1,0 1 1,0-1-1,1 0 1,-1 1-1,0-1 0,0 0 1,0 0-1,-1 0 1,1 0-1,0-1 1,-1 1-1,0 0 0,1-1 1,-1 1-1,0-1 1,0 1-1,0-1 1,-1 0-1,1 1 1,-1-1-1,1 0 0,-1 0 1,0 1-1,0-1 1,0 0-1,0 0 1,-1 1-1,1-1 1,-1 0-1,1 1 0,-1-1 1,0 1-1,0-1 1,-1 0-17,-2-5 21,-1-1 1,-1 1 0,0 1 0,0-1-1,0 1 1,-1 0 0,0 0-1,0 1 1,-4-2-22,-21-16-8,-1 2-1,-1 2 1,-1 1 0,-1 2-1,-1 1 1,-7-1 8,-69-20-19,-47-7 19,55 17 5,0 6 1,-1 4 0,0 5-1,-30 3-5,38 6 2,-1 5-1,0 4 0,-96 18-1,110-5-14,1 4-1,-5 5 15,58-16-46,0 1 0,1 1 0,0 2 0,2 1-1,-4 3 47,24-15-58,-1 0-1,1 1 1,1 1-1,-1-1 1,1 1-1,0 0 1,0 1-1,1-1 0,0 2 1,0-1-1,-4 9 59,9-15-22,0 0-1,0 0 0,1 0 0,-1 0 1,1 0-1,-1 0 0,1 1 1,-1-1-1,1 0 0,0 1 0,0-1 1,0 0-1,1 0 0,-1 1 1,0-1-1,1 0 0,0 0 0,-1 0 1,1 0-1,0 0 0,0 1 0,0-1 1,0-1-1,1 1 0,-1 0 1,0 0-1,1 0 0,-1-1 0,1 1 1,0-1-1,-1 1 0,1-1 1,1 1 22,5 2-49,0 1 0,0-1 0,0-1 0,1 0 0,-1 0 1,1 0-1,0-1 0,4 0 49,34 5-153,0-2 0,0-2 0,31-3 153,145-15-376,191-40-2981,-207 20 925</inkml:trace>
  <inkml:trace contextRef="#ctx0" brushRef="#br0" timeOffset="2460.755">13250 166 8066,'0'-1'164,"1"1"1,0-1-1,0 0 0,-1 0 1,1 1-1,0-1 1,-1 0-1,1 0 0,-1 0 1,1 0-1,-1 0 1,1 0-1,-1 0 1,0 0-1,1 0 0,-1 0 1,0 0-1,0 0 1,0 0-1,0 0 0,0-1-164,-1 1 127,1 0 0,-1 0 0,0 0 0,0 0 0,0 0 0,0 0 0,0 0 0,0 1 0,0-1 0,0 0 0,0 0-1,-1 1 1,1-1 0,0 1 0,0-1 0,-1 1 0,1 0 0,-1-1-127,-103-29 283,0 5 0,-1 4 0,-2 5-283,-17 2 253,-1 5 0,-26 5-253,6 9 168,-76 14-168,-138 32 56,220-30-72,111-17 14,-1-1 0,-2-1 2,306-7-51,255 21 66,-307 0 162,101 25-177,-170-13 71,-2 6 1,-1 7-1,2 9-71,-144-47 3,0-1 0,-1 0-1,0 1 1,0 0 0,0 0 0,0 0-1,-1 1 1,0 0 0,4 4-3,-9-4 8,-9-2 16,-16-2 29,1-2 0,-1 0-1,0-2 1,0-1-53,17 4 9,-432-86 385,129 24-297,-623-93-18,902 152-75,-43-7 5,-33 3-9,105 7 1,0 1 0,0 0 1,0 0-1,0 0 0,0 0 0,0 0 0,0 0 1,0 0-1,0 1 0,0-1 0,0 1 0,-1 0-1,4 0 5,0 0 0,1 1 0,-1-1 0,0 0 0,1 0 0,-1-1 0,1 1 0,-1 0 0,1 0 0,0-1 0,-1 1 0,1-1 0,0 1 0,-1-1 0,1 0-5,70 21 218,40 4-218,491 89 152,-511-98-262,597 93-1378,-436-87-1327,-39-19 151,-210-3 2619</inkml:trace>
  <inkml:trace contextRef="#ctx0" brushRef="#br0" timeOffset="3127.275">16409 475 9474,'-106'22'5410,"34"-9"-5062,-1-4-1,-29 0-347,82-8 66,1-2-1,0 0 1,0-1-1,0-1 1,0 0-1,0-2 0,1 0 1,-1-1-1,1-1 1,1-1-1,-1 0 1,1-2-1,1 1 0,0-2 1,-4-4-66,15 11 28,0 0 0,1 0-1,0 0 1,0-1 0,0 1 0,0-1 0,1 0 0,-2-4-28,4 8 4,0 0 1,1-1-1,-1 1 0,1-1 1,-1 1-1,1-1 1,-1 1-1,1-1 1,0 0-1,0 1 1,0-1-1,0 1 1,0-1-1,0 1 1,0-1-1,0 0 1,1 1-1,-1-1 1,1 1-1,-1-1 1,1 1-1,0-1 1,-1 1-1,1 0 1,0-1-1,0 1 1,0 0-1,0 0 1,0-1-1,0 1 1,0 0-1,1 0 1,0 0-5,4-3 9,1 0 1,-1 1 0,1 0 0,0 1 0,0-1-1,0 2 1,0-1 0,0 1 0,0 0 0,1 0-1,-1 0 1,2 1-10,-5 0 3,45-2 15,1 2 0,-1 2 0,6 3-18,149 24 0,-131-18-9,-14-2-10,380 52-3,-100-27 108,90-12-86,-386-23-32,-33-1-21,-15-1 27,-21-1-4,-420-31 195,360 31-83,-560-18 404,612 22-467,-421 1 186,169 1-152,252-2-50,-49 2 78,174-6-114,-1 4 1,30 6 32,-12-1-160,699 45-1857,-6 11-3236,-576-43 2407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3:25.434"/>
    </inkml:context>
    <inkml:brush xml:id="br0">
      <inkml:brushProperty name="width" value="0.05" units="cm"/>
      <inkml:brushProperty name="height" value="0.05" units="cm"/>
      <inkml:brushProperty name="color" value="#E71224"/>
    </inkml:brush>
  </inkml:definitions>
  <inkml:trace contextRef="#ctx0" brushRef="#br0">15520 2891 10498,'4'-8'1277,"0"1"0,1 0 0,0 1 0,0-1 1,3-1-1278,5-6-403,2 1 0,8-6 403,-14 12 454,16-12-655,0 1 0,10-4 201,-14 9-57,-1 0 1,11-10 56,0-7 32,0 0 1,10-17-33,-20 23-19,0 0 0,2 1-1,1 2 1,0 0 0,2 1 19,-26 20-11,0 0 0,1-1 0,-1 1 0,0 0-1,1-1 1,-1 1 0,0 0 0,1 0 0,-1-1 0,0 1 0,1 0 0,-1 0-1,0 0 1,1 0 0,-1-1 0,1 1 0,-1 0 0,1 0 0,-1 0 0,0 0-1,1 0 1,-1 0 0,1 0 0,-1 0 0,1 0 0,-1 0 0,0 0 0,1 1 11,0 16-281,-9 118 464,-6-2-1,-6 1 1,-6-2 0,-6-1-1,-29 70-182,57-186-88,-2 0-1,0 0 0,0 0 0,-2-1 0,-6 11 89,9-20-1044,11-16-1052,-2 3 1224,14-31-1673</inkml:trace>
  <inkml:trace contextRef="#ctx0" brushRef="#br0" timeOffset="487.212">16912 3319 8218,'-48'16'2807,"-1"-1"0,-35 4-2807,-101 12 332,161-28 8,-550 65 2611,124-18-1515,227-16-416,-5 10-1020,112-16 138,-90 17 60,155-36-401,0-3-1,-1-1 0,-5-4 204,53 0-225,0-2 0,1 1-1,-1 0 1,1-1 0,-1 0 0,1 0-1,-2 0 226,4 1-88,1 0 0,0 0 0,-1-1 0,1 1 0,0 0-1,0 0 1,-1 0 0,1 0 0,0-1 0,-1 1-1,1 0 1,0 0 0,0-1 0,0 1 0,-1 0-1,1 0 1,0-1 0,0 1 0,0 0 0,0-1 0,-1 1-1,1 0 1,0-1 0,0 1 0,0 0 0,0-1-1,0 1 89,0-1-190,0 0 0,1 1 0,-1-1-1,1 0 1,-1 0 0,0 1 0,1-1-1,-1 1 1,1-1 0,-1 0 0,1 1-1,0-1 1,-1 1 0,1-1 0,0 1-1,-1-1 1,1 1 190,15-10-3034</inkml:trace>
  <inkml:trace contextRef="#ctx0" brushRef="#br0" timeOffset="1466.596">15982 3809 3561,'34'-29'2741,"-4"2"837,1 2 0,16-10-3578,-47 35 14,0 0 1,0 0-1,0 0 0,0 0 1,0 0-1,0 0 1,0 0-1,0 0 1,0 0-1,-1 0 1,1 0-1,0 0 1,0 0-1,0 0 1,0 0-1,0 0 1,0 0-1,0 0 1,0 0-1,0 0 1,0 0-1,0-1 1,0 1-1,0 0 1,0 0-1,-1 0 1,1 0-1,0 0 1,0 0-1,0 0 1,0 0-1,0 0 1,0 0-1,0 0 1,0-1-1,0 1 1,0 0-1,0 0 1,0 0-1,0 0 1,0 0-1,0 0 0,0 0 1,0 0-1,0 0 1,0 0-1,0-1 1,1 1-1,-1 0 1,0 0-1,0 0 1,0 0-1,0 0 1,0 0-1,0 0 1,0 0-1,0 0 1,0 0-1,0 0 1,0 0-1,0 0 1,0 0-1,0 0 1,1 0-1,-1 0 1,0-1-1,0 1 1,0 0-1,0 0-14,-12-1 397,-14 1-136,-16 6-71,1 2 0,0 1-1,0 2 1,2 2 0,-1 2-1,2 1 1,0 3 0,1 0-1,-14 12-189,1 1 180,2 3-1,2 1 0,1 3 1,2 1-1,1 2 0,-13 21-179,34-37 75,1 1-1,2 0 0,0 2 0,2 0 0,-9 23-74,19-37 16,1 1 0,0 0 0,1 0 0,1 1 0,0-1 1,2 1-1,0 0 0,0-1 0,2 1 0,0 0 0,2 8-16,-1-14-2,1 0 0,-1 0 0,2-1 0,0 1 0,0-1 1,0 0-1,2 0 0,2 4 2,-4-7-3,1-1 1,0 0-1,0 0 1,0-1-1,1 0 0,0 0 1,0 0-1,0 0 1,1-1-1,0 0 1,-1 0-1,5 1 3,5 0 36,-1 0 1,1 0-1,0-2 0,0 0 1,0-1-1,0 0 1,1-2-1,-1 1 0,0-2 1,12-2-37,3-1 75,1-2 0,-1-2 0,-1 0 0,1-2 0,2-3-75,-8 2 54,0 0 0,-1-2 0,0-1 0,17-13-54,-32 20 58,1 0 1,-1-1 0,0 0-1,-1-1 1,1 0 0,-2 0-1,1-1 1,-2 0 0,1 0 0,-1 0-1,-1-1 1,0-1-59,-3 9 27,-1-1 1,1 0-1,-1 1 0,0-1 1,0 0-1,-1 0 1,1 0-1,-1 0 0,0 0 1,0 0-1,0 0 1,-1 1-1,1-1 0,-1 0 1,0 0-1,0 0 0,0 1 1,-1-1-1,1 0 1,-1 1-1,0-1 0,0 1 1,0 0-1,0 0 0,-1 0 1,1 0-1,-1 0 1,0 0-1,0 0 0,0 1 1,0 0-1,0-1 0,-1 1 1,-1-1-28,-6-2 13,-1 0-1,0 0 1,0 1 0,0 0-1,0 1 1,0 1 0,-1 0-1,1 0 1,-1 1 0,-1 1-13,-17 1 7,-1 1 1,1 1 0,0 2 0,-22 6-8,-121 40-617,99-27-372,-97 31-4355,98-30 1620</inkml:trace>
  <inkml:trace contextRef="#ctx0" brushRef="#br0" timeOffset="2310.397">17272 3004 7186,'0'0'231,"-1"0"0,1 0 0,-1 0 0,1 0 0,-1-1 0,1 1 0,-1 0 1,1 0-1,-1 0 0,1 0 0,-1 0 0,1 0 0,-1 1 0,1-1 0,-1 0 1,1 0-1,-1 0 0,1 0 0,-1 1 0,1-1 0,-1 0 0,1 0 0,-1 1 0,1-1 1,0 0-1,-1 1-231,-17 9 1059,1 2-1050,0 1 1,1 1-1,1 0 1,0 1-1,1 1 0,-9 13-9,-17 29-155,-13 25 155,27-40 97,-101 171 75,34-52-390,-42 45 218,126-195-57,0 2-63,-1-1 0,0 0 0,-1-1 0,0 0 0,-1 0 1,-3 1 119,13-12-25,1 0 1,-1 0 0,1 0 0,-1 0 0,0 0-1,1 0 1,-1-1 0,0 1 0,1 0 0,-1-1-1,0 0 1,0 1 0,0-1 24,1 0-36,0 0-1,0 0 1,0-1 0,0 1-1,1 0 1,-1 0 0,0 0 0,0-1-1,1 1 1,-1-1 0,0 1-1,0 0 1,1-1 0,-1 1-1,0-1 1,1 0 0,-1 1-1,1-1 1,-1 1 0,0-2 36,-1-1-229,1 0 0,-1-1 0,1 0 0,0 1 0,0-1 0,0 0 0,0 1 0,1-1 0,-1 0 0,1 0 0,0-2 229,2-53-2020</inkml:trace>
  <inkml:trace contextRef="#ctx0" brushRef="#br0" timeOffset="2660.472">16751 3088 7850,'4'30'2704,"19"2"385,10 25-1993,-1 9-624,7 16-200,-6-4-104,2 12-104,-10-19 0,0 1-152,-9-16 16,-4-10-232,-5-21-48,-3-9-104,-5-22 144,-2-18-168,-3-6-1056,0-10-1265,-1-8-96</inkml:trace>
  <inkml:trace contextRef="#ctx0" brushRef="#br0" timeOffset="3006.538">17051 3331 6625,'11'-13'2953,"0"6"-56,-2 5-1633,0 16-664,-4 2-392,-1 17-144,-3 3-8,-4 12-40,-2-3 8,-1 14-184,3-12-40,14-2-272,11-15-128,26-13-2337,15-21 633</inkml:trace>
  <inkml:trace contextRef="#ctx0" brushRef="#br0" timeOffset="3007.538">18181 3340 3585,'38'-15'2400,"-19"9"-2400,-10 11 408</inkml:trace>
  <inkml:trace contextRef="#ctx0" brushRef="#br0" timeOffset="-109976.806">267 1613 4881,'0'0'30,"0"0"0,0 0-1,0 0 1,0 0 0,0 1 0,0-1 0,0 0 0,0 0-1,0 0 1,0 0 0,0 1 0,0-1 0,0 0 0,0 0-1,0 0 1,0 0 0,0 0 0,0 1 0,0-1-1,0 0 1,0 0 0,0 0 0,1 0 0,-1 0 0,0 0-1,0 0 1,0 1 0,0-1 0,0 0 0,0 0-1,0 0 1,1 0 0,-1 0 0,0 0 0,0 0 0,0 0-1,0 0 1,0 0 0,1 0 0,-1 0 0,0 0-1,0 0 1,0 0 0,0 0 0,0 0 0,1 0 0,-1 0-1,0 0 1,0 0-30,10-6-589,6-10 1681,6-20 58,-21 33-1689,1 1 1,-1-1-1,0 0 1,-1 1 0,1-1-1,0 0 1,-1 0-1,1-1 539,-1 2-1250,-2 0-147</inkml:trace>
  <inkml:trace contextRef="#ctx0" brushRef="#br0" timeOffset="-108654.841">137 1487 4457,'-6'8'4364,"5"-8"-4179,1 0 0,-1 1 0,0-1 0,1 0-1,0 1 1,-1-1 0,1 1 0,-1-1 0,1 1 0,-1-1 0,1 1-1,0-1 1,-1 1 0,1-1 0,0 1 0,0-1 0,-1 1 0,1 0-1,0-1 1,0 1 0,0-1 0,0 1 0,0 0 0,0-1-1,0 1 1,0-1 0,0 1 0,0 0 0,0-1 0,0 1 0,0-1-1,1 1-184,-1 0 119,1 19 270,1 1-1,2-1 1,2 11-389,-2-13 85,4 25-21,14 65 329,-6 1 0,-3 15-393,-4 217 2017,-14 5-2017,2-245 363,-4 38 1012,-22 117-1375,-40 141 972,6-42-246,49-279-693,-4 25 42,18-90-32,1-7-141,0-6-411,-1 2 114,0 0-236,0 0-228,0 0-293,10-6-5043,13-6 3172</inkml:trace>
  <inkml:trace contextRef="#ctx0" brushRef="#br0" timeOffset="-107510.626">3831 1060 5313,'0'-14'1348,"0"0"-1,1 0 1,1 1 0,1-4-1348,3-12 646,3 0 0,5-13-646,-10 31 51,-3 9 180,-1 0 0,1 0 0,0 0 1,-1 0-1,1 0 0,-1-1 0,0 1 1,0 0-1,0 0 0,0 0 1,0-1-1,0 0-231,-2 23 889,5 16-853,2 0 1,1-1-1,3 4-36,31 109 150,-10-37 55,-5 2 0,-4 1-1,-6 0 1,-4 1 0,-6 0-1,-7 80-204,-9-45 564,-7-1 1,-12 29-565,-87 380 1576,111-531-1510,-17 110 172,20-115-214,2 0-1,0 0 1,1 0 0,2 0 0,0 1-24,-2-22 8,1 0 1,-1 0 0,0 0-1,1 0 1,-1 0 0,1 0 0,-1-1-1,1 1 1,0 0 0,-1 0-1,1 0 1,0 0 0,0-1-1,-1 1 1,1 0 0,0-1 0,0 1-1,0-1 1,0 1 0,0-1-1,0 1 1,0-1 0,0 1-1,0-1 1,0 0 0,0 0-1,0 0 1,0 1 0,0-1 0,0 0-1,0 0 1,0 0 0,1-1-9,39-5 224,-38 6-213,8-3 26,32-9 73,-34 4-2013,-6-12-3173,-1-14 1558</inkml:trace>
  <inkml:trace contextRef="#ctx0" brushRef="#br0" timeOffset="-106370.241">4139 1958 3177,'13'-7'1181,"-11"6"-795,1 0-1,-1 0 1,0-1-1,0 1 1,1-1-1,-1 1 1,0-1-1,0 0 1,0 0 0,-1 0-1,1 0 1,0-1-386,5-2 3649,-7 12-1899,-1-6-1739,1 0-1,0 0 0,-1 0 1,1 0-1,-1 0 0,1-1 0,-1 1 1,1 0-1,-1 0 0,0 0 0,1-1 1,-1 1-1,0 0 0,0-1 1,1 1-1,-1-1 0,0 1 0,0-1 1,0 1-1,0-1 0,0 1 0,0-1 1,0 0-1,0 1 0,0-1 1,0 0-1,0 0-10,-5-1-30,0 0-1,1-1 1,-1 1 0,1-1-1,-1-1 1,1 1 0,0-1 0,0 0-1,0 0 1,0 0 0,0-1 0,1 1-1,-2-3 31,1 1-24,0 0 0,0 0-1,1-1 1,0 0-1,0 1 1,0-2 0,1 1-1,0 0 1,0-1 0,0 0 24,-10-21-31,-16-27 36,16 27 58,-2 2 0,0 0 0,-19-22-63,29 40 37,-4-6 152,6 16-52,4 12 16,2 3-93,39 307 1598,-30-104-589,-10 0 0,-9 0-1,-32 189-1068,14-265 2165,28-154-1994,1 1 1,-1 0-1,2 0 0,-1 1 1,1-1-1,1 1 1,2-4-172,0 0 104,0-1-335,-1-1-1,0 0 1,-1 0 0,0 0 0,-2 0-1,0-1 1,0 0 0,-1 0-1,-1 0 1,0-3 231,2-10-705,0 10-96,0-1 0,2 1 0,0 0 0,2 1 0,0-1 0,0 2 0,2-1-1,0 1 1,6-7 801,27-34-3163</inkml:trace>
  <inkml:trace contextRef="#ctx0" brushRef="#br0" timeOffset="-105504.416">8067 1348 8538,'9'-10'1220,"7"-7"-441,0-1-1,-1 0 1,-1-1 0,7-14-779,-18 28 60,0-1 1,0 0-1,-1 0 1,1 0-1,-1 0 1,-1 0-1,1 0 0,-1 0 1,0-1-1,-1 1 1,1 0-1,-1-1 1,0 1-1,-1-1 0,0 1 1,0 0-1,0 0 1,-1-1-1,1 1 1,-2 0-61,-5-12 92,-1 0 0,-1 0 0,-1 1 0,-1 0 0,0 0 0,-1 2 0,-1 0 0,0 0 0,-1 1 0,-4-2-92,3 3 53,9 7-41,1 0 0,-1 1 0,-1 0 0,-7-4-12,13 8 1,0 0 1,0 0-1,0 1 0,0-1 1,0 0-1,0 1 0,0 0 1,0-1-1,0 1 0,-1 0 1,1 0-1,0 0 0,0 0 1,0 1-1,0-1 1,-1 1-1,1-1 0,0 1 1,0 0-1,0-1 0,-2 2-1,-2 3 5,0-1-1,1 1 1,-1 0 0,1 0-1,0 0 1,0 1-1,0 0 1,1 0-1,0 0 1,0 0-1,0 1 1,1 0-5,-11 22 77,2 1 1,-2 8-78,-21 71 821,-11 64-821,-13 113 993,13-56-224,-81 331 827,-36 69-14,67-286-214,126-477-764,-19 85-692,7-28-216,-1-16 304,-15 58-197,-2 33-35,0 1-131,0 0-22,0 0-13,25 7-883,-22-7 1090,-1 0 1,1 0 0,0-1-1,0 1 1,0-1 0,0 0-1,-1 0 1,1 0 0,0 0-1,-1-1 1,1 1 0,-1-1 0,1 1-1,-1-1 1,2-1 190,0-2-297,-1 0-1,1 0 1,-1 0 0,0 0-1,0 0 1,0-1 0,-1 1-1,2-6 298,21-61-1141</inkml:trace>
  <inkml:trace contextRef="#ctx0" brushRef="#br0" timeOffset="-104992.276">8220 1107 9706,'12'-59'5582,"0"-14"-5582,-8 37 307,-1 0 0,-2 1 0,-1-1 0,-5-25-307,-7-4 772,13 79-778,0 0 0,-1 0 0,-1 0 0,-2 11 6,0 21-11,-11 157 313,-9 0 1,-9-2-1,-42 139-302,-118 268 271,152-493-116,-140 372 1870,135-394-930,63-144-607,-8 19-439,34-93-3207,51-97 3158,-74 180-508,2 0 0,2 1 0,2 2 0,1 0 0,2 2 0,31-29 508,-3 12-586</inkml:trace>
  <inkml:trace contextRef="#ctx0" brushRef="#br0" timeOffset="-103941.57">11748 603 5457,'-27'-34'4584,"20"24"-2991,1 1 0,-2 1 0,-7-9-1593,13 15 4,-1 0 1,1 0-1,-1 0 0,0 0 1,0 1-1,0-1 0,0 1 0,0-1 1,0 1-1,0 0 0,0 0 1,-1 1-1,1-1 0,0 1 1,-2-1-5,4 1-19,0 0 1,0 0 0,-1 0 0,1 0 0,0 0 0,0 0 0,0 1 0,0-1 0,0 0 0,0 1 0,0-1 0,0 0-1,0 1 1,0-1 0,0 1 0,0 0 0,0-1 0,0 1 0,0 0 0,1-1 0,-1 1 0,0 0 0,0 0 0,1 0 0,-1 0-1,1 0 1,-1 0 0,1 0 0,-1 0 0,1 0 0,-1 0 0,1 0 0,0 0 0,0 0 0,-1 0 0,1 0 0,0 0-1,0 0 19,0 8 171,0-1-1,1 0 0,-1 1 1,2-1-1,0 3-170,1 10 250,7 88 791,-5 1 0,-4 0 0,-5 0 0,-6 0-1041,-8 37 698,-7-2-1,-34 107-697,-1-51 68,-58 125-68,-106 172 180,154-358-141,-2 0 29,-21 72-68,90-203-3,-14 41 28,16-47-32,0 0 0,1 0 1,-1 1-1,1-1 0,0 0 1,0 1-1,0-1 1,1 0-1,-1 1 0,1-1 1,-1 0-1,1 0 1,1 3 6,-2-6-5,0 1 0,0-1 0,1 0 0,-1 1 0,0-1 1,0 0-1,1 1 0,-1-1 0,0 0 0,0 1 1,1-1-1,-1 0 0,0 0 0,1 1 0,-1-1 0,0 0 1,1 0-1,-1 1 0,0-1 0,1 0 0,-1 0 0,1 0 1,-1 0-1,0 0 0,1 0 0,-1 0 0,1 0 1,-1 0-1,1 0 0,-1 0 0,0 0 0,1 0 0,-1 0 1,1 0-1,-1 0 0,0 0 0,1 0 0,-1-1 1,1 1-1,-1 0 0,0 0 0,1 0 0,-1-1 0,0 1 1,1 0-1,-1 0 0,0-1 0,0 1 0,1 0 1,-1-1-1,0 1 0,0 0 0,1-1 0,-1 1 0,0-1 5,14-20-228,12-31-673,-2-2-1,-2 0 0,12-52 902,33-169-1865,32-250 689,-2-13 1098,-95 530 80,26-128 10,5 1 1,16-28-13,4 24-438,6 3 1,71-117 437,-107 212-42,58-112-95,-69 128 162,-2-1-1,-1-1 1,-1 0-1,-1 0 1,-1-1-25,-5 22 72,0-1-1,0 0 1,-1 0-1,1 1 1,-2-1-1,1-2-71,0 9 8,0 0-1,0-1 0,0 1 0,0 0 0,0 0 0,0 0 1,0-1-1,0 1 0,0 0 0,0 0 0,0 0 0,0 0 1,0-1-1,0 1 0,0 0 0,0 0 0,0 0 0,0-1 1,0 1-1,-1 0 0,1 0 0,0 0 0,0 0 0,0-1 1,0 1-1,0 0 0,0 0 0,-1 0 0,1 0 0,0 0 1,0 0-1,0 0 0,0-1 0,0 1 0,-1 0 0,1 0 1,0 0-1,0 0 0,0 0 0,-1 0 0,1 0 0,0 0 1,0 0-1,0 0 0,-1 0 0,1 0 0,0 0 0,0 0-7,-8 10 178,-4 21-29,10-27-138,-13 45 130,-8 44-141,-12 137 520,10 1-520,22-195 51,-80 664 941,-35-19-368,63-447 306,-19 27-930,31-126 1379,-53 114-1379,32-127 317,55-108-323,17-31-256,60-113-1728,0 0-1420,15-25-168</inkml:trace>
  <inkml:trace contextRef="#ctx0" brushRef="#br0" timeOffset="-102629.329">15664 564 7930,'-5'-47'4176,"-12"-45"-4176,2 14-965,6-3-4004,9 68 4828,1 0 0,0 1 0,2-11 141,4-11 7457,8-21-7457,-9 37 890,-5 11-517,-3 10-256,-4 17-147,-91 538 69,18-163 395,-18-4-1,-115 286-433,-50-17 1026,142-382 1729,118-276-1995,3-12-409,3-16-5,28-98 611,35-87-957,-43 138-46,201-650-1992,-147 426-571,14-149 2609,-75 343-225,72-374-457,-62 366-9,5 2-1,5 1 1,20-35 691,-53 133-84,0-1-79,1 0 0,0 1 0,0-1 0,1 1 0,1 0 0,0 1 0,0 0 0,8-8 163,-15 17-11,0-1 1,1 1-1,-1 0 1,0-1-1,1 1 1,-1-1-1,0 1 1,1 0-1,-1-1 1,1 1-1,-1 0 1,1 0-1,-1-1 1,1 1-1,-1 0 1,1 0-1,-1 0 1,1 0 0,-1 0-1,1-1 1,-1 1-1,1 0 1,-1 0-1,1 0 1,-1 0-1,1 1 1,-1-1-1,1 0 1,0 0-1,-1 0 1,1 0-1,-1 0 1,0 1-1,1-1 1,-1 0-1,1 0 1,-1 1-1,1-1 1,-1 0-1,1 1 1,-1-1-1,0 1 1,1-1-1,-1 1 11,2 2-14,-1-1 0,0 1-1,0 0 1,0 0 0,0 0-1,0 0 1,-1 0 0,1 1 14,5 69 226,-3 0 1,-3 0-1,-8 52-226,6-98 66,-59 586 1000,-81 148-496,86-519-233,-10-4 0,-22 29-337,73-227 308,-2 0 0,-1-2 0,-3 2-308,20-39 8,-4 8 223,-1 0 0,0 0 0,0 0 0,-1-1-1,-5 6-230,11-13 54,0 0-1,0 0 0,-1 0 1,1 0-1,0 0 0,0 0 1,-1 0-1,1 0 0,0 0 0,-1-1 1,1 1-1,-1 0 0,1-1 1,-1 0-1,1 1 0,-1-1 0,0 0 1,1 0-1,-1 1 0,1-1 1,-1-1-1,0 1 0,1 0 1,-1 0-1,1 0 0,-1-1 0,1 1 1,-1-1-1,1 1 0,-1-1 1,1 0-1,-1 0 0,1 1 0,0-1 1,-1 0-1,1 0 0,0 0 1,0-1-1,0 1 0,0 0 0,-1-1-53,-1-2 55,0-1 0,0 0 0,0 1-1,0-1 1,1 0 0,0 0 0,0-1-1,0 1 1,1 0 0,-1-1-1,1 1 1,0-3-55,0-12 38,0 0 0,1-1 0,1-1-38,4-46-59,4 1 1,12-51 58,44-140-391,-39 161 187,120-538-1215,-109 405 911,-5-42 508,-26 210-7,12-144-32,22-174-507,-38 368 492,0-3-79,1 0 0,1 0 0,0 0 0,0 0 0,2 0 133,-6 14-23,1-1-1,-1 1 1,1 0 0,-1 0-1,1 0 1,0 0 0,0-1-1,-1 1 1,1 0 0,0 0-1,0 1 1,0-1-1,0 0 1,0 0 0,0 0-1,0 1 1,1-1 0,-1 0-1,0 1 1,0-1 0,1 1-1,-1-1 1,0 1 0,0 0-1,1 0 1,-1-1 0,0 1-1,2 0 24,-1 1-24,0 0 0,0-1 0,0 1 0,0 0 0,0 0-1,0 0 1,-1 0 0,1 1 0,0-1 0,-1 0 0,1 1 0,0-1 0,-1 1-1,0 0 1,1-1 0,-1 1 0,0 0 0,0 0 0,0 0 24,10 19-72,0 1-1,-2 0 1,-1 1 0,-1-1-1,4 24 73,4 31 0,-3 1 0,-1 38 0,-4 160 167,-14-77-3,-9 0 0,-8-2 0,-15 33-164,-33 115-627,-100 285 627,95-394-3659,56-176 1068</inkml:trace>
  <inkml:trace contextRef="#ctx0" brushRef="#br0" timeOffset="-101650.322">19530 403 10002,'15'-18'1917,"0"0"0,17-12-1917,14-7-985,-41 33 835,0 1 0,-1-1 0,1-1 1,-1 1-1,0-1 0,-1 1 0,2-2 150,-4 3 206,1 1 1,-1 0-1,0 0 0,1-1 0,-1 1 0,0-1 1,0 1-1,-1-1 0,1 1 0,0-1 0,-1 1 1,0-1-1,0 0 0,1 1 0,-2-3-206,5 32 128,-1-1-1,-2 1 1,-1 0-1,-1 11-127,-1 6 102,-5 153 801,-10-1-1,-24 98-902,-8-57 659,-10-3 1,-17 20-660,-174 395 378,211-556-324,-3 6 163,18-48 571,3 2 0,2 1 1,1 5-789,48-135 1713,138-399-1578,-119 294-692,15-123 557,-12-41-581,-27 161 239,3-19 16,8-55 26,-30 224 233,14-91-441,7 0 0,6-3 508,-25 108-570,-8 20 554,0 0 0,0 0 0,1 0 0,-1 0-1,0 0 1,0 0 0,0 0 0,0 0 0,0 0 0,0-1 0,1 1 0,-1 0-1,0 0 1,0 0 0,0 0 0,0 0 0,0 0 0,1 0 0,-1 0-1,0 0 1,0 0 0,0 0 0,0 1 0,0-1 0,1 0 0,-1 0 0,0 0-1,0 0 1,0 0 0,0 0 0,0 0 0,0 0 0,0 0 0,1 0-1,-1 0 1,0 1 0,0-1 0,0 0 0,0 0 0,0 0 0,0 0 0,0 0-1,0 0 1,0 1 0,0-1 0,0 0 0,0 0 0,0 0 0,1 0-1,-1 0 1,0 0 0,0 1 0,0-1 0,0 0 0,0 0 0,-1 0 16,5 39-954,-12 146 903,-19 96 51,-11-3 1577,-37 120-1577,-6-69 763,-37 65-763,65-235-618,-6-3 1,-44 75 617,101-226-162,0-1 0,-1 0 0,1 0 0,-1 0 0,0 0 0,0 0 0,-1 0 162,4-4-34,0 1-1,0-1 1,0 0 0,0 0-1,-1 0 1,1 0 0,0 0-1,0 1 1,0-1 0,-1 0-1,1 0 1,0 0 0,0 0-1,-1 0 1,1 0 0,0 0-1,0 0 1,-1 0 0,1 0-1,0 0 1,0 0 0,0 0-1,-1 0 1,1 0 0,0 0-1,0 0 1,-1 0 0,1-1-1,0 1 1,0 0 0,0 0-1,-1 0 1,1 0 0,0 0-1,0-1 1,0 1 0,0 0-1,-1 0 1,1 0 0,0 0-1,0-1 35,-6-20-2365,5-43-1233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9:06.842"/>
    </inkml:context>
    <inkml:brush xml:id="br0">
      <inkml:brushProperty name="width" value="0.05" units="cm"/>
      <inkml:brushProperty name="height" value="0.05" units="cm"/>
      <inkml:brushProperty name="color" value="#E71224"/>
    </inkml:brush>
  </inkml:definitions>
  <inkml:trace contextRef="#ctx0" brushRef="#br0">0 4319 11090,'1'23'6449,"7"0"-4325,19 23-3378,-18-32 1262,6 10-102,0 1-1,-1 1 0,-2 0 1,-1 0-1,-1 2 0,-1-1 0,-1 1 1,1 13 94,9 125 848,-1-3-139,-12-132-516,1 1-1,2-1 1,11 29-193,-15-51 47,0 1 0,0-1 0,1-1 0,0 1 0,0-1 0,1 0 0,0 0 0,1 0 1,3 2-48,-6-6 37,1 0 0,-1-1 1,1 0-1,0 0 0,0 0 1,0 0-1,0-1 0,1 0 1,-1 0-1,1 0 1,-1-1-1,1 0 0,-1 0 1,1 0-1,0 0 0,0-1 1,0 0-38,5-1 84,1 0 0,-1-1 1,0 0-1,1-1 1,-1 0-1,0 0 0,-1-1 1,7-4-85,6-4 177,0-1 0,0-1 1,19-17-178,22-23 656,52-54-656,112-143 575,72-119-118,55-86-238,42-61-123,641-823-1343,-495 660-856,35-44-2191,-41 40-460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28.835"/>
    </inkml:context>
    <inkml:brush xml:id="br0">
      <inkml:brushProperty name="width" value="0.05" units="cm"/>
      <inkml:brushProperty name="height" value="0.05" units="cm"/>
      <inkml:brushProperty name="color" value="#FF0066"/>
    </inkml:brush>
  </inkml:definitions>
  <inkml:trace contextRef="#ctx0" brushRef="#br0">96 1045 7290,'-16'28'1297,"-37"74"2509,48-91-3532,0 0-1,1 0 1,1 1 0,0 0 0,1 0 0,0 0-1,0 15 1,3-33-16,1-1-1,1 1 1,-1 0-1,1 0 1,0 0-1,0 0 1,7-7 0,3-9-184,8-13 48,-1-1 1,23-57 0,-18 28-21,49-142 346,-51 108-99,73-157 616,-69 191-744,43-93 280,-57 132-427,1 1-1,2 1 1,32-40 0,-44 60-77,0-1-1,1 1 1,-1-1-1,1 1 1,0 1 0,0-1-1,1 1 1,-1 0-1,1 0 1,0 0 0,0 1-1,0 0 1,0 0-1,0 0 1,10 0 0,-13 2-17,1 0 1,0 0 0,-1 0 0,1 1-1,-1-1 1,1 1 0,-1 0 0,1 0-1,-1 0 1,1 1 0,-1-1 0,0 1-1,0 0 1,1 0 0,-1 0 0,-1 0-1,1 1 1,0-1 0,-1 1-1,1-1 1,-1 1 0,0 0 0,1 0-1,-2 0 1,1 0 0,0 1 0,1 3-1,4 11-36,0 0 0,-2 1-1,0-1 1,-1 1-1,1 25 1,3 103 4,-7-83 56,9 94-56,-2-47-60,-5 0 0,-12 122 0,-4-128-1552,-41 157 0,51-250 893,-1 0-1,0 0 0,0-1 1,-10 17-1,-1-2-1743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29.176"/>
    </inkml:context>
    <inkml:brush xml:id="br0">
      <inkml:brushProperty name="width" value="0.05" units="cm"/>
      <inkml:brushProperty name="height" value="0.05" units="cm"/>
      <inkml:brushProperty name="color" value="#FF0066"/>
    </inkml:brush>
  </inkml:definitions>
  <inkml:trace contextRef="#ctx0" brushRef="#br0">65 580 5161,'-22'26'5409,"3"-6"-1608,3-7-280,8-6-2577,10-5-816,15-15-176,12-11-32,31-24-392,10-13-152,30-16-232,-4-1-17,9-12-39,-18 14 288,1 6-64,-25 11-2249,6 8 681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29.692"/>
    </inkml:context>
    <inkml:brush xml:id="br0">
      <inkml:brushProperty name="width" value="0.05" units="cm"/>
      <inkml:brushProperty name="height" value="0.05" units="cm"/>
      <inkml:brushProperty name="color" value="#FF0066"/>
    </inkml:brush>
  </inkml:definitions>
  <inkml:trace contextRef="#ctx0" brushRef="#br0">727 945 9890,'0'0'162,"0"0"-1,0 1 0,1-1 1,-1 0-1,0 1 1,0-1-1,0 0 1,0 1-1,0-1 1,0 0-1,0 0 1,0 1-1,0-1 0,0 0 1,0 1-1,-1-1 1,1 0-1,0 1 1,0-1-1,0 0 1,0 1-1,0-1 0,-1 0 1,1 0-1,0 1 1,0-1-1,0 0 1,-1 0-1,1 0 1,0 1-1,0-1 1,-1 0-1,-9-6 5113,-7-7-5162,4 6-130,1 0 0,1-1 0,-1-1 0,1 1 0,-15-17 0,14 12-86,-2 0 0,0 2-1,-28-19 1,28 20 33,-1 2 0,1 0 0,-2 0 0,1 1 0,-28-8 0,37 14 68,0 0 1,0 0-1,-1 0 0,1 1 0,0 0 1,-1 0-1,1 1 0,0 0 1,0 0-1,-1 0 0,1 1 1,0 0-1,0 0 0,1 0 0,-1 1 1,0 0-1,1 0 0,-7 4 1,-4 6-20,0 1 0,1 0 1,1 1-1,0 1 0,1 0 1,1 1-1,-12 21 0,-62 131-203,70-137 108,3 1 1,0 1-1,2 0 1,2 0-1,-9 69 1,17-98 93,1 0 1,-1 0-1,1 0 1,1 0-1,-1 0 1,1 0-1,0 0 1,0-1-1,3 9 1,-4-11 24,1-1 1,0 0-1,0 0 1,0 1-1,0-1 0,0 0 1,0 0-1,0 0 1,1 0-1,-1 0 1,0 0-1,0 0 0,1-1 1,-1 1-1,1 0 1,-1-1-1,0 1 1,1-1-1,-1 1 0,1-1 1,0 0-1,-1 0 1,1 1-1,-1-1 1,1 0-1,-1-1 0,1 1 1,-1 0-1,1 0 1,-1-1-1,1 1 1,-1-1-1,1 1 0,1-2 1,10-3 86,-1-1 0,1 0 0,-1-1 1,-1 0-1,1-1 0,-2-1 0,14-11 0,17-19 209,-2-1-1,-2-2 1,-2-2-1,-1-1 0,46-85 1,-61 96-252,-2-1 0,-2 0-1,-1-2 1,-1 0 0,-2 0 0,-2-1 0,-2 0 0,-1-1 0,-2 1 0,-2-1 0,-2-42 0,-51-402-928,48 470 799,2 10 45,1 0 0,-1 0 0,1 0 0,0-1 0,-1 1 0,2 0 0,-1-5 0,1 4-297,1 7-122,2 15-386,-1-5 677,82 525-2134,-80-493 2089,47 320-4281,-28-281 1922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0.112"/>
    </inkml:context>
    <inkml:brush xml:id="br0">
      <inkml:brushProperty name="width" value="0.05" units="cm"/>
      <inkml:brushProperty name="height" value="0.05" units="cm"/>
      <inkml:brushProperty name="color" value="#FF0066"/>
    </inkml:brush>
  </inkml:definitions>
  <inkml:trace contextRef="#ctx0" brushRef="#br0">81 168 9874,'-2'-3'352,"1"2"87,1 0-1,-1-1 1,0 1-1,0 0 1,0 0 0,0 0-1,0 0 1,0 0-1,0 0 1,0 0 0,0 0-1,0 0 1,-2 0-1,2 1-348,0 0-1,0 0 0,0 1 1,0-1-1,0 1 0,1-1 1,-1 1-1,0-1 0,0 1 1,0-1-1,0 1 0,1 0 1,-1-1-1,0 1 1,0 0-1,1 0 0,-1-1 1,1 1-1,-1 0 0,1 0 1,-1 0-1,1 0 0,-1 0 1,1 0-1,0 1 0,-4 5-100,1 0 0,1 0 0,0 1 0,-2 9-1,-7 35-67,2 1 0,-2 80 0,21 228-1199,-7-219 303,-3-139 966,0-1 0,0 1-1,0-1 1,1 1 0,-1-1-1,1 1 1,0-1 0,-1 0-1,1 1 1,0-1-1,0 0 1,1 0 0,-1 1-1,0-1 1,4 3 0,-5-4 19,1-1 0,-1 0 0,1 0-1,-1 1 1,1-1 0,-1 0 0,1 0 0,0 0 0,-1 1 0,1-1 0,-1 0 0,1 0 0,0 0 0,-1 0 0,1 0 0,-1 0 0,1 0 0,0-1 0,-1 1 0,1 0 0,-1 0 0,2-1-1,0 0 34,0 0 0,-1 0-1,1 0 1,0-1 0,-1 1-1,1-1 1,-1 1 0,1-1-1,1-2 1,20-31 495,-2-1-1,-1-1 1,-2-1 0,18-54 0,-18 48-297,60-165 381,91-206-959,-166 410 275,21-38-376,-23 41 356,1 0-1,-1 0 1,1 0 0,0 0 0,-1 0 0,1 1-1,0-1 1,0 0 0,0 1 0,0 0 0,0-1-1,0 1 1,1 0 0,-1 0 0,0 0 0,3 0 0,-3 1 22,-1 0 0,0 0 0,0 0 0,1 0 0,-1 0 0,0 1 0,0-1 0,0 1 0,1-1 0,-1 1 0,0-1 0,0 1 1,0 0-1,0-1 0,0 1 0,0 0 0,0 0 0,0 0 0,0 0 0,-1 0 0,1 0 0,0 0 0,0 0 0,-1 0 1,1 1-1,2 3-115,-1 0 0,1 0 1,-1 1-1,2 8 0,2 33-2431,-6 8 391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0.945"/>
    </inkml:context>
    <inkml:brush xml:id="br0">
      <inkml:brushProperty name="width" value="0.05" units="cm"/>
      <inkml:brushProperty name="height" value="0.05" units="cm"/>
      <inkml:brushProperty name="color" value="#FF0066"/>
    </inkml:brush>
  </inkml:definitions>
  <inkml:trace contextRef="#ctx0" brushRef="#br0">408 197 9058,'5'-4'6556,"-26"5"-4862,-14 3-1635,-92 17 4,116-18-76,0 1-1,-1 0 0,1 0 0,1 1 0,-1 0 0,1 1 1,0 0-1,0 1 0,1 0 0,-1 1 0,2-1 0,-1 2 1,1-1-1,0 1 0,1 1 0,-9 13 0,8-9-70,0 0 1,1 1-1,0 0 0,1 0 0,1 1 0,0 0 0,2 0 0,-1 0 0,2 0 1,0 0-1,1 21 0,1-32 26,0 0 1,1 0 0,-1 0-1,1 0 1,0 0 0,1 0-1,-1 0 1,1-1 0,0 1-1,3 5 1,-5-9 41,1 0 1,0 0-1,0 0 0,0 0 0,0 0 1,0 0-1,0 0 0,0 0 0,1 0 1,-1 0-1,0-1 0,0 1 1,1 0-1,-1-1 0,0 1 0,1-1 1,-1 0-1,1 1 0,-1-1 1,0 0-1,1 0 0,-1 0 0,1 0 1,-1 0-1,1 0 0,-1 0 0,0 0 1,1-1-1,-1 1 0,1-1 1,-1 1-1,0-1 0,1 1 0,-1-1 1,0 0-1,0 0 0,2-1 1,9-6-4,0 0 1,-1-1 0,0-1 0,-1 0 0,0 0 0,13-17-1,46-74 75,-67 98-56,93-166 109,1 0 136,-95 166-241,1 1 0,-1-1-1,1 1 1,0-1 0,0 1 0,0 0-1,0-1 1,1 1 0,-1 0-1,1 0 1,4-2 0,-6 4-6,-1-1 1,1 1-1,-1 0 1,1 0-1,-1 0 1,1 0-1,-1 0 0,1 0 1,-1 0-1,1 0 1,-1 1-1,1-1 1,-1 0-1,1 0 1,-1 0-1,1 0 0,-1 1 1,0-1-1,1 0 1,-1 1-1,1-1 1,-1 0-1,1 1 1,-1-1-1,1 1 0,0 1-4,1 0 0,-1 0 0,0 0-1,0 1 1,0-1 0,0 0 0,0 1-1,0 2 1,6 31-25,-1 1 0,-3 0-1,0 54 1,0-7 26,0-40-33,14 74 0,-14-109 17,-1 0 0,1-1 0,1 1 1,-1-1-1,1 0 0,1 0 0,9 14 1,-12-20 12,0 0 0,-1 0 0,1 0 1,0 0-1,0 0 0,0-1 0,0 1 1,0-1-1,0 1 0,0-1 0,1 0 1,-1 1-1,1-1 0,-1 0 0,1-1 1,-1 1-1,1 0 0,-1-1 0,1 1 1,0-1-1,-1 0 0,1 0 0,0 0 1,-1 0-1,1-1 0,-1 1 0,1-1 1,4-1-1,-1 0 18,0-1 1,-1-1-1,1 1 0,-1-1 1,0 0-1,0 0 0,0-1 1,0 1-1,-1-1 0,5-6 1,5-10 168,16-28-1,-14 22-6,81-137 1095,-88 148-1070,2 0 0,-1 0 0,2 1 0,17-18 0,-28 32-195,0 1 0,-1-1 0,1 0 0,0 1 0,-1-1 0,1 0 1,0 1-1,0 0 0,-1-1 0,1 1 0,0-1 0,0 1 0,0 0 0,0-1 0,0 1 0,-1 0 0,1 0 0,0 0 0,0 0 0,0 0 0,0 0 0,0 0 1,0 0-1,0 0 0,0 0 0,-1 0 0,1 1 0,0-1 0,0 0 0,0 1 0,0-1 0,0 0 0,-1 1 0,1-1 0,0 1 0,0-1 0,-1 1 0,1 0 1,0-1-1,-1 1 0,1 0 0,-1-1 0,1 1 0,-1 0 0,1 0 0,-1 0 0,1-1 0,-1 3 0,5 6-112,-1 0-1,0 0 1,4 16-1,-6-16 11,7 25-260,-7-25 224,0-1 0,0 1 1,0 0-1,2 0 0,-1-1 1,1 0-1,0 0 1,0 0-1,8 9 0,-11-16 121,0 0-1,1 0 1,-1 0-1,0 0 1,1-1 0,-1 1-1,1 0 1,0-1-1,-1 1 1,1-1-1,-1 0 1,1 1 0,0-1-1,-1 0 1,1 0-1,0 0 1,-1 0-1,1 0 1,0-1-1,-1 1 1,1 0 0,-1-1-1,1 1 1,0-1-1,-1 0 1,1 1-1,-1-1 1,0 0-1,1 0 1,-1 0 0,2-2-1,6-3 28,0-1 0,-1 0 1,12-14-1,212-266 2169,-173 209-1039,-57 76-1111,-1 0-1,0 0 1,1 0-1,-1 1 1,1-1-1,0 0 1,-1 1-1,1 0 1,0-1-1,0 1 1,2-1-1,-4 1-28,1 1 0,-1 0 0,0 0 0,1 0 0,-1 0 0,0 1 0,1-1 0,-1 0 0,0 0 0,0 0 0,1 0 0,-1 0-1,0 0 1,1 0 0,-1 0 0,0 1 0,0-1 0,1 0 0,-1 0 0,0 0 0,0 1 0,0-1 0,1 0 0,-1 0 0,0 1 0,0-1-1,0 0 1,1 0 0,-1 1 0,5 18-86,-4 8-125,-1-1-1,-3 32 1,-1 17-418,4-66 541,-1 1-258,1 0 1,1 0-1,-1 0 0,2-1 1,-1 1-1,2 0 0,-1-1 0,1 1 1,6 12-1,-6-15 200,-3-5 108,1 0 0,-1 0 0,1 0 0,0 0 1,0 0-1,0 0 0,0 0 0,1 0 0,-1 0 0,1 0 0,-1-1 0,1 1 0,-1 0 0,1-1 0,0 1 0,0-1 0,-1 0 0,1 0 0,0 0 0,0 0 0,0 0 0,3 1 0,2-1-13,0 0-1,0-1 1,0 1-1,0-1 1,0-1-1,0 1 1,0-1 0,0-1-1,0 1 1,0-1-1,0 0 1,8-4-1,15-8-597,41-25 0,-20 10-913,25-10-413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4:59.279"/>
    </inkml:context>
    <inkml:brush xml:id="br0">
      <inkml:brushProperty name="width" value="0.05" units="cm"/>
      <inkml:brushProperty name="height" value="0.05" units="cm"/>
      <inkml:brushProperty name="color" value="#FF0066"/>
    </inkml:brush>
  </inkml:definitions>
  <inkml:trace contextRef="#ctx0" brushRef="#br0">51 45 7690,'-22'-14'-624,"-6"-16"1752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55.785"/>
    </inkml:context>
    <inkml:brush xml:id="br0">
      <inkml:brushProperty name="width" value="0.05" units="cm"/>
      <inkml:brushProperty name="height" value="0.05" units="cm"/>
      <inkml:brushProperty name="color" value="#FF0066"/>
    </inkml:brush>
  </inkml:definitions>
  <inkml:trace contextRef="#ctx0" brushRef="#br0">16 149 3041,'10'-10'5957,"-8"9"-5753,0-1 1,0 0-1,0 0 1,0 1-1,-1-1 1,1 0-1,-1-1 1,1 1-1,-1 0 1,0 0-1,1-1 1,-1 1-1,-1 0 1,2-4-1,0-2-113,0 5-56,-1-1-1,0 1 1,0 0 0,-1-1-1,1 1 1,-1-1 0,1 0-1,-1 1 1,0-1 0,-1 1-1,0-8 1,1 11-35,-1 0 1,1 0-1,0 0 1,0 0-1,-1-1 1,1 1-1,0 0 0,-1 0 1,1 0-1,0 0 1,0 0-1,-1 0 1,1 0-1,0 0 1,-1 0-1,1 0 0,0 0 1,-1 0-1,1 0 1,0 0-1,0 0 1,-1 0-1,1 0 0,0 1 1,0-1-1,-1 0 1,1 0-1,0 0 1,0 0-1,-1 1 0,1-1 1,0 0-1,0 0 1,0 0-1,-1 1 1,1-1-1,0 0 0,0 0 1,0 1-1,0-1 1,-1 0-1,1 0 1,0 1-1,0-1 0,0 0 1,0 1-1,-9 14 19,-21 62 10,29-74-35,0 0 0,0 0 0,0 1 1,0-1-1,1 0 0,0 0 0,-1 1 0,1-1 0,1 0 1,-1 0-1,0 1 0,1-1 0,-1 0 0,1 0 0,0 0 0,0 0 1,1 0-1,-1 0 0,0 0 0,1 0 0,0 0 0,0-1 1,-1 1-1,2-1 0,3 5 0,-6-7-41,23 3-38,-16-2 88,0 1 1,0-2-1,0 1 1,1-1-1,-1 0 1,0 0-1,0-1 1,0 0-1,1-1 1,-1 1-1,0-1 1,9-5-1,-16 7-3,12-4 14,0-1-1,-1 0 1,0-1 0,-1 0-1,16-12 1,8-11 34,-34 27-42,0 0 1,-1 0-1,0 1 1,1-1-1,-1 0 1,0 1 0,0-1-1,0 1 1,0-1-1,0 1 1,0-1-1,0 1 1,0 0 0,-3-3-1,-1-1 0,3 1 13,1 0-1,-1 1 1,1-1 0,-1 0 0,1 0 0,1 0 0,-1 0 0,0 0-1,1 0 1,0-7 0,0 7-168,0 1 0,0 0 1,0-1-1,0 1 0,0 0 0,-1-1 0,0 1 1,0 0-1,0 0 0,0 0 0,0 0 0,0-1 1,-1 2-1,0-1 0,1 0 0,-1 0 0,-4-4 1,-1 2-1750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1.283"/>
    </inkml:context>
    <inkml:brush xml:id="br0">
      <inkml:brushProperty name="width" value="0.05" units="cm"/>
      <inkml:brushProperty name="height" value="0.05" units="cm"/>
      <inkml:brushProperty name="color" value="#FF0066"/>
    </inkml:brush>
  </inkml:definitions>
  <inkml:trace contextRef="#ctx0" brushRef="#br0">1 112 8066,'13'-61'3008,"-9"26"449,-4 20-1913,3 33-743,-3 30-73,6 15-288,3 42-200,0 15-80,2 42-192,6 8-168,-12 40-408,-3-12-104,-4 34-345,-9-33-31,-2 12-1952,13-49-65,-1-24-568</inkml:trace>
  <inkml:trace contextRef="#ctx0" brushRef="#br0" timeOffset="1">91 2054 5769,'100'-87'576,"-46"-60"-576,3-8-1544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1.643"/>
    </inkml:context>
    <inkml:brush xml:id="br0">
      <inkml:brushProperty name="width" value="0.05" units="cm"/>
      <inkml:brushProperty name="height" value="0.05" units="cm"/>
      <inkml:brushProperty name="color" value="#FF0066"/>
    </inkml:brush>
  </inkml:definitions>
  <inkml:trace contextRef="#ctx0" brushRef="#br0">503 6 8394,'6'-6'2408,"-10"16"569,-5 8-2337,-11 13-248,-12 8-184,-16 18-72,-5 198-88,-19-185-232,3-6-120,-5 10-160,10-8-2585,1 17 769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1.982"/>
    </inkml:context>
    <inkml:brush xml:id="br0">
      <inkml:brushProperty name="width" value="0.05" units="cm"/>
      <inkml:brushProperty name="height" value="0.05" units="cm"/>
      <inkml:brushProperty name="color" value="#FF0066"/>
    </inkml:brush>
  </inkml:definitions>
  <inkml:trace contextRef="#ctx0" brushRef="#br0">264 437 8930,'10'-11'456,"17"-18"1974,37-52 0,-58 72-2160,-1 0 0,0 0 0,0 0 0,0 0 0,-2-1 0,1 1 0,-1-1-1,0 0 1,-1 0 0,0-1 0,0-13 0,-2 16-187,-1 0 1,0 0-1,0 0 1,-1 0-1,0 0 0,0 0 1,-1 0-1,0 1 1,0 0-1,-1-1 0,0 1 1,0 0-1,-1 1 1,1-1-1,-2 1 0,1 0 1,-1 0-1,0 0 1,0 1-1,0 0 0,-1 0 1,1 1-1,-1 0 1,-14-6-1,14 7-103,0 0-1,0 1 1,0-1 0,0 2-1,0-1 1,-1 1-1,1 0 1,0 1 0,-1-1-1,1 2 1,0-1 0,-1 1-1,1 0 1,0 0 0,0 1-1,-1 0 1,2 0-1,-1 1 1,0 0 0,0 0-1,1 1 1,-1 0 0,1 0-1,0 0 1,1 0-1,-11 11 1,6-3-108,1 0 0,0 1 1,1 0-1,0 0 0,1 1 0,1 0 0,0 0 1,-6 22-1,6-9-188,0 0-1,1 0 1,-1 46 0,6-55 126,0-1 0,1 1-1,1-1 1,0 1 0,2-1 0,9 31 0,-11-42 136,0-1 0,1 1 0,0 0 0,0-1 0,0 0 0,1 1 0,-1-1 0,1-1 0,1 1 0,5 5 0,-7-8 37,0 1 0,0-2 0,0 1 0,1 0 0,-1-1 0,0 1-1,1-1 1,-1 0 0,1 0 0,0 0 0,-1-1 0,1 1 0,0-1 0,-1 0 0,1 0-1,0 0 1,-1 0 0,6-2 0,3-1 51,0-1 0,1-1 0,-2 0 0,1 0 0,0-1 0,-1-1 0,0 0 1,-1 0-1,0-1 0,12-12 0,16-17 424,37-46 0,-64 69-337,-6 8-76,19-21 451,32-49 0,-51 67-436,0 0 0,0 0 1,-1 0-1,0 0 0,-1-1 0,0 1 0,0-1 1,-1 0-1,0 0 0,0-16 0,-3 15-162,0 10-171,-6 19-244,-24 73-745,14-45 1382,3 1 1,-16 78-1,26-52-390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2.621"/>
    </inkml:context>
    <inkml:brush xml:id="br0">
      <inkml:brushProperty name="width" value="0.05" units="cm"/>
      <inkml:brushProperty name="height" value="0.05" units="cm"/>
      <inkml:brushProperty name="color" value="#FF0066"/>
    </inkml:brush>
  </inkml:definitions>
  <inkml:trace contextRef="#ctx0" brushRef="#br0">707 298 7746,'44'-25'1499,"-19"12"-391,-2-1 0,0 0 0,-1-2 0,35-30-1,-57 45-1084,1 1-1,-1 0 1,1 0-1,-1-1 1,0 1-1,1 0 1,-1-1-1,1 1 0,-1-1 1,0 1-1,1-1 1,-1 1-1,0-1 1,1 1-1,-1-1 0,0 1 1,0-1-1,0 1 1,1-1-1,-1 1 1,0-1-1,0 1 0,0-1 1,0 1-1,0-1 1,0 0-1,0 1 1,0-1-1,0 1 0,0-1 1,0 1-1,0-1 1,-1 1-1,1-1 1,0 1-1,0-1 0,-1 1 1,1-1-1,-1 0 1,0 0 10,-1 0 0,1 1 0,-1-1 0,0 0 1,1 1-1,-1 0 0,0-1 0,1 1 0,-1 0 0,0 0 1,0 0-1,1 0 0,-3 0 0,-20 4 11,1 0 1,-1 2-1,1 1 0,0 0 1,0 2-1,1 1 1,-36 21-1,33-16-84,0 1 1,1 1-1,1 1 0,1 1 1,0 1-1,-29 35 1,38-37-37,0 0 0,1 0 0,1 1 1,1 0-1,1 1 0,0 0 0,1 1 0,2 0 1,-7 33-1,12-48 16,0 0 0,0 0 0,1 0 0,0 0 0,0 0 0,1 0 0,1 8 0,-2-13 37,1 1 0,-1-1 0,0 1 0,1-1 0,0 0 0,-1 1 0,1-1 0,-1 0 1,1 1-1,0-1 0,0 0 0,0 0 0,0 0 0,0 1 0,0-1 0,0 0 0,0-1 0,0 1 0,1 0 0,-1 0 0,0 0 0,1-1 0,-1 1 0,0-1 0,1 1 0,-1-1 1,1 1-1,-1-1 0,1 0 0,-1 0 0,0 0 0,1 0 0,-1 0 0,4 0 0,1-1-39,1-1-1,0 0 1,0-1-1,-1 1 1,1-1 0,-1 0-1,0-1 1,0 1-1,8-8 1,50-44-113,-55 47 165,42-43 252,45-59 0,-69 77-69,16-19 484,53-85 0,-82 114-493,-1-1-1,-1 0 0,0-1 1,-3 0-1,0-1 0,9-42 1,-43 179-535,-65 183-1,84-275 359,-223 568-441,-49 12-595,264-571 1006,-78 140-215,71-134 390,0-2 0,-48 53-1,66-81-50,-1 0-1,0 0 0,0-1 1,0 1-1,0-1 0,-1 0 1,0 0-1,1-1 0,-1 0 1,-6 3-1,9-5-35,1 1 0,-1-1 0,1 0 0,0 0 0,-1 0 0,1 0 0,-1 0 0,1 0 0,-1 0 0,1-1 1,0 1-1,-1 0 0,1-1 0,0 1 0,-1-1 0,1 0 0,0 1 0,-1-1 0,1 0 0,0 0 0,0 0 0,0 0 0,0 1 0,0-2 0,0 1 0,0 0 0,0 0 0,0 0 0,1 0 0,-1-1 1,0 1-1,1 0 0,-1 0 0,1-1 0,-1 1 0,1-1 0,0 1 0,-1-3 0,-2-10 168,1-1 0,0 1 1,1-1-1,0 1 0,2-1 0,-1 0 1,4-15-1,25-102 465,-12 72-644,2 0-1,3 2 0,3 1 0,2 0 0,3 2 0,2 2 0,2 0 0,3 3 0,2 1 0,1 1 0,3 3 0,2 1 0,70-52 0,-59 56-23,2 2-1,2 3 0,1 2 1,110-40-1,-76 40-166,1 5-1,122-19 1,-6 18-580,-74 11 159,-87 10 417,-1-2 1,0-3 0,59-22-1,-96 29 202,0 0-1,-1 0 1,0-1-1,-1-1 1,1 0-1,-1 0 1,-1-1-1,0-1 0,0 0 1,-1 0-1,0-1 1,0 0-1,-2 0 1,13-25-1,-18 32-12,0-1-1,-1 1 1,0-1-1,0 1 1,0-1-1,-1 0 0,0 0 1,0 0-1,0 1 1,0-1-1,-1 0 1,1 0-1,-1 1 1,-3-7-1,2 4-5,-1 0-1,-1 0 1,1 0-1,-1 1 1,0-1 0,-1 1-1,1 0 1,-10-8-1,6 6-36,0 1-1,0 0 1,-1 1-1,1 0 1,-2 0-1,1 1 1,-1 0-1,1 1 0,-1 0 1,-1 0-1,1 1 1,-19-3-1,19 6-10,0 0-1,0 1 1,0 0 0,1 1-1,-1 0 1,0 0-1,1 1 1,-1 0 0,1 1-1,0 0 1,0 1 0,1-1-1,-1 2 1,-11 8-1,-3 5-37,1 0 0,0 2 0,-28 34 0,19-16-7,2 2-1,1 1 1,-37 77-1,37-55-157,2 0 0,-17 69 0,33-96-62,1 1 1,2 0-1,2 0 1,-1 72-1,6-103 219,0 0 0,1-1 0,0 1 0,0-1 0,0 1 0,1-1 0,0 0 0,0 1 0,1-1 0,0 0 0,0 0 0,0-1 0,0 1 0,1-1-1,0 1 1,8 7 0,-7-9 18,0-1 0,1 1 0,-1-1 0,1-1 0,-1 1-1,1-1 1,0 0 0,0 0 0,0 0 0,0-1 0,0 0 0,0 0-1,0-1 1,0 0 0,0 0 0,0 0 0,1-1 0,5-1-1,11-2-497,-1-2-1,1 0 0,22-10 0,86-41-1247</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2.992"/>
    </inkml:context>
    <inkml:brush xml:id="br0">
      <inkml:brushProperty name="width" value="0.05" units="cm"/>
      <inkml:brushProperty name="height" value="0.05" units="cm"/>
      <inkml:brushProperty name="color" value="#FF0066"/>
    </inkml:brush>
  </inkml:definitions>
  <inkml:trace contextRef="#ctx0" brushRef="#br0">615 84 7098,'15'-11'799,"5"-3"1651,28-25-1,-47 39-2378,-1-1-1,1 1 1,-1-1 0,1 1 0,-1 0-1,1-1 1,-1 1 0,0-1-1,1 1 1,-1-1 0,0 1-1,1-1 1,-1 1 0,0-1 0,0 0-1,1 1 1,-1-1 0,0 1-1,0-1 1,0 0 0,0 1-1,0-1 1,0 0 0,0 1 0,0-1-1,0 0-20,-1 1-1,1-1 1,-1 1 0,1-1-1,-1 1 1,1 0-1,-1-1 1,1 1-1,-1 0 1,0 0-1,1-1 1,-1 1 0,1 0-1,-1 0 1,0 0-1,1 0 1,-1 0-1,0 0 1,0 0 0,-34 3 772,-27 13-94,2 2 1,-105 47-1,106-38-461,-61 39-1,94-50-248,0 2 0,2 1-1,0 0 1,-32 35 0,52-49-33,-1 0 0,1 1 0,0-1 1,0 1-1,1 0 0,-5 9 0,8-12 9,-1-1-1,0 0 1,1 0-1,-1 0 1,1 0-1,0 1 0,0-1 1,-1 0-1,2 0 1,-1 1-1,0-1 1,0 0-1,1 0 1,-1 0-1,1 1 1,0-1-1,-1 0 1,1 0-1,0 0 1,0 0-1,1 0 1,-1 0-1,2 1 1,2 2 6,0 0 0,0 0 1,1 0-1,-1-1 0,1 0 0,0 0 1,1-1-1,-1 0 0,10 4 1,67 18 174,-61-19-105,308 73 1222,-256-59-878,0 4 0,107 49 0,-169-67-393,0 1 1,0 0-1,0 0 1,-1 2 0,0-1-1,0 1 1,-1 1-1,0 0 1,13 17 0,-21-23-33,1 0 0,-1 1 0,0-1 0,0 1 1,0-1-1,-1 1 0,0 0 0,0-1 0,0 1 1,0 0-1,-1 0 0,0 0 0,0 0 0,0-1 1,0 1-1,-1 0 0,0 0 0,0 0 0,0-1 1,-1 1-1,-1 5 0,-3 2-63,-1 1 0,0-1-1,-1 0 1,0-1 0,0 0-1,-15 14 1,-8 6-318,-2-1 0,-1-2-1,-49 31 1,-122 57-1929,164-97 514,-88 28 0,-54-7-1858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4.110"/>
    </inkml:context>
    <inkml:brush xml:id="br0">
      <inkml:brushProperty name="width" value="0.05" units="cm"/>
      <inkml:brushProperty name="height" value="0.05" units="cm"/>
      <inkml:brushProperty name="color" value="#FF0066"/>
    </inkml:brush>
  </inkml:definitions>
  <inkml:trace contextRef="#ctx0" brushRef="#br0">773 1704 11042,'-7'-17'3835,"2"-4"-1922,-3-35 1,6-55-622,2 27-813,0 64-498,-2-1 1,-1 1-1,0 0 1,-1 0-1,-1 0 1,-1 1-1,-17-37 1,19 47-70,0 2 1,0-1-1,-1 0 1,0 1-1,-1 0 1,1 0-1,-1 0 1,-1 1-1,1 0 1,-1 0-1,0 1 1,0 0-1,-1 0 1,0 0-1,0 1 1,0 1-1,0-1 1,0 1-1,-1 0 1,-13-2-1,12 4-45,0 0-1,-1 1 1,1 0-1,0 1 0,0 0 1,-1 1-1,1-1 1,0 2-1,-13 4 0,7 0-50,0 0 0,0 1 0,1 1 0,-28 20 0,15-6-33,1 2 1,1 0 0,2 2 0,-37 51-1,35-40-47,2 1 0,-33 72 0,45-82 106,1 1 0,1 0 0,2 0-1,-8 55 1,15-74 120,0-1-1,1 0 1,0 1 0,1-1-1,0 0 1,4 20-1,-4-26 38,1 0-1,-1-1 0,0 1 1,1-1-1,0 1 0,0-1 1,0 0-1,0 1 0,0-1 1,1 0-1,0 0 0,-1-1 1,1 1-1,0-1 0,0 1 1,0-1-1,1 0 0,-1 0 1,0 0-1,8 2 0,-3-2 44,0 0 0,0 0 0,1-1-1,-1-1 1,1 1 0,-1-1 0,0-1 0,1 0 0,-1 0-1,0 0 1,9-4 0,6-1 157,-1-2 1,37-18-1,-14 1 41,-1-2 0,-1-1 0,-1-3 0,46-43 0,134-154 439,-201 205-595,-10 9-35,2 0 0,-1 1 1,2 1-1,0 0 0,18-12 0,-31 23-49,1 1 0,-1-1 0,0 0-1,1 1 1,-1-1 0,0 0 0,1 1-1,-1 0 1,1-1 0,-1 1 0,1 0-1,-1 0 1,1 0 0,-1 0 0,1 0-1,-1 0 1,1 0 0,-1 0 0,1 1-1,2 0 1,-2 0-5,0 0-1,0 1 1,0-1-1,0 1 1,0-1-1,0 1 1,-1 0-1,1 0 1,0-1-1,-1 1 1,3 4-1,2 6-37,-1 1-1,0-1 0,7 26 1,-10-31 28,28 131-377,-23-99 112,1 0-1,1-1 0,2-1 1,23 51-1,-31-82 216,0-1 0,0 1-1,1 0 1,-1-1 0,1 0-1,1 0 1,-1 0 0,1-1-1,6 6 1,-7-8 44,-1 0 1,0 0-1,0-1 0,1 1 1,-1-1-1,0 0 0,1 0 1,0 0-1,-1-1 0,1 1 1,-1-1-1,1 0 0,0 0 1,-1 0-1,1 0 1,0-1-1,-1 1 0,5-2 1,4-2 35,0-1 1,0 1 0,-1-2-1,1 1 1,-1-2 0,14-10 0,60-53 427,-65 52-316,130-123 1168,-76 69 277,101-76 0,-172 146-1525,1-1-1,-1 1 1,1 0 0,0 0-1,0 0 1,0 0-1,0 0 1,0 1-1,0 0 1,6-1-1,-9 2-38,1 0 0,0 0 0,0 0 0,-1 0 0,1 1 0,0-1 0,-1 0 0,1 1 0,0 0-1,-1-1 1,1 1 0,-1 0 0,1 0 0,-1 0 0,0 0 0,1 0 0,-1 0 0,0 0 0,1 0-1,-1 1 1,0-1 0,0 0 0,0 1 0,0-1 0,0 1 0,0 2 0,7 14-38,-1 0-1,-1 1 1,-1 0 0,-1 0 0,-1 0 0,2 36-1,3 12-273,-4-39-110,1 0 1,12 35 0,-14-55 244,0 1 0,1-1 0,0 0-1,0 0 1,1 0 0,0 0 0,0-1 0,1 0 0,0 0 0,0 0 0,13 10 0,-9-11 99,1 0 0,0 0 0,0-1 0,1-1 1,-1 0-1,1 0 0,0-1 0,0-1 0,0 0 0,0 0 0,0-2 0,1 1 0,-1-1 1,13-2-1,15-3 261,1-2 1,72-21 0,-25 2 468,145-64 1,-190 70-462,182-93 741,-211 105-855,0-1-1,-1 0 1,0-1 0,0-1 0,14-15-1,-26 24-69,1 0 0,-1 0 0,0 1 0,1-1 0,-1 0 0,0-1-1,0 1 1,-1 0 0,1 0 0,0 0 0,-1-1 0,1 1 0,-1 0 0,0 0 0,1-1 0,-1 1-1,0 0 1,-1-5 0,0 3 5,0 0 0,-1 0 0,1 0 0,-1 1 1,0-1-1,0 0 0,0 1 0,0-1 0,-5-5 0,-3-1 7,1 0 0,-2 1 0,1 0 0,-1 1 0,-15-9 0,13 9-43,0 1 1,-1 0-1,0 1 1,-1 0-1,0 1 1,1 1-1,-1 1 1,-1 0-1,1 0 1,-17 1 0,20 2-12,1 0 0,-1 1 0,1 1 1,-1 0-1,1 0 0,0 1 1,0 1-1,0 0 0,1 0 0,-1 1 1,1 0-1,0 1 0,0 0 1,-12 11-1,5-2-44,0 2 1,1 0 0,1 1-1,1 0 1,0 1-1,2 1 1,0 0-1,-16 37 1,16-28-59,2 0 1,1 1-1,1 0 1,1 0-1,2 1 1,-2 32-1,6-52 74,1-1 0,0 0 0,0 1 0,1-1 0,0 0 0,1 1 0,0-1 0,1 0-1,0 0 1,1 0 0,0-1 0,5 10 0,-7-16 44,0 0 0,0-1 1,1 1-1,-1-1 0,1 1 0,-1-1 0,1 0 1,0 0-1,0 0 0,0 0 0,0 0 0,0-1 0,0 1 1,0-1-1,1 0 0,-1 0 0,0 0 0,1 0 1,-1-1-1,1 0 0,-1 1 0,1-1 0,-1 0 0,8-2 1,-1 0 31,1 0 1,0-1 0,0 0 0,-1-1 0,0-1 0,19-10 0,13-12 254,-1-1 0,-1-3-1,-2-1 1,-1-2 0,52-61 0,-12 1 627,73-117 1,44-130 509,-127 216-1052,-44 83-245,3-5 119,24-59-1,-50 105-232,9-22 20,11-41 1,37-237-201,-12-18-425,-40 280 465,-4 36-175,-1 5 99,0 10-15,-1 26-109,-28 258-1594,14-166 777,-10 88-2078,-4-2 67</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4.732"/>
    </inkml:context>
    <inkml:brush xml:id="br0">
      <inkml:brushProperty name="width" value="0.05" units="cm"/>
      <inkml:brushProperty name="height" value="0.05" units="cm"/>
      <inkml:brushProperty name="color" value="#FF0066"/>
    </inkml:brush>
  </inkml:definitions>
  <inkml:trace contextRef="#ctx0" brushRef="#br0">935 1645 11074,'-7'29'3546,"7"-29"-3383,0 0-1,0 1 0,0-1 0,-1 1 1,1-1-1,0 0 0,0 1 0,0-1 0,-1 0 1,1 1-1,0-1 0,0 0 0,-1 1 1,1-1-1,0 0 0,-1 1 0,1-1 0,0 0 1,-1 0-1,1 1 0,0-1 0,-1 0 1,1 0-1,-1 0 0,-14-4 625,12 3-374,-36-19 45,1-1 1,-57-43-1,61 40-663,0 1 1,-2 1-1,-55-24 1,80 42 77,-1 0 0,-1 0 0,1 1 1,-1 0-1,1 1 0,-1 1 0,0 0 0,1 0 1,-1 2-1,0-1 0,1 2 0,-1 0 0,0 0 1,1 1-1,-19 7 0,19-5 24,0 1 0,0 0 0,1 0 0,-1 2 0,1-1 0,1 2 0,0-1 0,-13 14 0,8-5-12,1 0 0,1 1 0,1 0 0,-15 30 0,5 1-67,2 1-1,2 0 1,-14 69 0,21-72-54,-8 83 1,18-109 176,0-1-1,2 1 0,0 0 1,1-1-1,1 0 0,9 31 1,-9-41 47,1 0 0,0 0 1,0-1-1,1 1 1,5 8-1,-7-14 19,0-1 1,0 1-1,0-1 0,0 1 0,1-1 0,-1 0 1,1 0-1,0-1 0,0 1 0,0-1 0,0 0 1,0 0-1,0 0 0,5 1 0,0-1 45,0 0 0,1-1-1,-1 0 1,0-1 0,0 0-1,1 0 1,-1-1 0,0-1-1,0 1 1,0-1-1,0-1 1,0 1 0,16-9-1,-2 0 168,0-2 0,0 0 0,36-30 0,0-7 304,-3-2 0,87-102 0,71-133 433,-122 151-409,126-253-1,-151 236-342,74-253 0,-64 120-156,10-35 115,-77 284-136,-9 27-29,-4 15 9,-6 21 5,-102 467-582,27-113-587,-113 463-5351,146-611 3134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5.068"/>
    </inkml:context>
    <inkml:brush xml:id="br0">
      <inkml:brushProperty name="width" value="0.05" units="cm"/>
      <inkml:brushProperty name="height" value="0.05" units="cm"/>
      <inkml:brushProperty name="color" value="#FF0066"/>
    </inkml:brush>
  </inkml:definitions>
  <inkml:trace contextRef="#ctx0" brushRef="#br0">145 0 13099,'17'92'3377,"-12"-14"1127,-1 7-3455,-6-13-705,0 7-16,-5-18-208,-10 3-584,-3-10-752,-12-6-2393,-7-19-984,-12-14-960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5.412"/>
    </inkml:context>
    <inkml:brush xml:id="br0">
      <inkml:brushProperty name="width" value="0.05" units="cm"/>
      <inkml:brushProperty name="height" value="0.05" units="cm"/>
      <inkml:brushProperty name="color" value="#FF0066"/>
    </inkml:brush>
  </inkml:definitions>
  <inkml:trace contextRef="#ctx0" brushRef="#br0">1 0 9066,'44'43'2817,"-20"-5"399,0 10-2008,-4-5-1063,-3 3-266,-17-18-167,0 1-2584,-4-3-529,4 5-920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5.774"/>
    </inkml:context>
    <inkml:brush xml:id="br0">
      <inkml:brushProperty name="width" value="0.05" units="cm"/>
      <inkml:brushProperty name="height" value="0.05" units="cm"/>
      <inkml:brushProperty name="color" value="#FF0066"/>
    </inkml:brush>
  </inkml:definitions>
  <inkml:trace contextRef="#ctx0" brushRef="#br0">512 1077 5521,'2'36'956,"1"-9"221,-2 1 1,-4 48 0,2-65-751,-2 0 0,1 0 0,-1-1-1,-1 1 1,0-1 0,0 0 0,-1 0 0,0 0 0,-1-1 0,-10 14 0,-29 34 2372,-84 81 0,105-116-2634,-1-1 0,0-1 1,-2-2-1,0 0 0,-59 26 0,77-40-265,-28 13-601,35-15 577,0-1 0,-1 1 0,1-1 1,0 1-1,0 0 0,0-1 0,1 1 0,-1 0 0,0 0 1,1 0-1,-1 1 0,-1 2 0,3-4 63,0 0 0,-1 0-1,1 0 1,0-1 0,0 1 0,0 0-1,0 0 1,0 0 0,0 0 0,0 0-1,0 0 1,0 0 0,0 0 0,1 0-1,-1 0 1,0 0 0,1 0 0,-1 0-1,0 0 1,1 0 0,-1-1 0,2 2-1,16 16-589,-13-13 419,9 6-36,1 0 1,0-1 0,0-1-1,1-1 1,29 12 0,88 24 11,-112-38 224,59 17 27,53 16 163,-109-30-78,0 1-1,-1 0 1,29 19-1,-45-24-33,1 0 0,-1 0-1,0 1 1,0 0 0,-1 1 0,10 11-1,-14-15-31,0 0-1,0 0 1,0 0-1,-1 0 1,1 0-1,-1 0 1,0 1-1,0-1 0,0 1 1,0-1-1,-1 0 1,1 1-1,-1-1 1,0 1-1,0-1 1,0 1-1,-1-1 1,1 1-1,-1-1 1,-1 4-1,0-1-18,-1 0 0,0 0 0,0 0 0,0 0 0,-1 0 0,0-1 0,0 0 0,0 0 0,-1 0 0,1 0 0,-1-1 0,0 0 0,-1 0 0,-9 6 0,-1-1 20,1-2-1,-1 0 1,0-1-1,-27 7 0,6-5-173,-1-2-1,0-1 0,0-2 0,0-2 0,-48-4 0,-58-15-856,127 15 943</inkml:trace>
  <inkml:trace contextRef="#ctx0" brushRef="#br0" timeOffset="1">1275 0 13619,'39'172'4049,"-6"-43"648,-15 77-3105,-14 3-1368,-19 42 32,-16-23 0,-21 34-248,2-29-504,-3 16-1032,8-56-449,16-6-495,27-55-2225,31-23 448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57.357"/>
    </inkml:context>
    <inkml:brush xml:id="br0">
      <inkml:brushProperty name="width" value="0.05" units="cm"/>
      <inkml:brushProperty name="height" value="0.05" units="cm"/>
      <inkml:brushProperty name="color" value="#FF0066"/>
    </inkml:brush>
  </inkml:definitions>
  <inkml:trace contextRef="#ctx0" brushRef="#br0">0 138 4633,'37'-21'1928,"-37"21"-1790,1-1 0,-1 1 0,1 0 0,0-1 0,-1 1 0,1-1 0,-1 1 0,1-1 0,-1 1 0,1-1-1,-1 1 1,0-1 0,1 0 0,-1 1 0,0-1 0,1 0 0,-1 1 0,0-1 0,0 0 0,0 1 0,1-1 0,-1 0 0,0 1-1,0-1 1,0 0 0,0 0 0,0 1 0,-1-2 0,1 2-112,0-1 0,0 1-1,0 0 1,0-1 0,0 1 0,0 0 0,0 0-1,0-1 1,0 1 0,0 0 0,0-1 0,0 1 0,0 0-1,0 0 1,0-1 0,0 1 0,0 0 0,0-1-1,0 1 1,0 0 0,0 0 0,1-1 0,-1 1-1,0 0 1,0 0 0,0-1 0,0 1 0,1 0-1,-1 0 1,0 0 0,0 0 0,1-1 0,-1 1-1,0 0 1,0 0 0,1 0 0,-1 0 0,0 0 0,0 0-1,1-1 1,-1 1 0,0 0 0,1 0 0,-1 0-1,0 0 1,0 0 0,1 0 0,-1 0 0,0 0-1,1 1 1,-1-1 69,-22 14 817,21-12-910,-1 0 0,1 0-1,0 0 1,0 0 0,0 0 0,1 0-1,-1 1 1,0-1 0,1 0 0,0 1 0,-1-1-1,1 0 1,0 1 0,0 2 0,-1 17 0,-4 116 38,4-137-38,1-1-1,0 1 1,0-1-1,0 1 1,0-1 0,0 1-1,0-1 1,0 0-1,0 1 1,1-1-1,-1 1 1,0-1-1,0 1 1,0-1-1,0 0 1,1 1-1,-1-1 1,0 1-1,0-1 1,1 0-1,-1 1 1,0-1-1,0 0 1,1 1-1,-1-1 1,1 0-1,-1 1 1,0-1-1,1 0 1,-1 0-1,1 0 1,-1 1-1,0-1 1,1 0-1,-1 0 1,1 0-1,-1 0 1,1 0-1,-1 0 1,0 0-1,1 0 1,-1 0-1,1 0 1,0 0-1,27-10 161,-11 3-170,5 0 9,-2 1 10,-1-1 0,0 0 0,20-12 0,-37 16 22,0-1-1,0 1 1,0 0-1,-1-1 1,1 1-1,-1-1 1,0 1-1,0-1 1,0 1 0,0-6-1,3-8 176,-2 14-185,-1-1 1,0 1-1,0-1 1,0 1-1,-1-1 0,1 0 1,-1 0-1,0 1 1,0-1-1,0 0 1,0 0-1,-1 1 1,1-1-1,-1 0 1,0 1-1,0-1 1,0 1-1,-1-1 1,1 1-1,-1-1 1,0 1-1,0 0 0,0 0 1,-4-4-1,-7-11-123,-2-3-60,-15-28 0,30 49 61,0-1-1,0 1 0,-1-1 1,1 0-1,0 1 0,-1-1 1,1 1-1,0 0 0,-1-1 1,1 1-1,-1-1 1,1 1-1,-1 0 0,1-1 1,-1 1-1,1 0 0,-1-1 1,1 1-1,-1 0 0,0 0 1,1-1-1,-1 1 0,1 0 1,-1 0-1,0 0 1,1 0-1,-1 0 0,1 0 1,-1 0-1,0 0 0,0 0 1,-2 1-2047</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6.159"/>
    </inkml:context>
    <inkml:brush xml:id="br0">
      <inkml:brushProperty name="width" value="0.05" units="cm"/>
      <inkml:brushProperty name="height" value="0.05" units="cm"/>
      <inkml:brushProperty name="color" value="#FF0066"/>
    </inkml:brush>
  </inkml:definitions>
  <inkml:trace contextRef="#ctx0" brushRef="#br0">1066 1 8442,'-18'42'2720,"-13"10"609,-6-6-2025,-11 2-159,-6-10-241,-25-4 56,-16-16-336,-23-11-400,-6-8-568,-16-10-568,20-2-296,3-2-2737,32 7 456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6.505"/>
    </inkml:context>
    <inkml:brush xml:id="br0">
      <inkml:brushProperty name="width" value="0.05" units="cm"/>
      <inkml:brushProperty name="height" value="0.05" units="cm"/>
      <inkml:brushProperty name="color" value="#FF0066"/>
    </inkml:brush>
  </inkml:definitions>
  <inkml:trace contextRef="#ctx0" brushRef="#br0">792 106 12723,'-71'-7'5801,"3"-5"-3331,39 6-2418,1 1 1,-1 2-1,1 0 1,-58 4 0,67 2-256,0 0 1,0 1 0,1 2 0,-1-1 0,1 2-1,1 1 1,-1 0 0,1 1 0,1 1-1,0 0 1,0 1 0,-24 24 0,18-14-263,1 2 0,1 1 0,1 0 0,1 2-1,1 0 1,2 0 0,-16 37 0,23-46 117,1 1-1,1 1 0,-7 27 1,12-41 296,0 0 0,0 0 1,1 0-1,0 0 1,-1 0-1,2 0 0,-1 0 1,1 0-1,-1-1 0,1 1 1,1 0-1,-1 0 1,1 0-1,0-1 0,0 1 1,0-1-1,0 0 1,4 5-1,-4-6 50,0-1 0,1 0 1,-1 0-1,1 0 0,-1 0 0,1-1 0,0 1 1,-1-1-1,1 1 0,0-1 0,0 0 1,0 0-1,0 0 0,0-1 0,6 1 0,2 0 103,0-1-1,22-2 0,-27 1-60,26-3 282,1-2 1,-1-2-1,0-1 1,-1-1-1,0-2 0,-1-1 1,0-1-1,51-34 0,-46 24 166,0-2 0,-2-1-1,-1-1 1,-1-2-1,-2-2 1,36-47 0,-52 60-128,0 0 0,-1-1-1,17-40 1,-26 52-293,0 0-1,0-1 0,-1 1 0,0-1 0,-1 0 0,0 0 0,0 1 1,-1-1-1,0 0 0,0 0 0,-1 0 0,-1 0 0,-2-10 1,4 18-63,0 0 0,-1-1 0,1 1 0,0 0 0,-1 0 0,1-1 1,-1 1-1,0 0 0,1 0 0,-1 0 0,0 0 0,0-1 0,0 1 1,-2-1-1,3 2-6,0 0 0,-1 0 0,1 0 1,-1 0-1,1 0 0,0-1 0,-1 2 1,1-1-1,-1 0 0,1 0 0,0 0 0,-1 0 1,1 0-1,0 0 0,-1 0 0,1 0 1,-1 1-1,1-1 0,0 0 0,-1 0 0,1 0 1,0 1-1,0-1 0,-1 0 0,1 1 1,0-1-1,-1 0 0,1 0 0,0 1 0,-1 0 1,-2 4-56,0 1-1,1-1 1,-1 1 0,-2 10 0,-5 14-379,3 0 0,0 1 0,2 0-1,1 0 1,2 0 0,1 0 0,1 1 0,2-1 0,1 0 0,1 0 0,2 0 0,11 34 0,-15-57-26,1 0 0,1 0 0,-1-1 0,1 1 1,1-1-1,8 12 0,-2-9-297,0 1 0,0-1 0,14 9 0,-24-19 741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7.021"/>
    </inkml:context>
    <inkml:brush xml:id="br0">
      <inkml:brushProperty name="width" value="0.05" units="cm"/>
      <inkml:brushProperty name="height" value="0.05" units="cm"/>
      <inkml:brushProperty name="color" value="#FF0066"/>
    </inkml:brush>
  </inkml:definitions>
  <inkml:trace contextRef="#ctx0" brushRef="#br0">1011 1333 8586,'-1'-1'212,"1"0"-1,-1 0 1,0 0 0,0 0-1,0 0 1,1 0 0,-1 0-1,0 1 1,0-1 0,-1 0-1,1 0 1,0 1 0,0-1-1,0 1 1,0-1 0,-1 1-1,1-1 1,0 1 0,0 0-1,-1 0 1,1 0 0,0-1 0,0 1-1,-1 0 1,1 1 0,-2-1-1,-36 3 977,-1 7-752,0 1 1,1 2-1,1 2 1,0 2-1,-65 38 1,48-20-332,1 1 0,2 4 1,-82 79-1,58-40-424,-88 118-1,141-167-33,2 2 0,0 0 0,-18 41 0,38-72 334,1 0 0,-1-1 0,1 1 0,0 0 0,-1 0 0,1 0 0,0 0 0,-1 0 0,1 0 0,0 0 0,0 0 0,0 0 0,0 0 1,0 2-1,1-3 13,-1 1 1,0-1 0,0 0-1,0 0 1,1 1 0,-1-1 0,0 0-1,0 0 1,1 0 0,-1 1 0,0-1-1,0 0 1,1 0 0,-1 0-1,0 0 1,1 0 0,-1 1 0,0-1-1,1 0 1,-1 0 0,0 0-1,1 0 1,-1 0 0,0 0 0,1 0-1,-1 0 1,0 0 0,0 0 0,1-1-1,3 0-3,0 0-1,0 0 1,0 0-1,0-1 1,6-3-1,51-33 367,-3-2 0,81-71 0,-89 66-7,-1-2-1,-3-3 1,-2-2-1,-2-1 1,-3-2 0,62-115-1,53-179 199,-93 181-468,73-182-177,-88 242-91,68-112 0,-81 164-64,3 3 1,83-97-1,-109 142 43,-9 13-5,-9 21-99,7-25 305,-29 71-625,-49 80-1,26-53 87,-181 353-4246,148-288 2130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7.495"/>
    </inkml:context>
    <inkml:brush xml:id="br0">
      <inkml:brushProperty name="width" value="0.05" units="cm"/>
      <inkml:brushProperty name="height" value="0.05" units="cm"/>
      <inkml:brushProperty name="color" value="#FF0066"/>
    </inkml:brush>
  </inkml:definitions>
  <inkml:trace contextRef="#ctx0" brushRef="#br0">191 0 8794,'-18'36'2264,"-1"-1"1,-26 36-1,4-5-687,34-55-1421,2 0-1,-1 1 1,2 0 0,-1 0 0,-4 23 0,-3 62-233,9-62 124,-13 235-555,15-252 404,1 0 1,1 0-1,1 0 0,1 0 1,0-1-1,7 19 0,-9-31 83,1 0 0,0-1-1,0 1 1,1-1-1,-1 1 1,1-1-1,0 0 1,0 0 0,0 0-1,1 0 1,-1 0-1,1-1 1,0 0-1,0 0 1,0 0-1,1 0 1,-1-1 0,1 1-1,-1-1 1,1 0-1,0 0 1,0-1-1,0 0 1,0 0 0,10 1-1,-6-1 28,1-1 1,-1-1-1,1 0 1,-1 0-1,1-1 0,-1 0 1,0-1-1,0 0 0,11-5 1,7-5 62,40-26 1,-39 21-14,-2-2 0,0 0 1,-2-2-1,0-1 0,-1-1 1,-2-1-1,0 0 0,-2-2 0,20-35 1,8-28 87,58-155 0,-73 165-151,-25 62-54,1-1-1,1 1 1,22-32 0,-29 48 36,-1 0 1,0 0-1,0 0 1,1 1-1,-1-1 1,1 0-1,0 1 1,-1-1-1,1 1 1,0 0-1,0-1 1,0 1-1,0 0 0,0 0 1,0 0-1,0 1 1,0-1-1,0 0 1,0 1-1,1-1 1,-1 1-1,0 0 1,0 0-1,1 0 1,-1 0-1,0 0 1,0 0-1,1 1 1,-1-1-1,0 1 1,0-1-1,0 1 1,0 0-1,0 0 1,0 0-1,0 0 1,3 2-1,5 5-214,-1 0 0,0 0 0,-1 1 0,0 0-1,11 16 1,-18-23 180,34 44-2508,-5-3 74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8.192"/>
    </inkml:context>
    <inkml:brush xml:id="br0">
      <inkml:brushProperty name="width" value="0.05" units="cm"/>
      <inkml:brushProperty name="height" value="0.05" units="cm"/>
      <inkml:brushProperty name="color" value="#FF0066"/>
    </inkml:brush>
  </inkml:definitions>
  <inkml:trace contextRef="#ctx0" brushRef="#br0">704 163 7242,'-1'-1'224,"1"1"1,0-1 0,0 1 0,0 0 0,-1-1 0,1 1 0,0-1-1,-1 1 1,1-1 0,0 1 0,-1 0 0,1-1 0,-1 1 0,1 0 0,0-1-1,-1 1 1,1 0 0,-1 0 0,1-1 0,-1 1 0,1 0 0,-1 0-1,1 0 1,-1 0 0,1-1 0,-1 1 0,0 0 0,-19-5 1045,15 5-1168,0-1-1,0 1 1,0 0-1,0 1 1,0-1-1,0 1 0,1 0 1,-1 0-1,-5 2 1,-43 21 300,34-15-249,-6 4-33,0 1 1,1 1-1,1 1 0,-26 23 0,-74 83-246,78-70-270,2 1 0,3 3 0,2 1 1,-33 67-1,64-110 210,0-1 1,1 1-1,0 0 0,1 1 1,-3 18-1,8-32 174,-1 0-1,1-1 1,0 1-1,0 0 1,0 0-1,0 0 1,0 0 0,0 0-1,0-1 1,0 1-1,1 0 1,-1 0-1,0 0 1,0-1-1,1 1 1,-1 0-1,0 0 1,1 0-1,-1-1 1,1 1 0,-1 0-1,1-1 1,-1 1-1,1 0 1,0-1-1,-1 1 1,1-1-1,0 1 1,-1-1-1,1 1 1,0-1-1,0 0 1,-1 1-1,1-1 1,0 0 0,0 1-1,0-1 1,0 0-1,-1 0 1,1 0-1,0 0 1,0 0-1,0 0 1,0 0-1,0 0 1,-1 0-1,3-1 1,2 0-6,0 0-1,1 0 1,-1-1 0,0 1-1,0-1 1,6-4-1,15-10 96,0-1-1,-2-1 1,0-2-1,35-36 0,73-99 709,87-141 470,-208 283-1167,0-1 0,0 2 0,2-1 0,23-18 0,-33 29-65,-1 0 0,1 1 0,0-1 0,0 0 0,0 1 0,1 0 0,-1 0 0,0 0 0,0 0 0,1 0 0,-1 1 0,0-1 0,1 1 0,-1 0 0,1 0 0,-1 0 0,0 0 0,7 2 0,-5 0-3,0 0 0,0 0 0,-1 0 0,0 1 0,1 0 0,-1-1 0,0 2 0,0-1 1,0 0-1,-1 1 0,5 5 0,2 4-16,-1 1-1,-1-1 1,0 1-1,-1 1 1,0-1 0,8 30-1,10 66-282,-18-71-168,16 50 1,-22-86 403,0-1 0,-1 1 0,1-1-1,0 1 1,0-1 0,1 0 0,-1 1 0,0-1 0,1 0-1,-1 0 1,1 0 0,0 0 0,0 0 0,0-1 0,0 1 0,0 0-1,0-1 1,0 1 0,0-1 0,1 0 0,-1 0 0,0 0 0,1 0-1,4 1 1,-4-2 20,1 0-1,0 0 0,0-1 1,0 0-1,0 1 1,0-1-1,-1-1 0,1 1 1,0 0-1,-1-1 0,1 0 1,-1 0-1,0 0 1,1 0-1,-1-1 0,3-2 1,2-2 120,0-1 1,0 0 0,0-1-1,-1 0 1,-1 0 0,1 0-1,7-18 1,1-5 516,11-38-1,-16 41 103,27-55-1,-37 84-702,0-1-1,0 0 1,1 1-1,-1-1 1,0 0 0,1 1-1,-1-1 1,0 0 0,1 1-1,-1-1 1,1 1-1,-1-1 1,1 1 0,-1-1-1,1 1 1,0-1-1,-1 1 1,1-1 0,0 1-1,-1 0 1,1-1 0,0 1-1,-1 0 1,1 0-1,1-1 1,-2 2-7,1-1-1,0 1 1,-1-1 0,1 1-1,0-1 1,-1 1-1,1 0 1,-1-1 0,1 1-1,-1-1 1,0 1 0,1 0-1,-1 0 1,1-1-1,-1 1 1,0 0 0,0 0-1,1-1 1,-1 2 0,8 49-96,-8-43 63,2 13-33,-1-5-117,1-1-1,0 0 1,1 0 0,1 0 0,7 19-1,-10-31 128,0 1 0,1-1 0,-1 0 0,1-1 0,0 1 0,0 0 0,0-1 0,0 1-1,1-1 1,-1 1 0,1-1 0,-1 0 0,1 0 0,0 0 0,0 0 0,0-1 0,0 1 0,0-1 0,0 0 0,0 0-1,0 0 1,1 0 0,-1 0 0,0-1 0,1 0 0,-1 1 0,0-1 0,1 0 0,-1-1 0,6 0 0,8-2-85,-1-1 1,0 0 0,0-1-1,25-12 1,60-37-143,-71 37 212,44-26 31,33-19 44,-75 46 0,0 1 15,59-40-1,-82 49-60,-1 0 0,-1 0-1,1-1 1,-1 0 0,-1 0 0,1-1-1,-1 0 1,0 0 0,-1-1-1,0 1 1,7-19 0,-7 12-615,-1 0 0,3-24 0,1-41-957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8.530"/>
    </inkml:context>
    <inkml:brush xml:id="br0">
      <inkml:brushProperty name="width" value="0.05" units="cm"/>
      <inkml:brushProperty name="height" value="0.05" units="cm"/>
      <inkml:brushProperty name="color" value="#FF0066"/>
    </inkml:brush>
  </inkml:definitions>
  <inkml:trace contextRef="#ctx0" brushRef="#br0">208 48 6585,'18'-33'2897,"-1"18"200,-4 32-1409,7 25-392,-5 19-271,5 35 71,-9 4-304,-1 27-80,-14-7-448,-7 22-80,-6-15-176,-11 22-160,-5-7-272,-13 17-384,-2-13-176,-9 7-33,9-31-2719,9-21 951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8.888"/>
    </inkml:context>
    <inkml:brush xml:id="br0">
      <inkml:brushProperty name="width" value="0.05" units="cm"/>
      <inkml:brushProperty name="height" value="0.05" units="cm"/>
      <inkml:brushProperty name="color" value="#FF0066"/>
    </inkml:brush>
  </inkml:definitions>
  <inkml:trace contextRef="#ctx0" brushRef="#br0">559 0 7970,'-19'43'2352,"-12"5"537,-15 16-1665,0-3-784,-13 13 72,1-17-40,-6 6-216,3-8-480,-4 2-232,11-11-2816,-1 4 719</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9.230"/>
    </inkml:context>
    <inkml:brush xml:id="br0">
      <inkml:brushProperty name="width" value="0.05" units="cm"/>
      <inkml:brushProperty name="height" value="0.05" units="cm"/>
      <inkml:brushProperty name="color" value="#FF0066"/>
    </inkml:brush>
  </inkml:definitions>
  <inkml:trace contextRef="#ctx0" brushRef="#br0">513 490 9018,'155'-31'3674,"-140"27"-3371,0-1-1,-1 0 1,0-1 0,0 0 0,0-1-1,-1-1 1,0 0 0,13-11 0,-24 17-251,1 0 1,-1-1 0,0 1 0,0 0 0,-1-1 0,1 1-1,0-1 1,-1 1 0,1-1 0,-1 0 0,0 0 0,0 1-1,0-1 1,0 0 0,-1 0 0,1 0 0,-1 0 0,0 0-1,0 0 1,0 0 0,0 0 0,0 0 0,0 0 0,-1 0-1,0 0 1,1 0 0,-1 0 0,0 0 0,-1 0 0,1 1-1,0-1 1,-3-2 0,1 0-30,0 0 0,0 1 0,-1-1 1,0 1-1,0 0 0,0 0 0,0 1 0,-1-1 0,1 1 0,-1 0 0,0 0 0,0 0 1,0 1-1,0 0 0,0 0 0,-9-2 0,4 3-27,0 0-1,1 1 1,-1 0-1,0 0 1,1 1-1,-1 0 1,0 1-1,1 0 1,0 1 0,-11 4-1,-10 5-61,-49 28 0,25-7-180,1 2 1,1 2 0,3 2-1,1 3 1,2 1-1,1 3 1,-64 86 0,100-120 150,-23 36-216,30-44 277,0 0 0,0 0 0,0 0 0,1 0 0,-1 0 0,1 0 0,0 0 0,0 1 0,1-1 0,-1 5-1,1-8 29,0 0-1,0 0 1,0 0-1,0 0 1,0 0-1,1 0 1,-1 0-1,0 0 1,1 0-1,-1 0 0,0 0 1,1 0-1,-1 0 1,1 0-1,-1 0 1,1 0-1,0 0 1,-1-1-1,1 1 1,0 0-1,0 0 0,0-1 1,-1 1-1,1-1 1,0 1-1,0 0 1,0-1-1,2 1 1,0 0 3,1-1 1,-1 1-1,1-1 1,-1 0-1,1 0 1,-1 0-1,1 0 1,5-2-1,21-5 60,-1-1 0,1-1 0,-2-2 0,1-1 0,49-30 0,-23 8 132,88-71-1,-91 62-7,-1-3 0,-2-2 0,49-63 0,-85 93-114,1-1 19,1 1 0,0 0 0,1 1 1,22-19-1,-37 36-90,-1-1 0,1 1 0,-1-1 0,1 1-1,0-1 1,-1 1 0,1-1 0,0 1 0,-1-1 0,1 1 0,0 0 0,0 0 0,-1-1 0,1 1 0,0 0 0,0 0-1,0 0 1,-1 0 0,1 0 0,0 0 0,0 0 0,0 0 0,-1 0 0,1 0 0,0 0 0,0 1 0,1-1 0,-1 1-13,0 0 0,-1 0 1,1 0-1,0 0 1,0 0-1,-1 1 0,1-1 1,0 0-1,-1 0 1,1 0-1,-1 1 0,0-1 1,1 0-1,-1 0 0,0 2 1,1 7-111,0 0 1,-1 0 0,-1 13-1,-2 93-3451,5-62 1119</inkml:trace>
  <inkml:trace contextRef="#ctx0" brushRef="#br0" timeOffset="1">1960 14 7626,'-22'-9'2288,"-6"5"545,-11 9-1633,4 12-720,-17 18 0,-7 9-16,-20 19-112,-5 5-416,-19 19-144,3-6-240,-1 2-376,19-22-1801,14-9-447,33-25-625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9.587"/>
    </inkml:context>
    <inkml:brush xml:id="br0">
      <inkml:brushProperty name="width" value="0.05" units="cm"/>
      <inkml:brushProperty name="height" value="0.05" units="cm"/>
      <inkml:brushProperty name="color" value="#FF0066"/>
    </inkml:brush>
  </inkml:definitions>
  <inkml:trace contextRef="#ctx0" brushRef="#br0">103 238 6793,'86'-45'2490,"-39"22"-377,65-44 1,-103 60-1650,-1 0 0,-1 0 1,14-16-1,-18 18-335,1 0 1,0 1-1,0-1 0,1 1 0,-1 0 1,1 0-1,0 1 0,0-1 0,0 1 1,0 0-1,8-3 0,-7 4-92,0 1-1,0-1 1,0 1-1,0 0 1,0 0-1,0 1 0,0-1 1,0 1-1,1 1 1,-1-1-1,0 1 1,0 0-1,0 1 1,0-1-1,0 1 1,-1 1-1,1-1 0,0 1 1,-1 0-1,0 0 1,1 0-1,-1 1 1,-1-1-1,1 1 1,0 1-1,7 8 0,-5-2-32,1 1-1,-1 0 1,-1 0-1,0 1 0,-1-1 1,0 1-1,-1 0 1,-1 1-1,0-1 0,2 23 1,-6-24-22,-1-1 0,0 0 0,0 0 0,-1 0 0,0-1 0,-7 15 0,-23 51-315,-3-1 0,-3-3 0,-3 0-1,-79 98 1,60-95-1822,-127 120-1,57-81-495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39.929"/>
    </inkml:context>
    <inkml:brush xml:id="br0">
      <inkml:brushProperty name="width" value="0.05" units="cm"/>
      <inkml:brushProperty name="height" value="0.05" units="cm"/>
      <inkml:brushProperty name="color" value="#FF0066"/>
    </inkml:brush>
  </inkml:definitions>
  <inkml:trace contextRef="#ctx0" brushRef="#br0">0 1379 8786,'7'-16'857,"1"0"1,0 0-1,1 1 1,1 0-1,0 1 1,1 0-1,21-21 1,99-78 656,-116 101-1313,128-96 470,5 6 1,207-106-1,-257 159-836,2 3 1,1 5 0,189-48-1,-42 37-295,294-21-1,-437 67 459,-63 4-22,-1-1 0,66-14 0,-100 16 20,-1-1 0,0 0 0,0 0 0,0-1 0,0 1-1,7-6 1,-11 7 7,-1 0 0,1 0 0,-1 0-1,0 0 1,1-1 0,-1 1 0,0-1 0,0 1 0,0-1-1,0 1 1,0-1 0,0 0 0,0 0 0,0 1-1,-1-1 1,1 0 0,-1 0 0,1 0 0,-1 0-1,0 1 1,0-1 0,0 0 0,0 0 0,0 0 0,0 0-1,-1-3 1,-1-2 15,-1 0-1,1 0 0,-1 1 1,-1-1-1,1 1 1,-1-1-1,0 2 0,-1-1 1,0 0-1,1 1 1,-7-5-1,-9-9 104,-37-25 0,37 30-52,0 1-1,-2 0 1,1 2 0,-2 0-1,1 2 1,-1 0 0,-1 2-1,-40-8 1,44 12-22,0 1 0,-1 1 0,1 1 0,0 1-1,0 1 1,0 0 0,0 2 0,1 0 0,-1 1-1,1 1 1,-23 11 0,11-2 1,1 2-1,0 1 1,1 2-1,1 0 1,0 2 0,2 1-1,1 2 1,1 0-1,-25 34 1,13-10-26,2 1 0,3 2 0,2 1 0,-33 83 0,46-96-160,2 1 0,2 1 0,1 0 0,3 0 1,-4 50-1,11-82 58,0-1 0,1 1 1,1 0-1,-1-1 0,2 1 1,-1-1-1,1 1 0,1-1 0,-1 0 1,2 0-1,-1 0 0,1 0 1,1 0-1,0-1 0,7 11 0,-6-13-10,1 1-1,0-1 1,0 0-1,1-1 1,-1 0-1,1 0 1,0 0-1,1-1 1,-1 0-1,1-1 1,0 0-1,0 0 1,0-1-1,0 0 1,0-1-1,13 1 1,21 0-227,1-2 0,0-2 0,-1-2 1,1-2-1,56-15 0,211-77-2833,-71-4 586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57.757"/>
    </inkml:context>
    <inkml:brush xml:id="br0">
      <inkml:brushProperty name="width" value="0.05" units="cm"/>
      <inkml:brushProperty name="height" value="0.05" units="cm"/>
      <inkml:brushProperty name="color" value="#FF0066"/>
    </inkml:brush>
  </inkml:definitions>
  <inkml:trace contextRef="#ctx0" brushRef="#br0">1 6 2521,'12'-3'-104,"-2"0"1000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0.269"/>
    </inkml:context>
    <inkml:brush xml:id="br0">
      <inkml:brushProperty name="width" value="0.05" units="cm"/>
      <inkml:brushProperty name="height" value="0.05" units="cm"/>
      <inkml:brushProperty name="color" value="#FF0066"/>
    </inkml:brush>
  </inkml:definitions>
  <inkml:trace contextRef="#ctx0" brushRef="#br0">3372 52 8210,'12'-10'860,"-6"5"24,0 0-1,-1 0 1,1 0 0,8-12-1,-14 17-862,-1 0 0,1 0 0,0 0 0,0 0 0,0 0-1,0 0 1,0 0 0,0 0 0,0 0 0,-1 0 0,1 1 0,0-1-1,0 0 1,0 0 0,0 0 0,0 0 0,-1 0 0,1 0 0,0 0 0,0 0-1,0-1 1,0 1 0,0 0 0,0 0 0,-1 0 0,1 0 0,0 0-1,0 0 1,0 0 0,0 0 0,0 0 0,0 0 0,0 0 0,0 0 0,-1 0-1,1-1 1,0 1 0,0 0 0,0 0 0,0 0 0,0 0 0,0 0-1,0 0 1,0 0 0,0-1 0,0 1 0,0 0 0,0 0 0,0 0-1,0 0 1,0 0 0,0 0 0,0-1 0,0 1 0,0 0 0,0 0 0,0 0-1,0 0 1,0 0 0,0 0 0,0-1 0,0 1 0,0 0 0,0 0 0,-9 3 295,0 0 1,0 1 0,1 0 0,-1 0 0,-12 9 0,15-10-213,-92 51 766,-2-4 0,-2-5 0,-214 64 0,290-102-855,-275 81-253,271-77-325,27-8 166,8-1-53,69 7-1029,-37-5 1070,75 10-323,148 38 1,-206-37 789,-1 1 0,-1 3 0,0 3 1,86 49-1,-121-61 23,-1 2 0,0-1 1,0 2-1,-1 0 1,-1 1-1,0 1 1,22 31-1,-31-39-26,0 1 0,-1-1 0,-1 1 0,1 0 0,-1 0 0,0 0 0,-1 1 0,0-1 0,0 0 0,-1 1 0,0 0 0,-1-1 0,0 1 0,0-1 0,-1 1 0,0-1-1,0 1 1,-1-1 0,0 1 0,-6 14 0,1-7 51,-2-1 0,1 0 0,-2 0 0,0-1 0,-1 0 0,0-1-1,-16 15 1,2-6 36,0-1-1,-2-1 0,0-1 1,-48 24-1,-2-6 149,-132 44 0,-169 18 30,120-54-694,-1-12-1,-270 0 0,-151-40-2966,-28-39-95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1.116"/>
    </inkml:context>
    <inkml:brush xml:id="br0">
      <inkml:brushProperty name="width" value="0.05" units="cm"/>
      <inkml:brushProperty name="height" value="0.05" units="cm"/>
      <inkml:brushProperty name="color" value="#FF0066"/>
    </inkml:brush>
  </inkml:definitions>
  <inkml:trace contextRef="#ctx0" brushRef="#br0">1159 1854 14331,'0'0'217,"0"-1"0,0 1-1,0 0 1,0-1 0,0 1 0,0 0 0,0-1-1,0 1 1,0 0 0,0-1 0,0 1 0,0 0-1,0-1 1,-1 1 0,1 0 0,0-1 0,0 1-1,0 0 1,-1 0 0,1-1 0,0 1 0,0 0-1,0-1 1,-1 1 0,1 0 0,0 0 0,-1 0-1,1-1 1,0 1 0,-1 0 0,1 0 0,-18-5 2809,-33 3-2822,23 1 258,-26-4-386,8 0-314,-71 1 0,102 5 138,0 0-1,1 1 0,-1 1 0,1 0 0,-1 1 0,1 1 1,0 0-1,1 1 0,-14 7 0,10-3 0,1 1 0,1 1 0,0 0-1,0 1 1,1 1 0,1 0 0,0 1 0,1 0 0,-20 34-1,24-34 71,1 0-1,0 0 1,0 1-1,2 0 1,0 0-1,1 1 1,1-1-1,0 1 1,1 0-1,1 0 1,2 33-1,0-41 41,0 0 0,1 0 0,0 0 0,1 0-1,0 0 1,1 0 0,0-1 0,0 1-1,0-1 1,1 0 0,0 0 0,1-1 0,9 10-1,-10-12 21,-1-1 0,2 1 0,-1-1-1,0-1 1,1 1 0,-1-1 0,1 0-1,0 0 1,0 0 0,0-1 0,1 0-1,-1 0 1,1-1 0,-1 1 0,1-2-1,-1 1 1,1-1 0,-1 0 0,1 0-1,8-1 1,-10-1-4,1 1 0,0-1 0,-1 0 0,0 0 0,1 0 0,-1-1 0,0 0 0,0 0 0,0 0-1,-1-1 1,1 0 0,-1 1 0,0-2 0,0 1 0,0 0 0,3-6 0,6-10-17,0-1 0,15-37 0,-3 8-214,-1 11-412,1 2 0,52-58 1,-47 59 194,-12 14 287,-2-1 0,0-1 0,-2-1-1,0 0 1,18-51 0,-17 31 364,-2-1 0,12-82 0,30-366 1490,-48-108-961,-45 115-714,35 465-102,7 43 3,23 170-73,54 526-100,-51-385-90,37 825-1935,-71-612 1122,-47-6 457,28-403 901,-5-1 0,-6-2 0,-6-1 1,-78 174-1,78-222 430,-81 124-1,85-156-292,-2-3 0,-2-1 0,-56 52 0,67-73-84,-48 33 1,59-48-195,0-1 1,-1 0-1,0-2 1,-31 12-1,40-18-67,1 0-1,-1 0 0,0-1 0,0 0 0,0-1 0,0 0 0,0-1 0,0 0 0,0 0 0,0-1 0,1-1 0,-1 1 0,0-2 0,0 1 0,1-1 0,-1-1 0,1 0 1,0 0-1,0 0 0,1-2 0,-1 1 0,1-1 0,0 0 0,0 0 0,1-1 0,-8-9 0,-1-3-12,0-1 0,1 0 0,1-2 0,1 1 0,-15-37 0,9 13-57,3 0 1,-16-69-1,13 15-258,5 0-1,3 0 1,4-102 0,9 67-1017,36-237-1,-15 250-696,5 2-1,6 0 1,86-200-1,17 55-2971,-135 260 4919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5.330"/>
    </inkml:context>
    <inkml:brush xml:id="br0">
      <inkml:brushProperty name="width" value="0.05" units="cm"/>
      <inkml:brushProperty name="height" value="0.05" units="cm"/>
      <inkml:brushProperty name="color" value="#FF0066"/>
    </inkml:brush>
  </inkml:definitions>
  <inkml:trace contextRef="#ctx0" brushRef="#br0">1 613 12475,'74'-71'5982,"3"7"-3452,-53 47-2280,1 1 1,1 1 0,0 1 0,52-20 0,7 8 88,0 4 0,132-18 0,183-1-458,-319 34 70,665-61-510,195-41-917,-886 102 929,-29 4-450,-1-1 0,38-11 0,-60 14 859,0 0 1,0 0-1,0 0 0,0 0 0,0 0 1,-1-1-1,1 1 0,0-1 0,-1 0 0,0 0 1,5-4-1,-7 6 102,0 0 0,0-1 1,0 1-1,0 0 0,0-1 0,0 1 0,0 0 1,0-1-1,0 1 0,0 0 0,0-1 0,0 1 1,0 0-1,0 0 0,0-1 0,0 1 1,0 0-1,0-1 0,0 1 0,-1 0 0,1 0 1,0-1-1,0 1 0,0 0 0,0 0 0,-1-1 1,1 1-1,0 0 0,0 0 0,-1-1 0,1 1 1,0 0-1,0 0 0,-1 0 0,1 0 0,0 0 1,0-1-1,-1 1 0,-31-6-2035,-70 4-1196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5.685"/>
    </inkml:context>
    <inkml:brush xml:id="br0">
      <inkml:brushProperty name="width" value="0.05" units="cm"/>
      <inkml:brushProperty name="height" value="0.05" units="cm"/>
      <inkml:brushProperty name="color" value="#FF0066"/>
    </inkml:brush>
  </inkml:definitions>
  <inkml:trace contextRef="#ctx0" brushRef="#br0">174 1 9186,'-2'27'2609,"2"-18"871,6 8-1999,-4-6-473,0 11-40,-4 2-56,-4 19-352,-5 8-488,-6 36-176,-1 13-32,-2 49-240,-3 19-72,-2 44-392,4-9-56,-1 29-3017,5-31 752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6.041"/>
    </inkml:context>
    <inkml:brush xml:id="br0">
      <inkml:brushProperty name="width" value="0.05" units="cm"/>
      <inkml:brushProperty name="height" value="0.05" units="cm"/>
      <inkml:brushProperty name="color" value="#FF0066"/>
    </inkml:brush>
  </inkml:definitions>
  <inkml:trace contextRef="#ctx0" brushRef="#br0">409 0 5457,'-15'28'6650,"15"5"-2225,-24 32-3073,4 10 3289,-3 41-4425,-6 10 8,-14 49-176,14 8-336,-12 56-592,-5-4-385,5 38-487,6-41-16,-2 4-2577,11-57 944</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6.379"/>
    </inkml:context>
    <inkml:brush xml:id="br0">
      <inkml:brushProperty name="width" value="0.05" units="cm"/>
      <inkml:brushProperty name="height" value="0.05" units="cm"/>
      <inkml:brushProperty name="color" value="#FF0066"/>
    </inkml:brush>
  </inkml:definitions>
  <inkml:trace contextRef="#ctx0" brushRef="#br0">446 0 9850,'187'99'6353,"-15"19"-3674,146 158-1125,-202-159-1364,-6 5 0,-5 5 0,100 157 1,-158-209-524,-3 1 0,53 131 1,-75-147-18,-2 1 0,-4 1 1,-1 0-1,6 79 1,-16-93 83,-2 1 0,-2-1 0,-3 1 1,-1-1-1,-3 0 0,-2 0 1,-20 69-1,15-76 161,-1-1 0,-3 0 0,-1-1 0,-2-2 0,-1 1 0,-2-2 0,-55 64 0,37-56 145,-3-2 0,-2-2 0,-76 53 0,59-52 67,-2-3 0,-104 45 0,99-56-98,-1-3-1,-1-3 1,-1-3-1,-112 12 1,126-24-505,0-3 0,0-2 1,0-3-1,0-3 0,0-2 0,-61-16 1,-83-41-2218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6.749"/>
    </inkml:context>
    <inkml:brush xml:id="br0">
      <inkml:brushProperty name="width" value="0.05" units="cm"/>
      <inkml:brushProperty name="height" value="0.05" units="cm"/>
      <inkml:brushProperty name="color" value="#FF0066"/>
    </inkml:brush>
  </inkml:definitions>
  <inkml:trace contextRef="#ctx0" brushRef="#br0">575 1 13059,'-4'5'3008,"-3"-1"889,-17 5-3297,-19 6-768,-60 103 48,47 2-400,-3 16-152,-18 62-600,10 8-225,-9 23-2639,17-30 1119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7.077"/>
    </inkml:context>
    <inkml:brush xml:id="br0">
      <inkml:brushProperty name="width" value="0.05" units="cm"/>
      <inkml:brushProperty name="height" value="0.05" units="cm"/>
      <inkml:brushProperty name="color" value="#FF0066"/>
    </inkml:brush>
  </inkml:definitions>
  <inkml:trace contextRef="#ctx0" brushRef="#br0">1 2660 7714,'86'-171'7587,"-15"-5"-3660,44-188-1888,-48 141-1065,-65 218-970,139-423 148,29 12-411,-160 392 184,2 0 0,1 1 0,1 1 0,1 0 1,21-23-1,-33 42 38,0 0 0,0 0 0,1 0 0,-1 0 0,1 1 0,0-1 0,0 1 0,0 0 0,0 0 0,0 0 0,9-2 0,-11 4 11,0 0 0,1 0 0,-1 0 0,1 0 0,-1 0 0,0 0 0,1 1 0,-1-1 0,0 1 0,1-1 0,-1 1-1,0 0 1,0 0 0,0 0 0,1 0 0,-1 1 0,0-1 0,-1 0 0,1 1 0,0-1 0,0 1 0,2 3 0,2 3-39,0 0 0,-1 0 0,0 1 0,0 0 0,-1 0 0,5 14 0,16 63-249,-20-66 224,5 21-71,25 83-548,-30-109 518,1 0-1,0-1 1,1 0-1,1 0 0,18 24 1,-23-34 138,0 0 0,1-1 1,0 1-1,0-1 1,0 1-1,0-1 0,0 0 1,0-1-1,1 1 0,0-1 1,-1 0-1,1 0 0,0 0 1,0 0-1,0-1 0,7 1 1,-5-2 23,1 0 1,-1 0 0,1 0-1,0-1 1,-1-1 0,1 1-1,-1-1 1,0 0-1,14-6 1,4-5 76,-1-2 0,0 0 0,-1-1 0,35-32 0,64-63 1130,200-237 0,-232 234-713,130-218-1,-201 297-409,29-69 0,-37 70-13,-12 29-2,-6 8 8,-3 7-26,0 1 1,1-1-1,0 1 1,1 1-1,1 0 1,-1 0-1,-6 17 1,-168 379 299,27 35-188,-173 598-332,154-431-287,41-53 12,126-521 460,4-16 9,-1 0 0,0-1 0,-2 1 0,-11 27 1,16-45-21,0 0 0,0 0 0,0-1 1,0 1-1,0 0 0,-1 0 1,1-1-1,0 1 0,-1-1 0,1 1 1,-1-1-1,0 0 0,1 1 1,-1-1-1,0 0 0,0 0 1,0 0-1,-2 1 0,1-2-45,1 0 1,0 0-1,-1 0 0,1-1 1,-1 1-1,1 0 0,0-1 1,-1 0-1,1 1 0,0-1 1,0 0-1,-1 0 0,1 0 1,0-1-1,0 1 1,0 0-1,0-1 0,-1-1 1,-21-19-1624,-24-26 1,-64-73-1979</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1.835"/>
    </inkml:context>
    <inkml:brush xml:id="br0">
      <inkml:brushProperty name="width" value="0.05" units="cm"/>
      <inkml:brushProperty name="height" value="0.05" units="cm"/>
      <inkml:brushProperty name="color" value="#FF0066"/>
    </inkml:brush>
  </inkml:definitions>
  <inkml:trace contextRef="#ctx0" brushRef="#br0">1459 378 9330,'135'-32'7024,"-102"21"-5176,63-30 0,53-42-656,-127 68-1129,0 0 0,-1-2 0,0-1 0,25-28 0,-45 45-58,4-4 7,-1 0-1,0-1 0,0 1 1,0-1-1,2-6 1,-5 11-16,-1 0 1,1 0-1,-1-1 0,1 1 1,-1 0-1,0 0 1,0 0-1,0-1 1,0 1-1,1 0 0,-2 0 1,1-1-1,0 1 1,0 0-1,0 0 1,0 0-1,-1-1 1,1 1-1,-1 0 0,1 0 1,-1 0-1,1 0 1,-1 0-1,0 0 1,1 0-1,-1 0 0,0 0 1,0 0-1,0 0 1,0 0-1,0 0 1,0 1-1,0-1 1,-1 0-1,-6-3-22,0 1 0,0 0-1,0 0 1,-1 1 0,1 0 0,-1 1 0,1 0-1,-1 0 1,-11 1 0,17 0 23,-79-2 41,-104 12 0,-79 25 295,128-12-45,-240 73 0,254-55-238,-181 89 0,265-109-78,0 1-1,-40 32 1,58-38-20,1 2-1,0 0 1,2 2 0,-31 40-1,31-33-38,2-1-1,1 2 1,1 0 0,-16 48-1,15-28-130,2 1 0,-7 62 0,7 13-553,4 173-1,35 373-1431,-24-640 2124,26 469-660,-20-2 780,-6-464 95,1-39 584,0-18 194,6-48-2604,2-19 1004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2.222"/>
    </inkml:context>
    <inkml:brush xml:id="br0">
      <inkml:brushProperty name="width" value="0.05" units="cm"/>
      <inkml:brushProperty name="height" value="0.05" units="cm"/>
      <inkml:brushProperty name="color" value="#FF0066"/>
    </inkml:brush>
  </inkml:definitions>
  <inkml:trace contextRef="#ctx0" brushRef="#br0">1174 0 10754,'-29'43'3441,"-23"10"728,-15 1-2889,-32 12-328,-5-9-399,-33 2-105,3-11-296,-14 4-368,28-11-232,3-6-545,41-10-263,14-19-3057,34-25 616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58.222"/>
    </inkml:context>
    <inkml:brush xml:id="br0">
      <inkml:brushProperty name="width" value="0.05" units="cm"/>
      <inkml:brushProperty name="height" value="0.05" units="cm"/>
      <inkml:brushProperty name="color" value="#FF0066"/>
    </inkml:brush>
  </inkml:definitions>
  <inkml:trace contextRef="#ctx0" brushRef="#br0">192 45 3969,'-4'-2'6946,"-16"-8"-6653,13 6-143,2 1-27,-1 0 0,1 0-1,-1 0 1,-7-2 0,12 5-118,0 0-1,0-1 1,0 1-1,0 0 1,0 0-1,-1 0 1,1 0-1,0-1 0,0 2 1,0-1-1,0 0 1,0 0-1,0 0 1,0 0-1,0 1 1,0-1-1,0 0 1,0 1-1,0-1 0,0 1 1,0-1-1,1 1 1,-1 0-1,0-1 1,0 1-1,0 0 1,1-1-1,-1 1 1,0 0-1,1 0 1,-1 0-1,0 0 0,0 1 1,-33 60-4,15-29 13,15-25-15,0 1 1,1-1 0,0 1 0,0 0 0,1 0 0,1 0 0,-2 14-1,-1 7 0,2-20 5,-4 23 38,6-32-40,0 0 0,0 0 0,0 0 0,0-1 0,0 1 0,0 0 0,0 0 0,0-1 0,0 1 0,0 0 0,1 0 0,-1-1 0,0 1 0,1 0 0,-1 0 0,0-1 0,1 1 0,-1 0 0,1-1 0,-1 1 0,1-1 0,-1 1 0,1-1 0,-1 1 0,1-1 0,0 1 0,-1-1 1,1 1-1,0-1 0,-1 0 0,1 1 0,0-1 0,0 1 0,2-2 44,-1 1 1,0 0-1,1-1 0,-1 0 1,0 1-1,0-1 1,0 0-1,0 0 1,0 0-1,3-2 0,-1 0-3,8-2-18,-2 0 0,1-2 0,11-7 0,-12 7-10,-5 3 19,-1 0 1,1 0-1,0-1 1,-1 0 0,0 0-1,0 0 1,0 0-1,-1 0 1,0-1-1,0 1 1,0-1-1,-1 0 1,1 0-1,-2 0 1,1 0 0,-1-1-1,1 1 1,-2 0-1,1 0 1,-1-1-1,0-9 1,-1 13-30,0 0 0,1 1 0,-1-1 0,0 0 0,0 1 0,-1-1 0,1 1 0,-1-1 1,1 1-1,-1 0 0,0 0 0,0-1 0,-3-1 0,-32-26-89,17 15 56,20 15 26,-4-4-45,-1 0-1,0 0 1,0 0-1,-1 1 1,1-1-1,-1 1 1,-9-3-1,-12 3-2926,11 7 806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2.671"/>
    </inkml:context>
    <inkml:brush xml:id="br0">
      <inkml:brushProperty name="width" value="0.05" units="cm"/>
      <inkml:brushProperty name="height" value="0.05" units="cm"/>
      <inkml:brushProperty name="color" value="#FF0066"/>
    </inkml:brush>
  </inkml:definitions>
  <inkml:trace contextRef="#ctx0" brushRef="#br0">521 399 9058,'-8'-12'3000,"-14"-17"3691,21 28-6503,0 0-1,-1-1 1,1 1 0,0 0 0,-1 0-1,1 0 1,-1 0 0,1 0 0,-1 1-1,1-1 1,-1 0 0,1 1 0,-1-1-1,0 1 1,1-1 0,-3 1 0,3 0-165,0 1 0,0-1 0,0 1 1,0-1-1,0 1 0,0 0 0,0-1 0,0 1 1,0 0-1,1 0 0,-1-1 0,0 1 0,1 0 1,-1 0-1,0 0 0,1 0 0,-1 0 1,1 0-1,0 0 0,-1 0 0,1 0 0,0 0 1,-1 0-1,1 0 0,0 2 0,-1 1 47,-5 16-1,2 0 1,0-1-1,2 1 0,-1 40 0,2-20-79,-9 385-413,6-175-423,3-191 540,-17 328-2885,-16-148 989,27-206 1883,-2-1 1,-1 0-1,-1 0 0,-2-1 0,-22 38 1,30-60 229,0 0 1,-1 0 0,-1-1 0,1 0-1,-1 0 1,-1-1 0,-9 9-1,15-15 69,0 1 0,-1 0 0,1-1 0,-1 0 1,1 0-1,-1 0 0,1 0 0,-1 0 0,1 0 0,-1 0 0,0-1 0,0 1 0,1-1 0,-1 0 0,0 0 0,0 0 0,0 0 0,1-1 0,-1 1 0,0-1 0,1 1 0,-1-1 0,0 0 0,1 0 0,-1 0 0,1-1 0,-1 1 0,1 0 0,0-1 0,-1 0 0,-1-1 0,-1-2 3,1 0-1,-1 0 1,1 0 0,1 0-1,-1-1 1,1 1 0,-1-1-1,2 0 1,-4-8 0,-9-26 3,2 0 1,2-1 0,-9-63 0,-4-134 34,18 65-97,7-1 1,24-176-1,21 18-367,-28 240 382,44-136 0,-47 186 185,31-59 0,-36 82 2,1 0 1,1 1-1,1 0 0,21-22 1,-27 33 27,1-1 1,0 1 0,0 1 0,0 0-1,1 0 1,0 0 0,0 1 0,1 0-1,-1 1 1,1 0 0,0 1 0,0 0-1,1 1 1,-1 0 0,0 0 0,1 1-1,-1 0 1,1 1 0,-1 0 0,1 1-1,-1 0 1,1 1 0,-1 0 0,0 0-1,16 7 1,1 3 256,0 1-1,-1 1 0,-1 1 1,0 2-1,-1 1 1,-1 0-1,-1 2 0,33 36 1,-11-5-2,-3 2 1,62 102 0,-74-105-406,-2 2 1,-3 0 0,-1 2 0,-3 0-1,-3 1 1,12 64 0,-16-42-158,-4 1 1,-2 0 0,-5 0-1,-2 0 1,-14 94-1,-1-74-284,-57 188-1,56-234 392,-3-1-1,-1-1 1,-3-1-1,-2-1 1,-3-1-1,-1-1 1,-50 59-1,54-76 79,0-1-1,-3-2 0,0-1 1,-1-1-1,-1-1 0,-49 27 1,60-40-54,-1-1-1,0-1 1,0 0 0,0-2 0,-30 6 0,35-10-67,-1 0-1,1-1 1,-1 0-1,1-2 1,0 0 0,-1 0-1,1-2 1,-19-4 0,24 4-81,-1-1 1,1 0 0,1-1-1,-1 0 1,0 0-1,1-1 1,0 0 0,1 0-1,-12-11 1,9 5-355,0 0 1,1 0-1,0-2 0,1 1 1,-10-20-1,0-8-1326,-17-52-1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3.365"/>
    </inkml:context>
    <inkml:brush xml:id="br0">
      <inkml:brushProperty name="width" value="0.05" units="cm"/>
      <inkml:brushProperty name="height" value="0.05" units="cm"/>
      <inkml:brushProperty name="color" value="#FF0066"/>
    </inkml:brush>
  </inkml:definitions>
  <inkml:trace contextRef="#ctx0" brushRef="#br0">647 957 9690,'-3'13'1180,"0"-1"1,0 0-1,-1 0 1,0-1-1,-1 1 0,-1-1 1,0 0-1,-8 12 1,-11 11-264,-31 33 0,47-57-884,-44 50 168,-69 84 50,88-98-335,2 2 1,2 2-1,3 0 1,-33 80-1,26-39-574,4 0 0,-26 127-1,28-11-1699,26-151 1512,2-52 790,0 0 0,0 0 0,1 0-1,0 0 1,-1 0 0,1-1 0,1 1 0,-1 0 0,0-1-1,3 4 1,-4-6 62,0-1 0,1 1-1,-1-1 1,0 1 0,0-1-1,1 0 1,-1 1 0,0-1-1,1 0 1,-1 1 0,1-1-1,-1 0 1,0 0 0,1 1 0,-1-1-1,1 0 1,-1 0 0,1 0-1,-1 1 1,1-1 0,-1 0-1,1 0 1,-1 0 0,1 0-1,-1 0 1,0 0 0,1 0 0,-1 0-1,1 0 1,-1 0 0,1 0-1,-1-1 1,1 1 0,-1 0-1,1 0 1,-1 0 0,1-1-1,-1 1 1,0 0 0,1-1 0,8-6 296,-1-1 1,0 0 0,0 0-1,-1 0 1,0-1 0,10-18 0,-2 1 266,-1-2 0,-2 1 0,14-43 0,18-92 690,-24 59-880,-4-1 0,2-109 0,-17 200-364,1-21 9,30-343-148,-27 331-16,24-85 0,-23 111 86,0 0 0,2 0 0,1 1-1,0 0 1,1 1 0,15-20-1,-22 34 37,0 0 0,0 0 0,0 0 0,1 0 0,-1 1 0,1 0 0,0-1 0,0 1-1,0 1 1,0-1 0,1 1 0,-1-1 0,1 1 0,-1 1 0,1-1 0,0 0 0,-1 1 0,1 0 0,0 0 0,9 0 0,-6 2-33,0 0 0,-1 1 1,1 0-1,-1 0 0,0 1 1,1-1-1,-1 2 1,0-1-1,-1 1 0,1 0 1,-1 0-1,10 8 1,64 61-740,-55-48 484,1-2-1,0 0 1,33 19 0,-50-36 286,-1-2 0,1 1 0,0-1 0,0 0 0,1-1 0,-1 0 0,1 0 0,0-1 0,0-1 0,-1 1 0,1-2 1,0 1-1,0-1 0,0-1 0,13-2 0,-10 0 103,0-1 0,0 0 1,-1-1-1,1 0 0,-1-1 1,-1 0-1,1-1 0,-1-1 1,12-10-1,-3 1 166,0-2 1,-2 0-1,25-33 1,-20 20-105,-2-2 1,-1-1-1,-2 0 0,-1-1 1,-2-1-1,-2-1 1,-1 0-1,-2 0 0,6-48 1,-4-12-59,-4-1 0,-8-149 0,-4 203 61,-10 165 13,-72 1008-80,14-126-2061,38-706 1694,-24-9-2496,25-173 938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4.899"/>
    </inkml:context>
    <inkml:brush xml:id="br0">
      <inkml:brushProperty name="width" value="0.05" units="cm"/>
      <inkml:brushProperty name="height" value="0.05" units="cm"/>
      <inkml:brushProperty name="color" value="#FF0066"/>
    </inkml:brush>
  </inkml:definitions>
  <inkml:trace contextRef="#ctx0" brushRef="#br0">561 2000 11995,'0'3'859,"0"-3"-600,0 1-1,0 0 0,0-1 0,0 1 0,0 0 1,0 0-1,0-1 0,-1 1 0,1-1 0,0 1 0,0 0 1,0-1-1,-1 1 0,1 0 0,0-1 0,-1 1 1,1-1-1,-1 1 0,1-1 0,0 1 0,-1-1 0,1 1 1,-1-1-1,1 1 0,-1-1 0,0 0 0,1 1 1,-2-1-1,2-2 136,1 0 0,-1 0 0,1 0 0,-1-1 0,1 1 0,0 0 0,0 0 0,0 0 0,0 0 1,1 0-1,0-2 0,81-130 462,-72 115-895,-2 0 0,0 0 0,-1-1 0,7-26 0,-12 35-50,-1 0 1,0 0-1,-1 0 1,0 0-1,-1-1 0,0 1 1,-1 0-1,-2-15 1,1 19 20,0 0 1,0 0 0,-1 1 0,0-1 0,0 1-1,-1 0 1,0 0 0,0 0 0,0 0 0,-1 1-1,1-1 1,-1 1 0,-1 0 0,1 1-1,-1-1 1,1 1 0,-1 0 0,-1 1 0,1-1-1,0 1 1,-13-4 0,-4 0-54,1 1 1,-1 0-1,-1 2 0,1 0 0,-27 1 1,30 2 15,-1 0 0,0 2 0,0 0 0,1 2 1,-1 0-1,-31 9 0,41-8 8,-1 1-1,1 0 1,0 1-1,0 0 1,0 0-1,1 1 1,0 1-1,0 0 1,1 0-1,0 1 1,0 0 0,-9 13-1,8-6-100,-1 0-1,2 1 1,0 1-1,1-1 1,-11 36-1,8-10-322,-9 66-1,14-70 197,3 2 0,1 51 1,4-69 189,0-1 1,1 1 0,2-1-1,0 1 1,12 30 0,-13-42 99,0-1 1,1 0-1,0 0 0,1-1 1,0 0-1,1 0 0,0 0 1,0-1-1,1 1 0,-1-2 0,2 1 1,-1-1-1,1-1 0,0 1 1,1-2-1,0 1 0,0-1 1,0-1-1,0 0 0,0 0 1,1-1-1,20 4 0,-8-6 67,1-1-1,-1 0 1,0-2-1,1-1 1,-1 0-1,0-2 1,29-10-1,-8 1 35,0-2-1,-2-3 0,0-1 0,-1-1 0,-1-3 0,-1-1 0,-2-2 0,0-2 0,-2-1 0,37-41 0,-35 31-22,-2-2 0,-2-2-1,-2-1 1,-2-1 0,-2-1 0,-2-2-1,-2-1 1,22-69 0,-38 97 292,0-2 0,-2 1 0,4-43 0,-8 57 82,-1 11-39,1 19-46,23 193-4,-19-137-268,4 0-1,26 106 1,-31-170-85,0 1 0,1 0 0,1-1 0,10 18 0,-14-28 6,0 1 0,0-1 0,1 0 0,-1 0-1,1 0 1,0 0 0,0 0 0,0-1 0,0 1-1,1-1 1,-1 0 0,0 0 0,1 0 0,0 0-1,0-1 1,-1 1 0,1-1 0,0 0 0,5 1 0,-2-2-22,-1 0 0,0 0 0,0-1-1,0 0 1,0 0 0,0 0 0,0-1 0,-1 0 0,1 0 0,0-1 0,-1 1 0,1-1 0,7-6 0,7-5-158,36-34 0,-49 42 169,225-240-671,-153 156 467,103-91 0,-165 166 199,0 1 0,1 1 0,1 1 0,0 1 0,1 0 0,21-8 0,-36 17 27,1 0-1,0 0 1,0 1 0,1-1 0,-1 2-1,0-1 1,0 0 0,1 1-1,-1 0 1,0 1 0,0-1-1,1 1 1,-1 1 0,0-1-1,0 1 1,0 0 0,0 0 0,0 1-1,-1-1 1,1 1 0,-1 1-1,0-1 1,0 1 0,7 6-1,6 8 12,-2 0 0,0 1 0,-1 1 0,23 41 0,-32-50 3,15 23-7,1 0-1,2-2 0,1 0 0,47 46 1,-62-69-20,1 0 1,0 0 0,1-1-1,-1 0 1,1-1 0,1-1-1,-1 0 1,1 0 0,0-1-1,1-1 1,-1 0 0,1-1-1,-1-1 1,1 0 0,0-1-1,0 0 1,21-2 0,-3-4 8,0-2 1,-1-1 0,0-2-1,-1-1 1,0-1 0,0-2-1,36-22 1,-5-3 234,-2-3 0,-2-2 0,71-70 0,-109 96-77,-10 10-22,1-1 0,-2 1 0,1-1 0,-1-1 1,-1 0-1,0 0 0,10-18 0,-16 27-101,-1-1-1,1 0 1,0 1 0,-1-1-1,1 0 1,-1 1 0,0-1-1,1 0 1,-1 1 0,0-1-1,0 0 1,0 0 0,0 1-1,0-1 1,-1 0 0,1 1-1,0-1 1,-1 0 0,1 1-1,-1-1 1,0 0 0,0 1-1,1-1 1,-3-2 0,1 2-5,-1 0 0,0 0 1,1 0-1,-1 0 0,0 0 1,0 0-1,0 1 1,0-1-1,0 1 0,0 0 1,0 0-1,-4-1 0,-7 0-13,-1 0 0,1 0 0,0 2 0,-1 0 0,-15 1 0,9 3-51,1 0 1,-1 1 0,1 1-1,0 0 1,0 2-1,1 1 1,-35 20 0,16-5-101,2 2-1,-56 51 1,47-33-118,-77 96-1,-22 64-332,135-191 555,-229 384-1270,232-385 1269,-18 38-107,23-48 149,0 0 0,0 0-1,1-1 1,-1 1 0,1 0 0,-1 0 0,1 0 0,0 0 0,0 0-1,-1 0 1,1 0 0,1 0 0,-1-1 0,0 1 0,0 0 0,1 0-1,-1 0 1,2 3 0,-2-5 4,1 1 0,-1-1 0,0 0-1,0 1 1,1-1 0,-1 0 0,0 0 0,1 0-1,-1 1 1,0-1 0,1 0 0,-1 0 0,0 0-1,1 0 1,-1 0 0,0 0 0,1 0 0,-1 0-1,1 0 1,-1 0 0,0 0 0,1 0 0,-1 0-1,0 0 1,1 0 0,0 0 0,15-8 158,12-13 209,-2-1-1,-1-2 1,23-26-1,107-141 1292,-12-14-367,-120 170-1126,342-554 1570,-47-16-895,-257 470-729,65-216 0,-112 303-106,-2-1 0,5-50 0,-14 53-84,-3 45 75,0 1-1,0 0 1,0-1-1,0 1 1,0 0-1,0-1 1,0 1-1,0-1 1,-1 1-1,1 0 1,0-1 0,0 1-1,0 0 1,0 0-1,0-1 1,0 1-1,-1 0 1,1-1-1,0 1 1,0 0-1,-1 0 1,1-1-1,0 1 1,0 0-1,-1 0 1,1-1 0,0 1-1,-1 0 1,1 0-1,0 0 1,0 0-1,-1 0 1,1-1-1,0 1 1,-1 0-1,1 0 1,-1 0-1,1 0 1,0 0 0,-1 0-1,1 0 1,0 0-1,-1 0 1,1 0-1,0 0 1,-1 1-1,1-1 1,0 0-1,-1 0 1,1 0-1,0 0 1,-1 0 0,1 1-1,0-1 1,0 0-1,-1 0 1,1 0-1,0 1 1,0-1-1,-1 0 1,1 1-1,-7 5-25,1-1-1,0 1 1,0 1 0,1-1-1,0 1 1,-8 12-1,-30 64-180,-28 77-174,-14 53-165,-182 709-3127,198-599 172,19-16 356,48-296 3042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8.290"/>
    </inkml:context>
    <inkml:brush xml:id="br0">
      <inkml:brushProperty name="width" value="0.05" units="cm"/>
      <inkml:brushProperty name="height" value="0.05" units="cm"/>
      <inkml:brushProperty name="color" value="#FF0066"/>
    </inkml:brush>
  </inkml:definitions>
  <inkml:trace contextRef="#ctx0" brushRef="#br0">1 48 12315,'44'-43'3615,"-43"43"-3467,-1-1 1,0 1-1,0 0 1,1-1-1,-1 1 0,0 0 1,1 0-1,-1-1 1,0 1-1,1 0 0,-1 0 1,0 0-1,1-1 1,-1 1-1,0 0 0,1 0 1,-1 0-1,1 0 0,-1 0 1,1 0-1,-1 0 1,0 0-1,1 0 0,-1 0 1,1 0-1,-1 0 1,1 0-1,3 7 101,-4-3 89,5 11-250,0 0-1,3 27 1,-6-32-92,-1-4-3,36 220-167,54 532-448,-52-430 352,-34-286 236,132 984-491,49-166 577,-34-386 140,-146-457-220,16 30 0,-21-46 10,-1 1 0,1-1-1,0 0 1,0 1 0,0-1 0,0 0 0,0 0 0,0 1 0,0-1 0,0 0 0,0 0 0,1 0-1,-1 0 1,0 0 0,1-1 0,-1 1 0,1 0 0,1 0 0,-2-1 5,-1 0 1,1 0 0,-1 0-1,1 0 1,0-1 0,-1 1-1,1 0 1,-1 0 0,1 0-1,0-1 1,-1 1 0,1 0-1,-1-1 1,1 1 0,-1-1-1,1 1 1,-1 0 0,0-1-1,1 0 1,10-20-260,1-19-46,-2-1 1,-2 0-1,6-75 0,7-309-900,-23-9-190,-9 64-1392,-1-53 43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8.628"/>
    </inkml:context>
    <inkml:brush xml:id="br0">
      <inkml:brushProperty name="width" value="0.05" units="cm"/>
      <inkml:brushProperty name="height" value="0.05" units="cm"/>
      <inkml:brushProperty name="color" value="#FF0066"/>
    </inkml:brush>
  </inkml:definitions>
  <inkml:trace contextRef="#ctx0" brushRef="#br0">1 111 8746,'22'-103'7264,"-22"103"-7191,0 0 0,0-1-1,0 1 1,0 0 0,0-1-1,0 1 1,0 0 0,0 0 0,0-1-1,0 1 1,0 0 0,0-1-1,0 1 1,1 0 0,-1 0 0,0-1-1,0 1 1,0 0 0,1 0-1,-1-1 1,0 1 0,0 0 0,1 0-1,-1 0 1,0 0 0,0-1-1,1 1 1,-1 0 0,0 0 0,1 0-1,-1 0 1,0 0 0,0 0-1,1 0 1,8 8 1095,7 23-295,5 23-243,20 79-1,112 560 177,-86-342-759,65 319-720,75 301-3410,-128-486-1533,-65-299 2458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8.982"/>
    </inkml:context>
    <inkml:brush xml:id="br0">
      <inkml:brushProperty name="width" value="0.05" units="cm"/>
      <inkml:brushProperty name="height" value="0.05" units="cm"/>
      <inkml:brushProperty name="color" value="#FF0066"/>
    </inkml:brush>
  </inkml:definitions>
  <inkml:trace contextRef="#ctx0" brushRef="#br0">0 569 9514,'26'-9'5353,"33"3"-488,17 3-2120,44-14-1105,15-5-968,39-13-248,-12-9-192,6-21-520,-31 11-376,-6-6-1344,-36 12 511,-12-6-3608,-22 26 456</inkml:trace>
  <inkml:trace contextRef="#ctx0" brushRef="#br0" timeOffset="1">2541 1 14859,'-37'13'4025,"37"2"928,0-1-4297,7-1-288,-1 0-416,1-4-320,3-1-296,1 5-1328,0 3-2985,-9-1 272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9.510"/>
    </inkml:context>
    <inkml:brush xml:id="br0">
      <inkml:brushProperty name="width" value="0.05" units="cm"/>
      <inkml:brushProperty name="height" value="0.05" units="cm"/>
      <inkml:brushProperty name="color" value="#FF0066"/>
    </inkml:brush>
  </inkml:definitions>
  <inkml:trace contextRef="#ctx0" brushRef="#br0">14 1008 15203,'-1'-1'303,"0"0"0,0 1 0,0-1-1,0 0 1,1 0 0,-1 0 0,0 0 0,0 0 0,1 1-1,-1-1 1,0 0 0,1-1 0,-1 1 0,1 0-1,-1 0 1,1 0 0,0 0 0,-1 0 0,1 0-1,0-1 1,0 1 0,0 0 0,0 0 0,0 0 0,0-1-1,0 0 1,0-6 823,3 75-1937,14 79-1,25 92-576,-14-105-213,73 204 0,-91-309 1409,2 1 0,1-1 0,2-1 0,0-1 0,26 32 0,-37-53 238,0 0 1,0 0-1,1-1 0,0 1 1,0-1-1,0 0 1,0-1-1,1 1 0,-1-1 1,1 0-1,0-1 1,9 4-1,-10-5 59,0 0 0,0-1-1,0 0 1,0 1 0,0-1 0,0-1-1,-1 1 1,1-1 0,0 0 0,0 0 0,0 0-1,-1-1 1,1 0 0,-1 0 0,1 0-1,6-5 1,4-2 245,-2-2 0,1 0 0,-2 0 0,1-1 0,-2-1-1,19-25 1,52-92 1258,-33 44-1025,-4-3 1,45-127-1,-56 120-549,-5-1 0,-4-2 0,15-117 0,-26 83-485,-12 113 110,-2 20 336,0 0-1,0 0 1,0 0-1,0 0 1,0 0-1,0 0 1,0 0-1,0 0 1,0 0-1,0 1 1,0-1-1,0 0 1,0 0-1,0 0 1,0 0-1,0 0 1,0 0-1,0 0 0,0 0 1,0 0-1,0 0 1,0 0-1,0 0 1,0 0-1,1 0 1,-1 0-1,0 0 1,0 0-1,0 0 1,0 0-1,0 0 1,0 0-1,0 0 1,0 0-1,0 0 1,0 0-1,0 0 1,0 0-1,0 0 1,0 0-1,0-1 1,0 1-1,0 0 1,0 0-1,0 0 1,0 0-1,3 14-354,8 144-983,-6 12 250,10 153-1092,-8-245 1044,34 154 0,-35-213 1002,-1-1-1,2 1 1,9 17 0,-12-28 145,0-1 1,1 0 0,-1 0 0,1 0 0,1-1-1,-1 0 1,1 0 0,7 6 0,-9-10 64,-1 1 0,0-1 0,1 0 0,0 0 1,-1-1-1,1 1 0,0-1 0,0 0 0,0 0 0,0 0 0,0 0 0,0 0 1,0-1-1,0 0 0,0 0 0,0 0 0,0 0 0,0-1 0,0 0 0,0 0 1,7-2-1,0-2 227,0 0 0,-1 0 1,0-1-1,0-1 0,0 1 0,14-15 1,14-15 562,-2-1 0,-2-2 0,35-50 0,85-149 755,-145 224-1559,297-549 888,-295 541-946,222-391-330,-191 343-88,3 3-1,98-114 0,-126 163 124,0 1-1,1 1 0,1 0 1,0 2-1,1 0 0,0 1 1,1 1-1,37-15 0,-52 24 5,1 1-1,-1 0 1,1 0-1,0 1 1,0 0-1,0 0 1,0 1-1,0-1 1,0 2-1,0-1 1,-1 1-1,1 0 1,0 0-1,0 1 0,0 0 1,-1 0-1,1 0 1,-1 1-1,0 0 1,0 1-1,0-1 1,9 8-1,-4-2-888,-1 1 0,1 0 0,12 18-1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49.932"/>
    </inkml:context>
    <inkml:brush xml:id="br0">
      <inkml:brushProperty name="width" value="0.05" units="cm"/>
      <inkml:brushProperty name="height" value="0.05" units="cm"/>
      <inkml:brushProperty name="color" value="#FF0066"/>
    </inkml:brush>
  </inkml:definitions>
  <inkml:trace contextRef="#ctx0" brushRef="#br0">15 2533 11218,'-15'3'4679,"15"-4"-4488,0 1 1,0-1-1,0 0 1,1 0-1,-1 1 0,0-1 1,0 0-1,1 0 1,-1 1-1,0-1 1,1 0-1,-1 1 0,1-1 1,-1 1-1,1-1 1,-1 1-1,1-1 0,-1 1 1,1-1-1,0 1 1,-1-1-1,1 1 1,1-1-1,22-21 909,0 2 1,30-19-1,-14 11-635,413-263 857,19 36-1098,-118 85-121,940-366-50,73 68-797,-919 337 236,710-155-1031,-831 214 734,-222 49 359,432-113-4019,-447 106 571,-65 17 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3:50.353"/>
    </inkml:context>
    <inkml:brush xml:id="br0">
      <inkml:brushProperty name="width" value="0.05" units="cm"/>
      <inkml:brushProperty name="height" value="0.05" units="cm"/>
      <inkml:brushProperty name="color" value="#FF0066"/>
    </inkml:brush>
  </inkml:definitions>
  <inkml:trace contextRef="#ctx0" brushRef="#br0">1 3278 8762,'209'-28'7898,"101"-59"-1929,32-40-800,129-78-3641,24-25-1144,132-76-304,-21 3-232,105-60-496,-66 36-232,76-38-496,-112 50-1217,33-26-3224,-131 60 664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9:11.940"/>
    </inkml:context>
    <inkml:brush xml:id="br0">
      <inkml:brushProperty name="width" value="0.05" units="cm"/>
      <inkml:brushProperty name="height" value="0.05" units="cm"/>
      <inkml:brushProperty name="color" value="#E71224"/>
    </inkml:brush>
  </inkml:definitions>
  <inkml:trace contextRef="#ctx0" brushRef="#br0">9558 1947 9426,'-141'-114'6255,"-25"-18"-3605,41 48-3757,-3 5 1,-50-18 1106,-337-159-717,-134-31 1238,307 162 398,-93-11-919,217 79 172,-3 10 0,-222-19-172,95 40-183,-340 19 183,322 28-114,-15 24-138,2 16 0,-93 40 252,172-25-166,3 13 0,4 13 0,-46 34 166,171-61-38,3 7 0,4 7-1,-34 31 39,65-27 3,5 5 0,4 6-1,4 4 1,5 6 0,-55 77-3,84-82 5,4 4 0,6 3 1,-50 109-6,70-115 42,4 2 1,6 3 0,5 1-1,4 2 1,6 1 0,-9 98-43,19-53 159,7 0 0,7 1 0,8 0 0,17 102-159,-9-164 92,5 0 1,4-1-1,5-2 1,4 0-1,5-2 0,3-2 1,17 23-93,-13-35 167,4-2 0,4-3 1,3-1-1,48 51-167,-37-56 198,3-3 0,3-3 1,3-4-1,3-2 0,2-4 0,3-4 0,44 21-198,-53-39 112,2-3 0,1-4 0,1-2 0,2-5 0,0-2 0,29 1-112,-19-8 125,0-4 0,53-3-125,11-8 158,-1-7 0,1-6 0,135-33-158,-3-19 403,100-47-403,273-120 260,717-366-68,-941 385-184,-29 1 71,293-211-79,-381 205 32,-166 107-19,-6-6 1,75-84-14,-145 126-53,-3-2 1,-4-3 0,-3-4-1,14-31 53,-47 65-230,-2-1 1,-2-1-1,-3-1 0,-3-1 0,-2-1 0,11-57 230,-22 76-609,-3-1-1,-1 0 0,-1 0 0,-3 0 1,-1 0-1,-2 0 0,-2 0 0,-1 1 0,-12-38 610,-3 10-1955,-3 1 0,-3 0 1955,26 64-44</inkml:trace>
  <inkml:trace contextRef="#ctx0" brushRef="#br0" timeOffset="608.372">5558 354 7650,'98'-49'1384,"27"-4"-1384,-11 4-1624</inkml:trace>
  <inkml:trace contextRef="#ctx0" brushRef="#br0" timeOffset="1029.8">6183 0 6113,'-26'3'1408,"0"0"0,0 1 0,0 2 0,-7 3-1408,-428 149 2365,381-129-2224,-191 74 6,-823 327 47,669-261-190,17-7 11,-541 220 93,922-370-100,-678 291 442,436-176-136,59-21 34,199-100-328,-106 58 182,100-54-173,1 1-1,1 0 1,0 1-1,-10 11-28,23-21-2,-1 1-1,1-1 0,0 1 0,1-1 0,-1 1 1,0 0-1,0 2 3,1-4-2,1-1 0,0 1 1,0 0-1,-1 0 0,1-1 1,0 1-1,0 0 0,0 0 1,0-1-1,0 1 0,0 0 1,0 0-1,0-1 0,0 1 1,0 0-1,1 0 0,-1-1 1,0 1-1,0 0 0,1-1 1,-1 1 1,2 1-5,-1-1 1,1 0-1,0 1 1,0-1-1,0 0 1,0 0-1,0 0 1,0-1-1,0 1 1,0 0-1,0-1 1,0 1-1,0-1 1,1 0-1,-1 1 1,0-1-1,0 0 1,0-1-1,2 1 5,15-1-32,0-1-1,1-1 0,-1 0 1,7-4 32,150-45-90,60-32 50,521-226 77,-430 174-15,961-402 51,-876 365-53,528-239-16,-613 256 315,-254 118 223,-63 30-251,-20 8-4,-48 16 69,-1 2 1,2 3-1,1 3-356,-186 77 374,-81 36-307,-1041 489 48,693-294-64,29 26-73,358-178-331,226-140-821,-50 44 1174,66-40-1443,40-42 1283,0 0-1,1 0 1,-1 0-1,1 0 1,0 1 0,-1-1-1,1 0 1,0 1-1,1-1 1,-1 1 0,0 1 160,1-4-52,0 1-1,0 0 1,0-1 0,0 1 0,0-1 0,1 1 0,-1-1 0,0 1 0,0-1-1,0 1 1,1-1 0,-1 0 0,0 1 0,1-1 0,-1 1 0,0-1 0,1 1-1,-1-1 1,0 0 0,1 1 0,-1-1 0,1 0 0,-1 0 0,1 1 0,-1-1-1,1 0 1,-1 0 0,1 0 0,-1 1 0,1-1 0,-1 0 0,1 0 0,-1 0 52,26 2-1656</inkml:trace>
  <inkml:trace contextRef="#ctx0" brushRef="#br0" timeOffset="1764.351">15348 1489 11266,'-8'-4'873,"0"0"0,-1 0 0,1 0-1,-1 1 1,0 0 0,0 1 0,0 0 0,-6 0-873,-12 0 189,0 1 0,-16 1-189,-29 5-1293,1 3 1,-60 15 1292,-143 44-2839,125-25 1988,1 7 0,-77 41 851,-99 48 2953,306-130-2739,14-5-84,12-3 159,175-43-74,7-4-211,54-14 32,787-182 25,-561 152 46,241-7-107,-200 57-247,78 21 247,-312 26-129,-263-6 120,75 3-80,0 4 0,82 17 89,-159-22-11,0 1 0,0 0 0,0 1-1,0 0 1,10 6 11,-22-10 0,1 1 1,0-1-1,0 0 0,-1 0 0,1 1 0,-1-1 1,1 1-1,0-1 0,-1 1 0,1-1 0,-1 1 1,1-1-1,-1 1 0,1-1 0,-1 1 1,1 0-1,-1-1 0,0 1 0,1 0 0,-1-1 1,0 1-1,0 0 0,1 0 0,-1-1 0,0 1 1,0 0-1,0 0 0,0-1 0,0 1 0,0 0 1,0 0-1,0-1 0,0 1 0,0 0 0,-1 0 1,1-1-1,0 1 0,0 0 0,-1-1 1,1 1-1,0 0 0,-1-1 0,1 1 0,-1 0 1,1-1-1,-1 1 0,1-1 0,-1 1 0,1-1 1,-1 1-1,0-1 0,-7 6 12,-1 0 1,1-1-1,-1 0 0,0 0 1,-1-1-1,1-1 1,-3 1-13,-49 16 192,-26 4-192,-151 29 340,-71 2 153,-658 88 743,634-95-957,-534 86 167,533-70-410,74-11-165,98-24-149,152-28 205,0 0 1,1 0 0,-1-1-1,0 0 1,0 0-1,0-1 1,-5-2 72,15 3-9,-1 0-1,1 0 1,-1 0 0,1 0-1,-1-1 1,1 1 0,-1 0-1,1 0 1,-1 0 0,1-1-1,0 1 1,-1 0 0,1-1-1,0 1 1,-1 0 0,1-1-1,0 1 1,-1-1 0,1 1-1,0 0 1,-1-1 0,1 1-1,0-1 1,0 1 0,0-1 0,0 1-1,-1-1 1,1 1 0,0-1-1,0 1 1,0-1 0,0 1 9,1-2-22,-1 0 1,1 0-1,0 1 1,0-1 0,-1 0-1,1 1 1,0-1 0,1 1-1,-1-1 1,0 1 0,0 0-1,2-2 22,16-14-272,1 0-1,1 2 1,13-8 272,38-21-2704,32-13 2704,163-72-2403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3:59.337"/>
    </inkml:context>
    <inkml:brush xml:id="br0">
      <inkml:brushProperty name="width" value="0.05" units="cm"/>
      <inkml:brushProperty name="height" value="0.05" units="cm"/>
      <inkml:brushProperty name="color" value="#FF0066"/>
    </inkml:brush>
  </inkml:definitions>
  <inkml:trace contextRef="#ctx0" brushRef="#br0">208 46 8042,'-22'-15'4868,"3"5"-5063,14 7 555,5 3-367,0 0 1,-1 0 0,1 0 0,-1 1-1,1-1 1,-1 0 0,1 0-1,0 0 1,-1 0 0,1 0-1,0 0 1,-1 1 0,1-1-1,-1 0 1,1 0 0,0 1 0,0-1-1,-1 0 1,1 0 0,0 1-1,-1-1 1,1 0 0,0 1-1,0-1 1,0 1 0,-1-1-1,1 0 1,0 1 0,0-1 0,0 0-1,0 1 1,0-1 0,0 1-1,0-1 1,-1 1 0,1-1-1,0 0 1,1 1 0,-1 0-1,-4 8 1051,-17 1-901,16-8-139,1 0 0,-1 0 0,1 0 0,0 1 0,-1-1-1,1 1 1,0 0 0,-3 4 0,-40 44 19,43-45-36,-1 0 0,1 1 0,0 0 1,1-1-1,0 1 0,0 1 0,0-1 0,1 0 0,0 1 1,0-1-1,1 1 0,-1 12 0,2-15 2,0 0 0,0 0 1,0 0-1,1 0 0,0 0 0,0 0 0,0 0 1,1-1-1,-1 1 0,1 0 0,0-1 0,1 1 1,-1-1-1,1 0 0,0 0 0,0 0 1,0 0-1,4 3 0,-5-5 6,-1-1-1,1 0 1,0 0 0,0 0 0,0 0 0,0 0-1,0 0 1,0 0 0,0-1 0,0 1-1,0-1 1,0 0 0,0 1 0,0-1-1,0 0 1,1 0 0,-1 0 0,0-1 0,0 1-1,0 0 1,0-1 0,0 0 0,0 1-1,0-1 1,0 0 0,0 0 0,2-1-1,5-4 21,1 0-1,-1 0 0,16-15 0,-19 15-5,16-14 22,4-1 22,-2-1 0,-1-1 1,35-44-1,-56 64-38,0-1 1,0 1 0,0 0 0,0-1 0,-1 1 0,1-1-1,-1 0 1,0 1 0,1-8 0,-2 9-24,0 1-1,0 0 1,0-1 0,0 1-1,0 0 1,-1-1 0,1 1 0,0 0-1,-1 0 1,1-1 0,-1 1-1,1 0 1,-1 0 0,0 0 0,1-1-1,-1 1 1,0 0 0,0 0-1,0 0 1,0 0 0,0 1 0,0-1-1,0 0 1,0 0 0,0 1-1,0-1 1,-1 0 0,1 1 0,0-1-1,-2 0 1,-34-11-326,17 6 175,0 0 0,-22-13 0,20 11-2675,17 9 826</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6:08.857"/>
    </inkml:context>
    <inkml:brush xml:id="br0">
      <inkml:brushProperty name="width" value="0.05" units="cm"/>
      <inkml:brushProperty name="height" value="0.05" units="cm"/>
      <inkml:brushProperty name="color" value="#FF0066"/>
    </inkml:brush>
  </inkml:definitions>
  <inkml:trace contextRef="#ctx0" brushRef="#br0">1130 416 7386,'122'-16'4525,"2"10"-3676,-15 0-662,-1-5-1,137-30 1,339-44 1059,2 36-1228,-490 43 42,120-5-109,643 9 52,-300-16 57,-102-29-72,-364 35-15,458-60-146,-4 38 133,37 63 120,-2 47-111,-37-6 24,-24-48 22,16-59 82,-17-30-69,8 16 2,-471 48-34,421-10-2,-359 13 5,315 5-60,135 30 25,10 38 138,-49 1-147,-49-45-6,-17-58 100,-8-31 13,-402 52-70,18-5-131,0-3 1,122-44-1,-191 59 133,60-18 4,-58 17-6,1 1 1,-1 0-1,1 1 0,-1-1 1,1 1-1,-1 0 1,1 0-1,-1 1 1,10 2-1,-7 2-172,-13 0-52,-23 4 97,-21 3 140,-2-3 0,-71 4 0,-115-4 52,150-7-17,-1019 83 526,702-46-341,-316 2 30,-56-45-116,167-28 99,453 22-174,-613-39 220,15 5-198,643 38-75,-521-26 27,-87 23-3,-28 53 49,-36 35-4,537-53-69,-318 36-56,23 10 63,296-38 16,-504 49 113,75-55-175,498-32 35,-245-39-1,45-36-96,249 49 20,105 25 66,-405-78-82,372 77 79,0 3-1,0 2 0,-1 2 1,1 2-1,-106 22 0,70 0-51,-122 50 0,139-46-24,0-4 0,-2-3 0,-99 16 0,159-36-157,-1 0-1,1-1 1,-1-1 0,1 0 0,-1-1 0,1-1 0,-1-1 0,1 0 0,0-1 0,0-1 0,1 0 0,-1-2 0,-24-12 0,-35-34-2118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6:15.901"/>
    </inkml:context>
    <inkml:brush xml:id="br0">
      <inkml:brushProperty name="width" value="0.05" units="cm"/>
      <inkml:brushProperty name="height" value="0.05" units="cm"/>
      <inkml:brushProperty name="color" value="#FF0066"/>
    </inkml:brush>
  </inkml:definitions>
  <inkml:trace contextRef="#ctx0" brushRef="#br0">1239 0 8658,'-3'9'875,"1"1"1,0 0-1,0-1 1,0 20-1,2-20-952,-1-1 0,0 0 0,0 0 0,0 0 0,-1 0 0,-5 12 0,6-18 97,-1 1 1,1-1 0,-1 0 0,1 0-1,-1 1 1,0-1 0,0-1 0,0 1-1,-1 0 1,1 0 0,0-1 0,0 1-1,-1-1 1,1 0 0,-1 0-1,0 0 1,1 0 0,-1 0 0,0 0-1,1-1 1,-1 1 0,0-1 0,-5 0-1,-25 4 225,1 2-1,-1 1 0,1 1 0,1 2 0,0 1 0,0 1 0,-38 22 0,-193 132-408,230-145 248,-35 27-63,-113 102 0,151-121-25,0 1-1,2 2 1,2 1 0,0 1-1,-27 53 1,28-39-5,2 1-1,2 1 1,2 1 0,3 1-1,-15 90 1,26-109 4,2-1 0,2 1 0,1 0 1,1-1-1,13 64 0,56 158 83,-56-206-47,102 371 165,-103-349-150,-3 0-1,-3 1 1,-3 0-1,-4 78 1,-50 222 344,3-28-196,43-299-191,3 0-1,2 0 1,1 0-1,10 46 1,3-20 44,44 123 1,46 123 40,-84-223-56,-3 0 0,9 156 0,-17 407 71,-11-582 109,11 77 0,-2-92-138,3 0 1,20 62-1,52 110-86,-74-206-53,1 0 1,1-1 0,1 0 0,2-1 0,20 27 0,-29-43-45,0-1 0,1 1 1,-1-1-1,1 0 1,1 0-1,-1-1 0,1 0 1,0-1-1,0 1 0,0-1 1,0-1-1,1 0 0,0 0 1,-1-1-1,1 0 0,0 0 1,0-1-1,0 0 0,15-1 1,-7-1-750,0-1 0,20-4 0,38-18-1560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6:17.647"/>
    </inkml:context>
    <inkml:brush xml:id="br0">
      <inkml:brushProperty name="width" value="0.05" units="cm"/>
      <inkml:brushProperty name="height" value="0.05" units="cm"/>
      <inkml:brushProperty name="color" value="#FF0066"/>
    </inkml:brush>
  </inkml:definitions>
  <inkml:trace contextRef="#ctx0" brushRef="#br0">154 15 4145,'9'-4'263,"0"2"0,0-1 0,0 1 0,1 1 0,-1-1 1,0 2-1,1-1 0,-1 1 0,0 1 0,1-1 0,-1 2 0,0-1 0,0 1 0,0 1 1,0 0-1,11 5 0,-5-1-79,-1 1 0,0 1 1,0 1-1,-1 0 0,0 1 1,-1 0-1,0 0 1,16 22-1,75 106 1633,-2-2-704,-80-111-914,1-2 1,2 0-1,31 24 0,-5-13 79,2-3-1,2-2 0,76 32 1,87 49 385,-198-99-610,-2 1 0,0 0 0,0 2 0,-1 0 0,-1 1 0,0 0 0,-2 1 0,0 0 0,-1 2 0,0-1 0,13 31 0,-10-12-32,-2 0 1,-1 1-1,-1 0 0,-3 1 1,6 62-1,21 168 63,-23-204-50,3 0 0,26 70-1,27 31 74,15 43 159,-71-171-174,-1 0 0,-2 1-1,6 69 1,-13-53 30,-2 0-1,-3 0 0,-17 96 0,-55 165 184,44-195-242,-163 695 2042,181-771-2019,-2 1 0,-2-2 0,-42 78 0,-88 113-4,80-141-69,-4-4 0,-166 162-1,144-165 25,5 5 0,-84 109 0,113-122 0,-133 169-54,184-238-6,-1 0 0,0 0 1,0-1-1,-1-1 0,-22 16 0,29-23-20,0 1 0,1-1 0,-1 0-1,0 1 1,0-1 0,0-1 0,0 1 0,0 0 0,0-1-1,-1 1 1,1-1 0,0 0 0,0 0 0,0 0 0,0-1 0,0 1-1,0-1 1,0 0 0,0 1 0,0-1 0,0-1 0,0 1-1,0 0 1,0-1 0,1 1 0,-1-1 0,0 0 0,1 0-1,0 0 1,-4-4 0,-2-3-215,0-1-1,0 0 1,1 0-1,1 0 1,-10-21-1,-20-62-700,22 55-738,-11-29 147</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36.505"/>
    </inkml:context>
    <inkml:brush xml:id="br0">
      <inkml:brushProperty name="width" value="0.05" units="cm"/>
      <inkml:brushProperty name="height" value="0.05" units="cm"/>
      <inkml:brushProperty name="color" value="#FF0066"/>
    </inkml:brush>
  </inkml:definitions>
  <inkml:trace contextRef="#ctx0" brushRef="#br0">1 158 4673,'35'0'1124,"0"1"0,63 11 1,-61-6-1041,0-2 0,53-1 0,-66-5-68,0-1 0,-1-1 0,0-1 0,0-1 0,0-1 0,0-1 0,-1-1 0,-1-1 0,26-16 0,-5 3 64,58-25 0,-83 41-32,1 1 0,0 1 0,0 0 1,0 2-1,0 0 0,30-1 0,-32 5 29,-1 1 0,0 1 1,0 0-1,0 1 0,0 0 0,-1 1 0,1 1 0,-1 0 0,0 1 0,23 16 0,-36-22-51,0-1-1,0 0 0,-1 1 0,1-1 0,-1 1 1,1-1-1,0 1 0,-1 0 0,1-1 0,-1 1 0,1 0 1,-1-1-1,1 1 0,-1 0 0,0-1 0,1 1 1,-1 0-1,0 0 0,1-1 0,-1 1 0,0 0 0,0 1 1,0-1-6,0-1 1,-1 1 0,1-1 0,0 1-1,-1 0 1,1-1 0,-1 1-1,1-1 1,-1 1 0,1-1 0,-1 1-1,1-1 1,-1 0 0,1 1-1,-1-1 1,1 0 0,-1 1 0,0-1-1,1 0 1,-2 1 0,-4 0 24,1 1 0,-1-1 0,1-1 0,-1 1 0,-6 0 0,5-1-39,-23 2 259,28-1-237,1-1 0,-1 1 0,1-1-1,0 1 1,-1 0 0,1 0 0,0 0 0,0 0-1,0 0 1,0 0 0,-1 0 0,1 0 0,0 0 0,1 1-1,-1-1 1,0 0 0,-1 3 0,-4 6 248,5-9-207,0 0 1,1 0-1,-1 0 1,0 1-1,1-1 0,-1 0 1,1 0-1,-1 0 1,1 1-1,0-1 1,0 0-1,-1 0 1,1 1-1,0-1 0,0 2 1,0-2-68,0-1 1,0 1-1,-1 0 1,1-1-1,0 1 1,0-1-1,-1 1 1,1 0-1,0-1 0,-1 1 1,1-1-1,-1 1 1,1-1-1,-1 0 1,1 1-1,-1-1 1,1 1-1,-1-1 1,1 0-1,-1 1 1,0-1-1,1 0 0,-1 0 1,1 1-1,-1-1 1,0 0-1,1 0 1,-1 0-1,0 0 1,1 0-1,-2 0 1,-27 1-282,21-1-143,-18 0-1710,-9-2 105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37.975"/>
    </inkml:context>
    <inkml:brush xml:id="br0">
      <inkml:brushProperty name="width" value="0.05" units="cm"/>
      <inkml:brushProperty name="height" value="0.05" units="cm"/>
      <inkml:brushProperty name="color" value="#FF0066"/>
    </inkml:brush>
  </inkml:definitions>
  <inkml:trace contextRef="#ctx0" brushRef="#br0">0 4 7106,'0'0'103,"0"0"1,0 0 0,0-1 0,0 1-1,1 0 1,-1 0 0,0 0 0,0-1 0,0 1-1,0 0 1,0 0 0,0 0 0,0 0 0,0-1-1,1 1 1,-1 0 0,0 0 0,0 0-1,0 0 1,0 0 0,1 0 0,-1 0 0,0-1-1,0 1 1,0 0 0,0 0 0,1 0 0,-1 0-1,0 0 1,0 0 0,0 0 0,1 0-1,-1 0 1,0 0 0,0 0 0,0 0 0,1 0-1,-1 0 1,0 0 0,0 0 0,0 0 0,1 0-1,-1 0 1,0 1 0,0-1 0,11 10 1573,5 14-1696,-15-22 14,7 19 186,-7-20-166,-1-1 1,0 0-1,1 1 1,-1-1-1,0 1 1,0-1-1,1 1 1,-1-1-1,0 1 1,0-1-1,0 1 1,0-1-1,0 1 1,0-1-1,0 1 1,0-1-1,0 1 1,0-1-1,0 1 1,0 0-1,0-1 1,0 1-1,0-1 1,0 1-1,-1-1 1,1 1-1,-1-1-38,1 0-1,0 0 0,-1 0 1,1 0-1,0-1 0,0 1 1,-1 0-1,1 0 0,0 0 1,0-1-1,0 1 0,-1 0 1,1 0-1,0-1 0,0 1 1,0 0-1,0 0 0,-1-1 1,1 1-1,0 0 0,0-1 1,0 1-1,0 0 0,0-1 1,0 1-1,0 0 0,0-1 1,0 1-1,0 0 0,0-1 1,0 1-1,0 0 0,0 0 1,1-1-1,1-12-3293,0 6 1084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38.581"/>
    </inkml:context>
    <inkml:brush xml:id="br0">
      <inkml:brushProperty name="width" value="0.05" units="cm"/>
      <inkml:brushProperty name="height" value="0.05" units="cm"/>
      <inkml:brushProperty name="color" value="#FF0066"/>
    </inkml:brush>
  </inkml:definitions>
  <inkml:trace contextRef="#ctx0" brushRef="#br0">0 97 8050,'25'23'4665,"-3"0"-3367,29 26-1392,-51-49 96,1 1 0,-1 0 1,1-1-1,0 1 0,-1 0 0,1-1 1,0 1-1,-1-1 0,1 1 0,0-1 1,0 1-1,-1-1 0,1 0 0,0 1 1,0-1-1,0 0 0,0 0 0,-1 1 0,1-1 1,0 0-1,0 0 0,0 0 0,0 0 1,0 0-1,0 0 0,-1-1 0,1 1 1,0 0-1,0 0 0,0-1 0,0 1 1,-1 0-1,1-1 0,0 1 0,0-1 0,-1 1 1,1-1-1,0 1 0,0-1 0,-1 1 1,1-1-1,-1 0 0,1 1 0,0-3 1,2-1 0,-1-1 1,0 0 0,-1 0 0,1 0 0,0-10 0,0 8-69,17-66-196,-3 15-3373,-12 46 1321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40.647"/>
    </inkml:context>
    <inkml:brush xml:id="br0">
      <inkml:brushProperty name="width" value="0.05" units="cm"/>
      <inkml:brushProperty name="height" value="0.05" units="cm"/>
      <inkml:brushProperty name="color" value="#FF0066"/>
    </inkml:brush>
  </inkml:definitions>
  <inkml:trace contextRef="#ctx0" brushRef="#br0">5232 356 6009,'43'0'1212,"1"2"-1,0 2 1,43 10 0,-79-12-1205,11 2 45,0 0 0,0-1 0,24 0 0,-37-3 75,0-1-1,0 1 1,0-1-1,-1 0 0,1-1 1,0 1-1,-1-1 1,1 0-1,-1 0 1,1-1-1,-1 0 1,0 0-1,0 0 1,8-7-1,-10 8-14,0-1 0,-1 0 0,1 0 0,-1 0 0,1 0-1,-1 0 1,0 0 0,0 0 0,0-1 0,1-3 0,-2 5-102,-1 1 1,0-1-1,0 1 0,0-1 0,0 1 1,0-1-1,0 1 0,0-1 1,0 1-1,0-1 0,-1 1 0,1-1 1,-1 1-1,1-1 0,-1 1 1,1 0-1,-1-1 0,0 1 0,0 0 1,0-1-1,1 1 0,-1 0 1,0 0-1,-1 0 0,1 0 0,0 0 1,0 0-1,0 0 0,-1 0 0,-1 0 1,-14-8-35,0 1 0,-1 1-1,1 0 1,-1 1 0,-28-4 0,21 4 13,-121-26 57,-266-23 0,-153 31 144,219 13-135,308 9-45,-576-33 179,-35-16 168,70 35 221,438 22-478,1 7 0,-143 31 0,-85 33-44,346-72-54,-314 58 41,247-50-21,-167 0 0,175-15-14,-88-14 0,138 11-97,-1-1 0,1-2 0,0-1 0,1-1-1,-54-27 1,81 36 14,1-1 0,0 1 0,0 0 0,0-1 0,0 0 0,0 1 0,0-1 0,-2-3-1,4 5-61,-1-1 0,1 0 0,-1 0 0,1 0 0,-1 0 0,1 0-1,0 0 1,-1 0 0,1 0 0,0 0 0,0 0 0,0 0 0,0 0-1,0 0 1,0 0 0,0 0 0,0 0 0,0 0 0,0 0 0,1 0 0,-1 0-1,1-2 1,13-17-2374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45.680"/>
    </inkml:context>
    <inkml:brush xml:id="br0">
      <inkml:brushProperty name="width" value="0.05" units="cm"/>
      <inkml:brushProperty name="height" value="0.05" units="cm"/>
      <inkml:brushProperty name="color" value="#FF0066"/>
    </inkml:brush>
  </inkml:definitions>
  <inkml:trace contextRef="#ctx0" brushRef="#br0">54 148 8338,'-54'-89'688,"62"56"-688,1 7-2321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48.627"/>
    </inkml:context>
    <inkml:brush xml:id="br0">
      <inkml:brushProperty name="width" value="0.05" units="cm"/>
      <inkml:brushProperty name="height" value="0.05" units="cm"/>
      <inkml:brushProperty name="color" value="#FF0066"/>
    </inkml:brush>
  </inkml:definitions>
  <inkml:trace contextRef="#ctx0" brushRef="#br0">0 192 4209,'69'-82'3318,"-68"80"-3180,0 0 0,1 1 0,-1-1 0,1 1 0,-1-1 0,1 1 0,0 0 0,0 0 0,-1 0-1,1 0 1,0 0 0,0 0 0,0 0 0,0 1 0,0-1 0,0 1 0,0-1 0,0 1 0,1 0 0,-1 0 0,0 0 0,0 0 0,0 0 0,0 0 0,0 0 0,0 1 0,0-1 0,0 1 0,0 0 0,0 0 0,3 1 0,7 2 349,156 56 64,16 5-599,-89-41 154,1-4 0,1-4 0,115 3 0,252-26 829,43-54-143,56-5-394,-32 43-82,0 64-187,-334-15-119,134 16 28,160-12-7,-95-32 36,-376 1-56,204-14 155,114 0 118,-323 17-288,-14-2-5,0 0 0,1 1 1,-1-1-1,0 0 0,1 0 0,-1 1 1,1-1-1,-1 0 0,1 0 0,-1-1 1,0 1-1,1 0 0,-1 0 0,1-1 1,1 0-1,-3 0 7,-1 0 0,1 0 1,-1 1-1,1-1 0,-1 0 0,0 1 0,1-1 1,-1 1-1,0-1 0,0 1 0,0-1 1,1 1-1,-1-1 0,0 1 0,0 0 1,0-1-1,0 1 0,0 0 0,-1-1 0,0 1-2,-45-12 17,0 1 0,-52-3 0,-39 5-21,82 7 14,-220-12 12,-503-21-65,-2 39 48,114 34 98,99-5-32,482-29-54,-470 9 363,304-15 47,-191 4 312,76-2-587,347-1-61,0-2-1,1 1 1,-1-2 0,-28-10 0,47 14-79,1 0 0,0 0 0,0 0 0,0 0-1,0 0 1,-1 0 0,1 0 0,0 0 0,0 0 0,0 0-1,0 0 1,-1 0 0,1 0 0,0 0 0,0 0-1,0 0 1,0 0 0,0-1 0,-1 1 0,1 0 0,0 0-1,0 0 1,0 0 0,0 0 0,0-1 0,0 1 0,0 0-1,-1 0 1,1 0 0,0 0 0,0-1 0,0 1-1,0 0 1,0 0 0,0 0 0,0 0 0,0-1 0,0 1-1,0 0 1,0 0 0,0 0 0,0-1 0,17-3 210,385-22-57,-323 23-137,471-28 50,207-10-32,-2 32-39,-29 38 32,-87 29-14,-268-8-74,284 30 133,-591-75-96,131 6-39,-141-8 49,18 0 0,-45-3-7,-25 1 14,-3-1 16,-19-1 85,-181 3 247,135 1-233,-142 8 207,62-2-162,-157 13 16,107-7-87,-437 30 107,-123-7-30,-30-57-223,237-39 40,393 32 66,-231-70 0,346 83-44,-132-48 72,163 59-81,-5-3-28,14 5 29,1 0 0,0 0-1,0-1 1,-1 1 0,1 0 0,0 0 0,0 0 0,-1 0 0,1 0-1,0 0 1,0 0 0,-1-1 0,1 1 0,0 0 0,0 0 0,0 0-1,-1 0 1,1-1 0,0 1 0,0 0 0,0 0 0,0-1 0,-1 1-1,1 0 1,0 0 0,0-1 0,0 1 0,0 0 0,0 0 0,0-1-1,0 1 1,0 0 0,0 0 0,0-1 0,8-1-49,220-3-15,426 19 107,-635-14-44,658 37-72,-15-7 47,-246-24 115,-225-5-53,389 1 38,-536-1-72,401 17 26,-441-18-26,527 66-32,-511-60-27,-20-6 56,1 0 0,-1 0 0,1 0 0,-1 0 0,1 0 1,-1 1-1,0-1 0,1 0 0,-1 0 0,1 1 0,-1-1 0,0 0 0,1 1 0,-1-1 0,0 0 0,0 1 0,1-1 0,-1 0 0,0 1 0,0-1 0,1 1 1,-1-1-1,0 0 0,0 1 0,0-1 0,0 1 0,0-1 0,0 1 0,0-1 0,0 1 0,0-1 0,0 1 0,-25 21-126,18-19 157,0 1 0,0-1 1,-1 0-1,1 0 0,-1-1 1,1 0-1,-1-1 0,0 1 1,0-1-1,1-1 0,-1 0 1,-13 0-1,-5-8 613,26 0-543,0 6-57,0 1 0,0 0 0,-1-1 0,1 1 0,0 0 0,1-1-1,-1 1 1,0 0 0,0-1 0,0 1 0,1 0 0,0-3 0,3 4-12,-1 0 0,1-1 0,-1 0 0,1 0 1,-1 0-1,0 0 0,7-4 0,10-3-26,10-1 1,-1-1 1,40-20-1,-68 30-4,0 0 4,14-3 1,-9 3 74,-6 0-77,0-1-1,0 0 0,0 0 0,0 1 1,1-1-1,-1 0 0,0 0 1,0 1-1,1-1 0,-1 0 0,0 1 1,1-1-1,-1 0 0,0 1 0,1-1 1,-1 1-1,1-1 0,-1 0 1,1 1-1,0-1 0,-1 1 0,1 0 1,-1-1-1,1 1 0,0-1 1,0 1-1,-1 0-7,1 0 0,-1 0 0,0-1 1,0 1-1,1 0 0,-1 0 0,0 0 0,0 0 1,0 0-1,1-1 0,-1 1 0,0 0 0,0 0 0,0 0 1,0-1-1,1 1 0,-1 0 0,0 0 0,0 0 0,0-1 1,0 1-1,0 0 0,0 0 0,0-1 0,0 1 1,0 0-1,0 0 0,0-1 0,0 1 0,0 0 0,0 0 1,0-1-1,0 1 0,0 0 0,0 0 0,0-1 0,0 1 1,0 0-1,0 0 0,0-1 0,0 1 0,-1 0 1,1 0-1,0 0 0,0-1 0,0 1 0,0 0 0,-1 0 1,1 0-1,0 0 0,0-1 0,0 1 0,-1 0 1,-11-17-689,11 15 596,-46-65-1821,5 15 2403,-34-42-3332,33 36 1131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51.131"/>
    </inkml:context>
    <inkml:brush xml:id="br0">
      <inkml:brushProperty name="width" value="0.05" units="cm"/>
      <inkml:brushProperty name="height" value="0.05" units="cm"/>
      <inkml:brushProperty name="color" value="#FF0066"/>
    </inkml:brush>
  </inkml:definitions>
  <inkml:trace contextRef="#ctx0" brushRef="#br0">1715 384 10650,'-1'-4'598,"0"-15"2483,1 18-3080,0 1-1,0 0 0,0-1 1,1 1-1,-1 0 0,0-1 1,0 1-1,0 0 0,0-1 1,1 1-1,-1 0 0,0-1 1,0 1-1,1 0 0,-1 0 1,0-1-1,0 1 0,1 0 1,-1 0-1,0 0 0,1 0 1,-1-1-1,0 1 0,1 0 1,-1 0-1,0 0 0,1 0 1,-1 0-1,1 0 0,-1 0 1,0 0-1,1 0 0,-1 0 0,0 0 1,1 0-1,-1 0 0,0 0 1,1 0-1,-1 0 0,1 0 1,-1 1-1,0-1 0,0 0 1,1 0-1,0 1 0,6 1-87,1 0 0,0 0 0,-1 0 0,1-1 0,0 0 0,0-1 0,0 0 0,10-1 0,10-2 611,28-8 1,-34 6 5,44-4 0,227 17 311,-91 2-848,640 34-65,-396 12 100,23-20-23,26-41-33,-418 2 21,326-6 35,-271 13 6,175 27 1,-226-17-46,0 4 1,-1 3-1,107 44 1,-131-39 30,-1 3 0,53 37 0,-19-10 119,-58-34-81,-26-17-38,1-1 0,0 0 0,0 0 0,7 3 0,-13-7 6,0 0 0,1 0-1,-1 0 1,0 0 0,0 0-1,0 0 1,1 0 0,-1 0-1,0 0 1,0 0 0,0 0-1,0 0 1,1 0 0,-1 0-1,0 0 1,0 0 0,0 0-1,1 0 1,-1-1 0,0 1-1,0 0 1,0 0 0,0 0 0,0 0-1,1 0 1,-1 0 0,0-1-1,0 1 1,0 0 0,0 0-1,0 0 1,0 0 0,0-1-1,0 1 1,0 0 0,0 0-1,1 0 1,-1-1 0,0 1-1,0 0 1,0 0 0,0 0-1,0-1 1,0 1 0,0 0-1,-1 0 1,1-1 0,0-15 341,0 10-354,-1-17-6,-2-1 1,0 1 0,-9-28-1,9 38 0,-2 0-1,0 0 1,0 1-1,-2-1 0,1 1 1,-1 1-1,-1-1 1,0 1-1,-1 1 1,0-1-1,-12-10 0,4 6 15,-1 1 0,-1 0 0,-1 1 0,1 1 0,-32-14 0,7 8-9,-1 1-1,-81-17 1,-102-7 18,152 29-27,-560-76 8,-8 55 5,116 62 72,161 11-114,173-18-6,-382 27 75,242-37-9,128-6-29,159-4-5,-431 22-10,-23 24-39,16 7 42,-10-22 191,473-34-143,5 2 48,1-1 1,0 0-1,0-1 1,0-1-1,0-1 1,0 0-1,-28-11 1,44 14-86,-1 0 1,1 0 0,0 0 0,-1 0 0,1-1 0,-1 1-1,1 0 1,-1 0 0,1-1 0,0 1 0,-1 0 0,1-1 0,0 1-1,-1 0 1,1-1 0,0 1 0,-1-1 0,1 1 0,0 0-1,0-1 1,-1 1 0,1-1 0,0 1 0,0-1 0,0 1-1,0-1 1,0 1 0,0-1 0,0 1 0,0-2 0,0 2-13,1-1 0,0 0 0,0 0 1,0 0-1,-1 0 0,1 1 1,0-1-1,0 1 0,0-1 0,0 0 1,0 1-1,0-1 0,0 1 1,1 0-1,-1-1 0,0 1 0,0 0 1,0 0-1,0 0 0,3 0 1,134-16 71,224 5 0,149 36-17,-58-1-94,221-37 133,-38-34-84,-566 41-17,663-74 2,-98-9 42,-273 35 55,3 19 36,-277 35 163,-113-8 370,24 8-651,-22-4 37,1-1 1,0-1-1,0-1 0,-31-14 1,35 12 10,-28-17 1,28 15 45,9 6-22,8 3-667,2 1 406,-1 0 1,1 0-1,0 0 1,-1 0-1,1 0 1,-1 0-1,0 0 1,1 0 0,-1 0-1,0 0 1,1-1-1,-1 1 1,0 0-1,0 0 1,0 0-1,0 0 1,0-1-1,0 1 1,-1-2-1,-2-53-1176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00.426"/>
    </inkml:context>
    <inkml:brush xml:id="br0">
      <inkml:brushProperty name="width" value="0.05" units="cm"/>
      <inkml:brushProperty name="height" value="0.05" units="cm"/>
      <inkml:brushProperty name="color" value="#FF0066"/>
    </inkml:brush>
  </inkml:definitions>
  <inkml:trace contextRef="#ctx0" brushRef="#br0">142 49 4209,'68'16'2295,"-76"-14"3357,-26 5-4079,-16 5-1991,44-10 426,0 0 0,0 1 0,1-1 0,0 1 0,-1 1 0,1-1 0,0 1 0,0 0 0,1 0 0,-1 0 0,1 0 0,0 1 0,0 0 0,-4 7 0,2-2-9,0 1 0,1-1-1,0 1 1,1 0-1,0 0 1,-2 13 0,5-17-2,0-1 1,0 1-1,1 0 1,-1 0-1,2 0 1,-1 0-1,1 0 1,0 0-1,0 0 1,1 0 0,0-1-1,0 1 1,1-1-1,-1 1 1,2-1-1,-1 0 1,1 0-1,6 8 1,-9-13 1,-1 0 0,1 0 0,0 0 1,0 0-1,0 0 0,1-1 0,-1 1 0,0 0 1,0-1-1,0 1 0,0-1 0,1 1 1,-1-1-1,0 0 0,0 1 0,1-1 0,-1 0 1,0 0-1,1 0 0,-1 0 0,0 0 0,1 0 1,-1 0-1,2-1 0,0 0-2,1-1 0,0 0 0,0 0 0,-1 0 0,1 0 0,3-4 0,18-9-5,-21 13 12,0 0 0,1-1 0,-1 1 0,0-1 0,0 0 0,-1 0 0,1 0 0,-1 0 0,1-1 0,-1 1 0,0-1 0,0 0 0,-1 0 0,1 0 0,-1 0 0,0 0 0,0-1 0,0 1 0,0-1 0,-1 0 0,2-7 0,-1-4 28,0 0 0,2-1 1,0 1-1,1 0 0,0 1 1,13-24-1,-16 36-59,-1-1 0,1 1-1,-1-1 1,0 1 0,0-1-1,0 1 1,0-1 0,0 0-1,-1 0 1,0-4 0,0 5-23,-1 0 0,0-1 0,0 2 0,-1-1 0,1 0 1,-1 0-1,1 0 0,-1 1 0,0-1 0,0 0 1,0 1-1,-4-4 0,-3-4-69,7 7-95,0 1 0,0-1 0,0 1 0,-1-1 0,1 1-1,-1 0 1,0 0 0,0 0 0,1 0 0,-1 0 0,-4-1-1,-13-1-1650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52.756"/>
    </inkml:context>
    <inkml:brush xml:id="br0">
      <inkml:brushProperty name="width" value="0.05" units="cm"/>
      <inkml:brushProperty name="height" value="0.05" units="cm"/>
      <inkml:brushProperty name="color" value="#FF0066"/>
    </inkml:brush>
  </inkml:definitions>
  <inkml:trace contextRef="#ctx0" brushRef="#br0">0 66 9770,'1'0'217,"0"-1"-1,0 1 1,-1 0-1,1-1 1,0 1-1,0 0 1,0-1-1,-1 1 1,1 0 0,0 0-1,0 0 1,0 0-1,0 0 1,-1 0-1,1 0 1,0 0-1,0 0 1,0 0 0,-1 0-1,1 1 1,0-1-1,0 0 1,0 0-1,-1 1 1,1-1-1,1 1 1,20 14 272,-21-15-480,44 37-1173,-26-21 774,1 0 0,0-1 1,23 12-1,-38-24 428,1 0 1,0 0-1,0-1 0,0 0 1,1 0-1,-1 0 0,0-1 1,1 0-1,-1 0 1,1-1-1,0 1 0,-1-1 1,1-1-1,-1 1 1,1-1-1,9-3 0,52-20 524,-35 11-398,59-14 0,-6 13-110,1 3-1,100 0 1,173 19 24,246 61 206,-250-4-160,-138-24-4,-107-22 78,0-5 1,186 0 0,-201-16-67,-1-5 0,0-4 0,99-24 0,-62-4-29,146-65-1,-197 71-84,-13 9 5,0 3-1,2 3 1,0 3 0,1 3 0,0 3 0,1 4 0,108 4 0,-71 9 11,-1 4 1,0 5 0,-1 5-1,118 40 1,-84-12-63,-102-35 22,-32-13 35,-10-4 25,-15-6 51,-24-5 21,-1 1-1,0 3 1,-80-7-1,38 11-124,-86 7-1,-123 33 6,7 25-15,280-58 8,-120 27-13,-434 90-293,-355-6-868,703-101 675,1-10 0,-288-34 0,167-26-68,278 44-206,0-3 1,2-2 0,-95-48 0,25-12-1489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55.276"/>
    </inkml:context>
    <inkml:brush xml:id="br0">
      <inkml:brushProperty name="width" value="0.05" units="cm"/>
      <inkml:brushProperty name="height" value="0.05" units="cm"/>
      <inkml:brushProperty name="color" value="#FF0066"/>
    </inkml:brush>
  </inkml:definitions>
  <inkml:trace contextRef="#ctx0" brushRef="#br0">1 281 9882,'171'27'5795,"-87"-16"-5849,279 22 57,7-28 816,-202-4-278,479 11 1206,105 11-756,10-6-551,-574-14-333,325 3 140,125-3 21,-134-18-108,-449 11-156,1-4-1,56-14 1,-93 18 7,0-2-1,0-1 1,-1 0 0,1-1 0,-2-1-1,1 0 1,-1-2 0,-1 0 0,22-19 0,0-12 67,-31 33-56,1-1 0,0 1-1,1 1 1,0-1 0,18-11 0,-22 17-38,1 1-1,-1 0 1,1 0 0,0 1-1,0-1 1,0 1 0,0 1-1,0-1 1,0 1 0,0 0-1,0 0 1,12 3 0,-18-3 4,1 0 1,-1 0-1,0 0 1,0 0-1,1 0 0,-1 0 1,0 0-1,0 0 1,1 0-1,-1 0 1,0 1-1,0-1 0,0 0 1,1 0-1,-1 0 1,0 1-1,0-1 1,0 0-1,1 0 0,-1 0 1,0 1-1,0-1 1,0 0-1,0 0 0,0 1 1,0-1-1,0 0 1,1 0-1,-1 1 1,0-1-1,0 0 0,0 0 1,0 1-1,0-1 1,0 0-1,0 0 1,0 1-1,0-1 0,-1 0 1,1 1-1,0-1 1,0 0-1,0 0 1,0 1-1,0-1 0,0 0 1,0 0-1,-1 0 1,1 1-1,0-1-30,-1 1-1,1-1 1,0 1-1,0-1 1,-1 0-1,1 1 1,-1-1-1,1 0 1,0 1-1,-1-1 1,1 0-1,-1 1 0,1-1 1,-1 0-1,1 0 1,0 0-1,-1 1 1,1-1-1,-1 0 1,1 0-1,-1 0 1,0 0-1,1 0 1,-1 0-1,1 0 1,-1 0-1,1 0 1,-1 0-1,1 0 1,-1 0-1,0-1 1,-2 0-46,0-1 0,-1 0 0,1 0 0,0 0 0,0 0 0,1 0 1,-1-1-1,0 1 0,1-1 0,-1 0 0,1 1 0,0-1 0,0-1 0,-2-3 0,-18-25-1373,-54-64 929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56.450"/>
    </inkml:context>
    <inkml:brush xml:id="br0">
      <inkml:brushProperty name="width" value="0.05" units="cm"/>
      <inkml:brushProperty name="height" value="0.05" units="cm"/>
      <inkml:brushProperty name="color" value="#FF0066"/>
    </inkml:brush>
  </inkml:definitions>
  <inkml:trace contextRef="#ctx0" brushRef="#br0">0 733 10186,'4'-5'644,"0"0"-1,0 1 1,0-1-1,1 1 1,6-5-1,5-1 10,28-15 0,-18 11-781,21-12 361,54-40 0,-80 49-32,1 2 0,0 0 0,1 1 1,1 2-1,0 0 0,1 2 0,51-15 0,30 5-78,158-11 0,-101 15-137,310-51-30,106-27 98,67 6 34,-159 29-166,-434 53 72,650-52 56,-35 98 337,-165 31-147,-294-38-195,583 63 6,87-64 79,59-50 169,7-24 68,32 11 353,-21 50-141,-21 72-301,-78 61-168,-62 4 362,-115-51-128,-571-95-436,173-7 1,-234-6-127,0-2 0,-1-2 0,0-2 0,0-1 0,-1-3 0,52-22 1,-81 27-259,0-1 1,0 0-1,-1-1 1,-1-1 0,1 0-1,-2-1 1,1-1 0,-2 0-1,0-1 1,16-23-1,-8 6-1443,19-39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12.380"/>
    </inkml:context>
    <inkml:brush xml:id="br0">
      <inkml:brushProperty name="width" value="0.05" units="cm"/>
      <inkml:brushProperty name="height" value="0.05" units="cm"/>
      <inkml:brushProperty name="color" value="#FF0066"/>
    </inkml:brush>
  </inkml:definitions>
  <inkml:trace contextRef="#ctx0" brushRef="#br0">1071 0 7970,'0'0'149,"0"0"1,-1 0-1,1 0 0,0 0 1,0 1-1,0-1 1,-1 0-1,1 0 1,0 0-1,0 0 0,-1 0 1,1 0-1,0 0 1,0 0-1,0 0 1,-1 1 597,1-1-598,-1 1 1,1-1-1,0 0 1,0 0-1,0 0 0,0 1 1,0-1-1,0 0 1,0 0-1,0 0 1,0 1-1,0-1 0,-1 0 1,1 0-1,0 1 1,0-1-1,0 0 1,0 0-1,0 1 0,1-1 1,-1 0-1,0 0 1,0 0-1,0 1 1,0-1-1,0 0 0,0 0 1,0 0-1,0 1 1,0-1-1,1 1 598,-1-1-597,1 0-1,-1 0 1,0 0-1,0 0 0,0 1 1,1-1-1,-23 9 366,-20 23-451,-4 13-49,3 1-1,-43 57 1,37-34 122,-65 118-1,-158 403 690,206-414-716,-64 266 0,2 184 289,96-421-103,-6 253 0,39-327-152,6-1 0,48 255 0,117 231 144,-17-180-199,-75-217-59,187 507-36,-125-376 108,-104-273 83,2-1 1,62 86-1,-61-108 73,3-3 0,81 76 1,-92-96-179,33 33 34,238 249 68,-285-287-196,19 34 1,5 7-1741,-40-64 1305,0 1-1,0-1 1,0 0-1,0 0 1,1 0 0,0-1-1,-1 1 1,1-1-1,0 0 1,0 0-1,1 0 1,-1-1 0,0 1-1,0-1 1,1 0-1,6 1 1,16-4-2548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13.668"/>
    </inkml:context>
    <inkml:brush xml:id="br0">
      <inkml:brushProperty name="width" value="0.05" units="cm"/>
      <inkml:brushProperty name="height" value="0.05" units="cm"/>
      <inkml:brushProperty name="color" value="#FF0066"/>
    </inkml:brush>
  </inkml:definitions>
  <inkml:trace contextRef="#ctx0" brushRef="#br0">605 96 9290,'6'-2'1455,"0"1"0,-1-1 0,1 0 1,8-4-1,21-15 815,-25 15-2719,0 0 1,0 0 0,17-6-1,32-5-1026,-37 12 2674,0 1 0,24-2 0,-36 6-1139,-1 0 0,0 0-1,1 1 1,-1 0 0,0 1 0,1 0-1,-1 0 1,0 1 0,-1 0 0,1 1 0,0 0-1,12 8 1,-9-4-42,1 2 0,-2-1-1,1 2 1,-1 0 0,-1 0 0,0 0-1,8 14 1,7 15-48,-1 2 0,-3 0 0,30 84 0,-10-1 3,45 229 1,22 267 284,-34 42 376,-30-22 147,-43-611-754,12 528 408,-24-354-158,-40 227 0,24-292-136,-5-1-1,-92 241 1,74-261-109,-6-2-1,-5-2 1,-81 111 0,89-152-95,-3-2 0,-3-3 1,-3-2-1,-3-3 0,-2-3 1,-3-3-1,-2-4 0,-125 71 0,80-62-484,-64 36-2720,177-95 2663,-1-1 0,1 1 0,-1 0 0,1 0 0,0 0 0,0 1 0,0-1 0,-4 7 1,5 1-2881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37.141"/>
    </inkml:context>
    <inkml:brush xml:id="br0">
      <inkml:brushProperty name="width" value="0.05" units="cm"/>
      <inkml:brushProperty name="height" value="0.05" units="cm"/>
      <inkml:brushProperty name="color" value="#FF0066"/>
    </inkml:brush>
  </inkml:definitions>
  <inkml:trace contextRef="#ctx0" brushRef="#br0">0 129 3769,'1'-3'222,"0"1"0,1 0 0,-1 0 0,0 0 0,1 0 0,0 0 0,-1 0 0,1 0 0,0 1 0,0-1 0,0 0 0,0 1 0,0 0 0,0-1 0,1 1 0,-1 0 0,4-1 0,24-14 260,48-32 50,-71 44-472,0 0-1,0 1 1,0 0-1,1 0 1,-1 1-1,1 0 1,0 1 0,0-1-1,0 1 1,14 1-1,11-3 288,8 0 134,0 2 0,0 1 0,0 3 1,0 1-1,0 1 0,70 21 0,-76-14-314,59 28-1,-39-15-28,1 0-26,3 2 139,0-3-1,2-2 0,76 16 1,-83-30-118,1-2 0,0-2 0,0-3 0,65-6 0,219-41-24,-226 27 108,-50 11-73,128 1 0,62 22-77,-186-10-13,-11-1 212,0-2 1,0-3-1,0-2 0,93-17 0,115-30 292,-233 45-560,1 1 0,0 1 1,0 2-1,0 1 1,0 1-1,47 9 1,27 4 16,1-4 0,1-5 0,-1-4 0,142-18 0,-77 5 28,0 7 0,265 28 0,-295-13 25,93 11 133,-120 4-60,-34-6-108,-58-12-57,-20-5 45,1-1 0,0 0 1,0 0-1,1 0 0,-1 0 1,6 0-1,-10-1-46,8 1-476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39.360"/>
    </inkml:context>
    <inkml:brush xml:id="br0">
      <inkml:brushProperty name="width" value="0.05" units="cm"/>
      <inkml:brushProperty name="height" value="0.05" units="cm"/>
      <inkml:brushProperty name="color" value="#FF0066"/>
    </inkml:brush>
  </inkml:definitions>
  <inkml:trace contextRef="#ctx0" brushRef="#br0">1 324 6817,'203'8'5396,"100"-2"-4809,19-25-522,5 0 1413,-51 13-1123,-208 0-342,-1-2 0,68-18-1,-100 17-10,277-62 93,-225 55 11,143-6 1,76 20 20,44-1-31,166-36 1176,15 2-612,-448 35-659,127 15 1,-166-4 10,-37-7 9,0 0 0,0 0 0,0-1 0,0 0-1,1 0 1,-1 0 0,0-1 0,0 0 0,1-1 0,-1 0 0,0 0 0,12-4 0,-2 2 126,-12 3-208,-17 3-201,-39 8 239,0-2-1,0-2 1,-75-1 0,70-3 30,-592 58 21,174-11-65,309-41 7,-201-15 0,-186-44 6,498 44 17,-519-77-450,484 71 485,-1 4-1,0 4 1,-115 9 0,189-5-7,19-3 29,31-4 43,49 1-65,157 7 1,92 30 40,-95-8 53,-95-12-17,254 26 525,145 43 440,-48-16-719,-240-54-392,-222-11 28,0-1 0,0-2 0,0-1 0,-1-1 0,1-1 0,32-14 0,-53 17-63,0 0 1,0-1-1,-1-1 0,16-11 0,-21 14-36,-1 1-1,0-2 1,0 1-1,0 0 1,0-1-1,-1 1 1,1-1-1,-1 0 1,0 0-1,0 0 1,0 0-1,0 0 1,-1 0-1,0 0 0,1-5 1,-1-2-436,0 1 0,-1-1 0,0 0 0,-1 1-1,-2-12 1,-21-67-2894,24 89 3434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44.351"/>
    </inkml:context>
    <inkml:brush xml:id="br0">
      <inkml:brushProperty name="width" value="0.05" units="cm"/>
      <inkml:brushProperty name="height" value="0.05" units="cm"/>
      <inkml:brushProperty name="color" value="#FF0066"/>
    </inkml:brush>
  </inkml:definitions>
  <inkml:trace contextRef="#ctx0" brushRef="#br0">0 329 7106,'119'-15'3947,"58"1"-2613,133-16-884,-181 9 292,504-102 189,-206 24-793,-348 87-95,-1 3 0,1 3 0,126 8 0,-10 19 37,-97-9-29,123 31 90,-12-2-75,-178-37-57,1-1 0,-1-2 0,1-1 0,50-7 0,-19-3 38,0 3 1,70 1-1,-109 7-20,0 0 1,0 2-1,0 1 0,0 1 1,-1 1-1,0 1 1,0 1-1,38 19 0,17 15 97,127 63 507,-83-44-53,-87-41-460,1-2 1,1-1 0,74 23-1,-67-31-102,0-2-1,0-2 0,69 0 0,137-19 76,44 2-32,-32 36-47,-19-2 12,457-17 77,-545-6-145,1 6-1,199 32 0,-275-29 51,128-1 0,-39-4 20,-122-3 6,-1-3-1,75-12 1,-26 2 23,112-24 45,3-1-426,296-10-615,-212 29 1178,-199 17 444,102 13 0,-187-10-598,-1 0-1,0 1 1,12 4 0,-20-6-93,1 1 1,-1-1 0,1 1 0,-1-1 0,1 1-1,-1-1 1,0 1 0,1 0 0,-1 0 0,0 0 0,1 0-1,-1 0 1,0 0 0,0 0 0,0 0 0,0 1-1,0-1 1,0 0 0,0 1 0,-1-1 0,1 0 0,0 1-1,-1-1 1,1 1 0,-1-1 0,1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2:31.873"/>
    </inkml:context>
    <inkml:brush xml:id="br0">
      <inkml:brushProperty name="width" value="0.05" units="cm"/>
      <inkml:brushProperty name="height" value="0.05" units="cm"/>
      <inkml:brushProperty name="color" value="#FF0066"/>
    </inkml:brush>
  </inkml:definitions>
  <inkml:trace contextRef="#ctx0" brushRef="#br0">754 344 6801,'82'-12'4435,"-50"9"-3796,60 3-1,-75 2-607,0-1-1,0-1 1,0-1-1,0 0 1,0-1-1,-1-1 1,1-1-1,-1 0 1,1-1-1,-1-1 0,-1 0 1,23-13-1,111-75 831,-110 73-751,2 2 0,0 1 0,0 2 0,2 3 0,0 1 0,0 1 0,1 3 0,50-3 0,251 8-139,-58 5 172,111-28 190,111-3 317,-375 28-320,241 29 0,-34 42-64,-75-13-1,-188-44-189,113 4 1,-153-17-63,0-2 1,-1-1-1,49-11 0,107-36 9,18-4 7,-179 48-13,1 2 0,-1 1 0,1 1 0,52 5 0,-43 2 93,-1 3 0,1 1 0,-1 1 1,-1 3-1,0 1 0,-1 2 0,0 2 0,-1 2 1,-2 1-1,68 51 0,-93-64 21,0 0 0,1 0 0,-1-1 0,1-1 0,1 0 0,-1 0 0,1-1 0,0-1 0,0 0 0,1-1 0,-1 0 0,23 1 0,-37-5-122,1 1 1,0-1-1,-1 1 1,1-1-1,-1 1 0,1-1 1,-1 1-1,1-1 1,-1 1-1,1 0 0,-1-1 1,0 1-1,1 0 1,-1 0-1,1-1 0,-1 1 1,0 0-1,1 0 1,-1 0-1,0 0 0,0 0 1,-24-2 16,-43 3 1,-233 26 60,-348 25-24,337-32 6,-7 13-4,111-10-74,-416 21-25,-124-50-39,73-33-99,122 5 160,398 32 20,-202 24 0,307-17-21,-394 30-69,364-31 77,0-4-1,0-3 0,-146-25 1,195 22 130,2 0 1,-1-3 0,1 0-1,-49-23 1,74 30-106,1 1 1,0-1 0,-1 0-1,1 0 1,0-1-1,1 1 1,-1 0-1,0-1 1,1 0-1,-1 0 1,-2-4 0,5 6-21,0 0 1,0 0 0,0 0 0,0 0 0,0 1 0,0-1 0,0 0 0,0 0 0,1 0 0,-1 0 0,0 0 0,1 1 0,-1-1 0,1 0-1,-1 0 1,1 1 0,-1-1 0,1 0 0,-1 0 0,1 1 0,0-1 0,-1 1 0,1-1 0,0 1 0,0-1 0,-1 1 0,1-1-1,0 1 1,0 0 0,0-1 0,-1 1 0,1 0 0,0 0 0,0-1 0,1 1 0,24-8 14,0 2 0,33-5 1,-25 6-9,43-5-17,-1 3 0,97 4 0,-131 3 7,270 14-4,-140-5 57,297 11-14,71-6-128,13-20 241,-19-10 444,-453 14-505,316-5 254,-148 13-225,141-3-11,-362-5-101,41-8 1,-16 1 5,-43 8-17,0 0-1,-1-1 0,1-1 1,0 0-1,-1 0 0,15-7 1,-23 10 4,-1 0 1,0 0 0,1-1-1,-1 1 1,0 0-1,1 0 1,-1 0 0,0 0-1,1 0 1,-1-1 0,0 1-1,0 0 1,1 0 0,-1-1-1,0 1 1,0 0 0,1-1-1,-1 1 1,0 0 0,0 0-1,0-1 1,1 1 0,-1 0-1,0-1 1,0 1 0,0 0-1,0-1 1,0 1 0,0-1-1,0 1 1,0 0 0,0-1-1,0 1 1,0-1 0,-2 0-198,0 0 1,1 0 0,-1 0 0,0 0 0,0 0-1,0 0 1,0 0 0,-1 1 0,1-1 0,-3 0-1,-74-19-3641,-71-27-53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1:56.774"/>
    </inkml:context>
    <inkml:brush xml:id="br0">
      <inkml:brushProperty name="width" value="0.05" units="cm"/>
      <inkml:brushProperty name="height" value="0.05" units="cm"/>
      <inkml:brushProperty name="color" value="#FF0066"/>
    </inkml:brush>
  </inkml:definitions>
  <inkml:trace contextRef="#ctx0" brushRef="#br0">262 81 3489,'-2'1'7181,"-3"2"-4197,-25 10-4105,18-12 1112,1 0-1,-1-1 1,1 0-1,-1-1 1,1 0-1,-1-1 1,-12-3-1,17 2 14,0 0 0,-1 0 1,1 0-1,0-1 0,0 0 0,1-1 0,-1 1 0,-5-7 0,-19-12 186,29 22-179,-12-6 1252,10 9-499,6 7-408,-2-7-329,1-1 0,0 0 0,0 0 0,0 1 0,0-1 0,0 0 0,0 0 0,1 0 0,-1 0 0,0 0 0,0-1 0,1 1 0,-1 0 0,1 0 0,-1-1 0,1 1 0,-1-1 0,1 0 0,1 1 0,28 11 84,-5 3-46,-11-7-23,0 0-1,0 0 1,0-1 0,1-1-1,0-1 1,1 0 0,21 3-1,237 21 305,-135-16-265,148 32-1,-97 5-60,-87-21 6,-12-5-12,113 14 0,-157-33 5,-1-1-1,0-3 1,0-2 0,68-9 0,174-51-8,-5-22-7,244-54-4,-352 112-9,183-3 1,149 42 6,-156 24-19,-67-5 16,-202-28 18,0-2 1,0-5-1,0-3 1,-1-4-1,161-38 1,-180 30-12,-35 8-4,0 1-1,1 2 0,0 0 1,0 2-1,31 0 1,-56 4-18,1 1 0,-1-1 0,0 1 0,0 0 0,7 2 0,-11-2 8,1-1 0,0 0 0,-1 0 1,1 1-1,0-1 0,-1 0 1,1 1-1,0-1 0,-1 0 1,1 1-1,0-1 0,-1 1 1,1-1-1,-1 1 0,1-1 1,-1 1-1,1 0 0,-1-1 1,0 1-1,1 0 0,-1-1 0,0 1 1,1 0-1,-1-1 0,0 1 1,0 0-1,0 0 0,0-1 1,0 1-1,1 0 0,-1 0 1,0-1-1,-1 1 0,1 0 1,0 0-1,0-1 0,-1 3 0,0-2-20,-1 1-1,0-1 0,0 1 0,0-1 0,0 0 0,0 0 0,0 0 0,0 0 0,0 0 0,0 0 0,-5 0 1,-1 2-10,-21 8 36,-1-2 1,-1-1-1,1-1 0,-1-1 0,-1-2 0,-37 0 0,-270 39 58,0 26 24,-80 14 19,-232-20 61,-103-87 108,215-43-107,438 53-139,-201-35 56,181 27 6,13 2 12,-111-17 198,168 31-225,0 2-1,-70 4 0,15 9-57,-67 3 17,142-12-22,-1-1 1,1-1-1,-44-9 0,71 10 8,0 0 0,1 0-1,-1 0 1,0-1 0,1 1 0,0-1 0,-1 0-1,1 0 1,0 0 0,0 0 0,0 0-1,0-1 1,-3-2 0,5 3-5,0 0 1,-1 0-1,1 0 0,0 0 1,0 0-1,0 0 0,1 0 1,-1 0-1,0-1 1,1 1-1,-1 0 0,1 0 1,0-1-1,0 1 0,0 0 1,0-1-1,0 1 0,1 0 1,-1 0-1,0-1 0,1 1 1,1-3-1,-1 4-9,0-1 1,0 1-1,0-1 0,0 1 1,0 0-1,0-1 0,0 1 1,1 0-1,-1 0 0,1 0 1,-1 0-1,1 0 0,-1 0 1,1 0-1,-1 1 0,1-1 1,0 1-1,-1-1 0,1 1 1,0 0-1,0-1 0,-1 1 1,1 0-1,0 0 0,0 0 1,0 0-1,2 1 0,11 0-29,-1 1 1,20 5-1,-28-6 26,70 18-64,77 29-1,69 40 46,9 3 63,285 65 86,28-63 91,-358-76-166,193-7 0,-239-15-32,262-43 0,-123-9 27,83-13-34,-258 54-17,158-2 0,-182 18 10,-1 3 0,0 3 0,145 32 0,-214-36-9,0 0-1,0 1 0,0 1 1,-1 0-1,1 0 0,-1 1 1,11 6-1,-15-4-39,-9-4-22,-14-2-10,-298-38 245,-239-24 91,-8 28-174,-149 42-82,36 34 77,48-18-41,481-27-12,-239-34-1,-164-84-46,479 99 29,12 3 10,1 3 0,-85-11 0,133 25-39,0 1 1,0 0-1,0 0 0,1 1 0,-1 0 0,-17 5 1,25-5 14,-1 0 1,1-1-1,-1 1 1,1 0 0,-1 0-1,1 1 1,0-1-1,0 0 1,0 1 0,0-1-1,0 1 1,0 0-1,0-1 1,0 1 0,1 0-1,-1 0 1,1 1-1,-1-1 1,1 0 0,0 0-1,0 1 1,0-1-1,0 0 1,0 1 0,0-1-1,1 1 1,-1-1-1,1 1 1,0-1 0,0 1-1,0 2 1,1 1-7,0-1 0,0 0 0,0 0 1,1 0-1,0 0 0,0 0 0,0 0 0,0 0 0,1-1 1,0 1-1,0-1 0,0 1 0,1-1 0,-1 0 0,1-1 1,0 1-1,0-1 0,1 1 0,-1-1 0,1 0 0,7 3 1,9 4 1,0-1 1,1-1-1,37 9 1,17 1 26,137 12 1,76-14 26,204-21 17,-401 2-46,614-21 53,-129 26-29,-476 1-13,479 19 215,28-31 3,-536 1-226,98-24-1,62-32 81,-228 63-93,2-1-6,22-5 36,-27 7-44,0 0 1,0 0-1,0 0 0,0 0 0,0 0 0,-1 0 1,1 0-1,0 1 0,0-1 0,0 0 1,-1 0-1,1 1 0,0-1 0,0 0 1,-1 1-1,1-1 0,0 1 0,0-1 0,-1 1 1,1-1-1,-1 1 0,1 0 0,0-1 1,-1 1-1,1 0 0,0 0 0,-15 8-565,-26 8 225,13-9 192,-1-1 0,0-1 0,1-1 0,-2-2 0,1 0 0,-31-3 0,-33-7-1658,-134-29 1,45-5-762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01.332"/>
    </inkml:context>
    <inkml:brush xml:id="br0">
      <inkml:brushProperty name="width" value="0.05" units="cm"/>
      <inkml:brushProperty name="height" value="0.05" units="cm"/>
      <inkml:brushProperty name="color" value="#FF0066"/>
    </inkml:brush>
  </inkml:definitions>
  <inkml:trace contextRef="#ctx0" brushRef="#br0">72 39 6873,'23'-33'1041,"-23"32"-1073,0 1 1,1-1-1,-1 1 1,0 0-1,1-1 1,-1 1-1,0 0 1,1 0-1,-1-1 1,1 1-1,-1 0 1,1 0-1,-1-1 1,1 1-1,-1 0 1,1 0-1,-1 0 1,1 0-1,-1 0 1,1 0-1,-1 0 0,1 0 1,-1 0-1,1 0 1,-1 0-1,1 0 1,-1 0-1,1 0 1,-1 0-1,1 1 1,-1-1-1,0 0 1,1 0-1,-1 0 1,1 1-1,-1-1 1,1 0-1,-1 1 1,0-1-1,1 1 1,0 0 366,0 0 0,0 0 0,0 0 0,0 0-1,0 0 1,-1 0 0,1 0 0,0 1 0,-1-1 0,1 0 0,0 3 0,0 21-203,-1 1-1,-2 0 1,-1-1-1,0 1 1,-10 33 0,12-56-114,-30 161 293,-11 46-1094,30-172-1169,-5-4 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07.734"/>
    </inkml:context>
    <inkml:brush xml:id="br0">
      <inkml:brushProperty name="width" value="0.05" units="cm"/>
      <inkml:brushProperty name="height" value="0.05" units="cm"/>
      <inkml:brushProperty name="color" value="#FF0066"/>
    </inkml:brush>
  </inkml:definitions>
  <inkml:trace contextRef="#ctx0" brushRef="#br0">1 20 3953,'0'-7'1376,"0"0"-1376,0 1-408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09.038"/>
    </inkml:context>
    <inkml:brush xml:id="br0">
      <inkml:brushProperty name="width" value="0.05" units="cm"/>
      <inkml:brushProperty name="height" value="0.05" units="cm"/>
      <inkml:brushProperty name="color" value="#FF0066"/>
    </inkml:brush>
  </inkml:definitions>
  <inkml:trace contextRef="#ctx0" brushRef="#br0">58 83 4537,'7'1'6858,"3"3"-4831,22 3-2474,-13-4 473,-1-2 0,1 0 0,26-2 0,-15-1-14,203-19 109,-55 3 11,202 9-3,-270 13 137,155 26 1,-55 24 183,-2 0-242,-170-47-143,0-2 0,45 0 0,175-17 436,-47 0-298,325 16-68,-453-1-126,0-4 1,0-3-1,134-25 0,108-29-72,-234 47 147,142-1-1,280 56 963,-214-13-933,-2-20-265,-252-14 267,-1-1-1,1-2 1,43-13-1,125-45 299,-82 22-421,-104 35 15,0 1-1,0 2 1,1 0-1,-1 2 1,47 1-1,-33 4-14,-1 2-1,0 2 0,47 13 0,-71-17-1,-37-1-87,-18 5 86,-51 15 0,-8 4 1,-208 35 276,-366 27 1,105-58 246,36-16-320,-417 72-78,886-76-113,-252 31-17,203-35-3,-202-18 1,-117-54 97,200 8-52,3-1 19,173 48-43,0 3 0,-70-3 0,53 12-7,0 3-1,1 3 1,-124 28 0,-195 82-247,173-35-2461,209-81 1398,7-7 333,14-13-1015,22-21-700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40.027"/>
    </inkml:context>
    <inkml:brush xml:id="br0">
      <inkml:brushProperty name="width" value="0.05" units="cm"/>
      <inkml:brushProperty name="height" value="0.05" units="cm"/>
      <inkml:brushProperty name="color" value="#FF0066"/>
    </inkml:brush>
  </inkml:definitions>
  <inkml:trace contextRef="#ctx0" brushRef="#br0">20 93 7498,'45'26'2516,"-45"-25"-2440,0-1 1,0 0-1,1 0 0,-1 1 1,0-1-1,0 0 0,0 0 1,0 1-1,0-1 0,0 0 0,0 1 1,0-1-1,1 0 0,-1 0 1,0 1-1,0-1 0,0 0 0,-1 1 1,1-1-1,0 0 0,0 1 1,0-1-1,0 0 0,0 0 1,0 1-1,0-1 0,0 0 0,-1 1 1,1-1-1,0 0 0,0 0 1,0 0-1,-1 1 0,1-1 1,0 0-1,0 0 0,0 0 0,-1 1 1,1-1-1,0 0 0,0 0 1,-1 0-1,1 0 0,0 0 0,-1 0 1,1 1-1,0-1 0,0 0 1,-1 0-1,0 0-75,1 0 0,0 0 0,-1 0 0,1 0 0,0 0 0,-1 0 1,1 0-1,-1 0 0,1 0 0,0 0 0,-1 0 0,1 0 0,0 0 0,-1 0 0,1 0 0,0 0 0,-1-1 0,1 1 1,0 0-1,-1 0 0,1 0 0,0 0 0,-1-1 0,1 1 0,0 0 0,-1 0 0,1-1 0,0 1 0,0 0 0,0-1 1,-1 1-1,1 0 0,0-1 0,0 1 0,0 0 0,0-1 0,-1 1 0,1 0 0,0-1 0,0 1 0,0 0 0,0-1 1,0 1-1,0 0 0,0-1 0,0 1 0,0-1 0,0 1 0,0 0 0,1-1 0,-1 1 0,0 0 0,0-1 0,0 1 1,1-1-1,1-14 372,2 1 1,8-22 0,2-9-914,-11 37 565,-5 18-37,1-6 19,0 0 0,0-1 0,0 1 0,0 0 0,-4 6 0,-1-4 45,0 0-1,-1 0 1,1 0 0,-1-1 0,0 0 0,-1-1 0,-8 5 0,16-9-53,-1 0 0,1 0 0,-1 0 1,1 1-1,-1-1 0,1 0 0,-1 0 1,1 1-1,-1-1 0,1 0 0,0 1 1,-1-1-1,1 1 0,-1-1 0,1 1 1,0-1-1,-1 0 0,1 1 0,0-1 1,0 1-1,-1-1 0,1 1 0,0 0 1,0-1-1,0 1 0,0-1 0,0 1 1,0-1-1,0 1 0,0-1 1,0 1-1,0 0 0,0-1 0,0 1 1,0 0-1,0 0-15,0 0-25,8-1-169,-1 1 1,1 1-1,0-1 1,-1 1 0,0 1-1,13 5 1,22 6-3269,-25-10 1383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42.643"/>
    </inkml:context>
    <inkml:brush xml:id="br0">
      <inkml:brushProperty name="width" value="0.05" units="cm"/>
      <inkml:brushProperty name="height" value="0.05" units="cm"/>
      <inkml:brushProperty name="color" value="#FF0066"/>
    </inkml:brush>
  </inkml:definitions>
  <inkml:trace contextRef="#ctx0" brushRef="#br0">0 282 5633,'40'7'1938,"1"-3"1,-1-1-1,50-2 0,-33-1-1621,111 1 147,355 7-27,-94 0-177,-351-8-211,449-14 123,15-40-128,-3-20-52,-390 58 17,198 4 0,-278 14 3,0 3-1,0 3 1,-1 3 0,82 24-1,-108-22 23,-1 2 0,-1 1 0,0 3 0,-1 1 0,-1 1 0,0 3 0,61 50 0,9 35 130,-84-83-72,-24-26-56,1 1 0,-1-1 0,0 1-1,0-1 1,0 0 0,0 1 0,1-1 0,-1 0 0,0 1 0,0-1 0,1 0 0,-1 1 0,0-1 0,1 0 0,-1 0 0,0 1 0,1-1 0,-1 0 0,0 0 0,1 0 0,-1 0-1,1 1 1,-1-1 0,0 0 0,1 0 0,-1 0 0,1 0 0,-1 0 0,0 0 0,1 0 0,-1 0 0,1 0 0,-1 0 0,1 0 0,-1 0 0,0 0 0,1-1 0,-1-16 1672,-12-22-978,12 38-734,-1 0 0,0 0-1,1 0 1,-1 0-1,0 0 1,0 0 0,0 0-1,1 1 1,-1-1-1,0 0 1,0 1 0,-2-2-1,-42-20-178,44 22 182,-15-10-48,-1 2 0,0 0 0,-1 0 0,1 2 0,-1 0 0,-1 2 0,1-1 0,-34-1 0,-319 4-617,163 4 363,-430-29-477,-116-32 227,13-39 363,-320-74-118,1035 168 312,-145-19 138,150 22-127,0 0 0,1 2-1,-1 0 1,1 1 0,-1 1 0,-24 7 0,34-5-42,11-4 26,0-1 0,-1 0-1,1 0 1,0 0 0,0 0-1,0 0 1,0 0-1,0 1 1,0-1 0,0 0-1,-1 0 1,1 0-1,0 0 1,0 0 0,0 1-1,0-1 1,0 0-1,0 0 1,0 0 0,0 0-1,0 1 1,0-1 0,0 0-1,0 0 1,0 0-1,0 0 1,0 1 0,0-1-1,0 0 1,0 0-1,0 0 1,1 0 0,-1 1-1,0-1 1,0 0 0,0 0-1,0 0 1,0 0-1,0 0 1,0 0 0,0 1-1,1-1 1,-1 0-1,0 0 1,0 0 0,0 0-1,0 0 1,0 0-1,1 0 1,-1 0 0,0 0-1,0 0 1,0 0 0,0 0-1,1 1 1,14-3-63,158-11 123,250-13 135,168 31-99,31 30-15,-509-27-37,343 20 203,-416-27-207,327 9 388,-257-11-104,144-21-1,-204 14 46,-86 33-1125,22-18 621,0 0 0,1 0 0,-24 18 0,28-17-27,-1-1 0,-1-1 0,1 0 0,-1 0 0,0-1 0,0 0-1,-14 3 1,19-6-58,0 0-203,0 1 1,0-2-1,0 1 0,0-1 1,0 0-1,0 0 1,-1 0-1,1-1 0,0 0 1,-1 0-1,-6-2 0,-37-18-3005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45.965"/>
    </inkml:context>
    <inkml:brush xml:id="br0">
      <inkml:brushProperty name="width" value="0.05" units="cm"/>
      <inkml:brushProperty name="height" value="0.05" units="cm"/>
      <inkml:brushProperty name="color" value="#FF0066"/>
    </inkml:brush>
  </inkml:definitions>
  <inkml:trace contextRef="#ctx0" brushRef="#br0">0 317 5425,'12'3'2049,"0"-1"1,20 2-1,-6-1-1551,-9-1-369,1 0 0,0-2 1,0 0-1,0-1 0,30-6 1,88-28-84,-35 7-4,4-2-12,12-3-22,-3 10 160,231-14 1,270-23 1104,-67 3-1006,-465 51-271,285-9 60,-335 15-55,0 2-1,1 1 1,-1 2 0,63 17 0,100 45-5,68 19 81,-51-14 3,-12-5-79,-155-54 1,1-2 1,71 6-1,-52-14 13,81-6 1,62-15 4,-9-10 14,-81 10-23,-64 10-19,216-24 37,-209 28 16,1 3-1,88 9 1,-23 12 50,145 44-1,69 12 120,-277-68-206,119-1 0,65-20 83,86 1 6,80 52-82,-121-8 10,-134-27 186,221-22 0,-307 12-138,425-49 187,124-6-219,-505 58-36,0 5 0,165 26 0,-12 14-3,182 22 22,-359-58-18,0-4 0,167-15 0,136-26 30,-184 25-17,300-9 34,-383 31-74,-73-3 46,75-3 0,49-15 14,231-5-3,207 51 314,-252-19-205,1-27-107,182 3-17,-394 16-20,352 11-2,-4-26 4,21-18 1,2 30-19,-159 37 24,-223-21 7,179 4 1,-162-30 130,-1-7 0,185-38 0,-235 33-144,0 4 0,159 2-1,-190 14 0,-1 4-1,1 3 0,-1 3 1,91 28-1,-53-5-10,156 41 162,-245-71-107,0-2 0,0 0 0,34-2 0,84-11 232,13 1-116,-156 9-162,17-1-47,0 1 0,0 1 0,0 1 0,0 0 0,0 2 0,30 9 0,-41-10-43,0-1 0,0 0 1,0 0-1,0-1 1,0 0-1,1 0 1,-1-1-1,0 0 0,15-3 1,-6 0-1049,1-1-1,-1-1 1,29-11-1,-6-2-1796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48.991"/>
    </inkml:context>
    <inkml:brush xml:id="br0">
      <inkml:brushProperty name="width" value="0.05" units="cm"/>
      <inkml:brushProperty name="height" value="0.05" units="cm"/>
      <inkml:brushProperty name="color" value="#FF0066"/>
    </inkml:brush>
  </inkml:definitions>
  <inkml:trace contextRef="#ctx0" brushRef="#br0">0 713 2961,'6'2'461,"0"0"1,-1 0 0,1-1 0,0 1-1,0-1 1,0-1 0,0 1-1,0-1 1,0 0 0,1-1 0,-1 1-1,0-1 1,0-1 0,-1 1 0,7-3-1,8-2-141,-1-2 0,37-20 0,0-5 116,-31 18-400,0 0-1,1 2 0,36-13 0,-24 16-25,0 2 1,1 2-1,0 1 0,68 2 0,0-2 183,-73 3-104,7 0 127,-1-2 0,74-17-1,12-18 37,-3-6 0,174-88-1,-254 112-218,0 2 0,1 1-1,77-18 1,-86 29-6,0 2-1,0 0 0,0 3 1,1 1-1,52 5 1,-19 4-12,-34-3 77,0-1 1,0-2 0,0-1 0,57-6-1,-53-4 67,0-1-1,47-18 0,33-11-44,313-53-94,-389 85-19,1 3 0,-1 1 0,1 3 0,0 1 0,76 12 1,213 63 29,-251-55-45,9-1 197,0-5 1,143 7-1,-159-19-50,145 13 47,-189-11-179,0 1 1,0 1-1,-1 2 1,-1 1-1,30 15 1,96 43-3,-126-57 5,1-1 0,1-2 0,38 6-1,-31-10 5,0-1 0,53-4 0,74-15 40,-44 3-24,-86 11-6,20-3-24,85 4 1,-68 5-2,105 10 9,-146-10 53,0 2-1,-1 1 1,50 18-1,64 38 261,80 29-236,-86-43-52,122 34 14,-238-78-38,0-1-1,1-2 1,0 0-1,22-2 1,91-11-6,-56 2 10,-44 6 4,365-18-1658,-346 24-911,-10 0 268</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2:54.136"/>
    </inkml:context>
    <inkml:brush xml:id="br0">
      <inkml:brushProperty name="width" value="0.05" units="cm"/>
      <inkml:brushProperty name="height" value="0.05" units="cm"/>
      <inkml:brushProperty name="color" value="#FF0066"/>
    </inkml:brush>
  </inkml:definitions>
  <inkml:trace contextRef="#ctx0" brushRef="#br0">1304 36 5689,'13'-16'5145,"-12"15"-5054,-1 1 1,1-1 0,-1 1 0,0-1 0,1 1 0,-1-1-1,0 0 1,1 1 0,-1-1 0,0 0 0,0 1-1,0-1 1,1 0 0,-1 1 0,0-1 0,0 0-1,0 1 1,0-1 0,0 0 0,0 1 0,0-1-1,0 0 1,-1 1 0,1-1 0,0 0 0,0 1-1,-1-2 1,0 2-39,1 0-1,-1 0 1,0 0 0,0 0-1,0 0 1,0 0-1,1 0 1,-1 0-1,0 0 1,0 0 0,0 0-1,0 0 1,1 0-1,-1 1 1,0-1-1,0 0 1,0 1 0,1-1-1,-1 1 1,0-1-1,1 1 1,-1-1 0,0 1-1,0 0 1,-18 15 226,-47 59-95,45-51-157,7-7 68,0 1 0,2 0 0,-17 30 1,10-15 131,-3 0 127,-2 0 1,-46 47-1,32-39-121,19-15-81,1 0 0,0 2 0,2 0 0,2 0 0,-15 40 0,5-13 44,-43 104 279,37-81-145,-82 147-1,82-171-182,-25 58-1,48-95-153,0 0 0,2 0 0,-7 32 0,1 0 13,-24 70 1,12-45-16,14-45 25,-2-2 1,0 1-1,-2-1 0,-16 24 1,25-45 285,4-13 437,2-13-567,-1 1-171,1 0-1,1 0 1,1 1 0,9-31-1,-9 36 0,16-45 7,3 2 1,1 0 0,39-61-1,4-9 12,100-313-10,-113 277-138,-20 39-131,-3 11 19,-30 107 237,1 1 1,-1 0-1,1 1 0,0-1 1,1 0-1,2-4 1,-5 8-1,1-1 0,0 0 0,-1 0 0,1 1 0,0-1 0,-1 0 0,1 1 0,0-1 0,0 1 0,-1-1 0,1 1 0,0-1 0,0 1 0,0-1 0,0 1 0,0 0 0,0 0 0,0-1 0,0 1 0,0 0 0,0 0 0,0 0 0,0 0 1,0 0-1,0 0 0,0 0 0,1 1 0,-1 0-14,1-1 1,-1 1 0,1 0 0,-1 0-1,0 0 1,1 0 0,-1 0 0,0 0-1,0 0 1,1 0 0,-1 0 0,0 1-1,0-1 1,0 1 0,-1-1 0,2 3-1,10 31 45,-8-22-43,0 1 10,-1-5 4,0-1 0,-1 0 0,0 1 0,0 0 0,-1-1 0,0 1 0,-1 0 0,0 0 0,0 0-1,-1-1 1,-3 17 0,-10 24 61,-2 0 1,-3-2-1,-1 0 0,-47 77 0,-131 167 255,150-224-265,-104 157 335,124-178-293,-104 160 172,130-203-252,0 0 0,0 1 1,0-1-1,0 0 1,0 0-1,1 1 1,0-1-1,0 1 1,0-1-1,0 1 0,-1 4 1,4-16 47,-1 0 1,2 0-1,-1 0 1,1 0-1,0 0 1,0 1-1,1-1 1,0 1-1,6-8 1,0-2-26,131-212-65,-77 130 22,21-45 57,130-305-1,-193 396-57,43-104-66,-48 122 8,1 1 1,27-40-1,-25 49 16,1 1 1,1 2-1,1 0 0,1 1 1,51-35-1,-73 55 47,0 0 0,-1 0 0,1 0 0,0 0 0,-1 0 0,1 0 0,0 0 0,0 1 0,0-1 0,0 1 0,0-1 0,0 1 0,0 0 0,0-1 0,3 2 0,-4-1-4,0 0 0,0 1 1,1-1-1,-1 0 1,0 1-1,0 0 1,0-1-1,0 1 0,0 0 1,0-1-1,-1 1 1,1 0-1,0 0 1,0 0-1,0 0 0,-1 0 1,1-1-1,0 2 1,0 0-1,1 3-15,-1 0-1,1 0 1,-1 0 0,0 0-1,0 0 1,-1 1 0,0-1-1,1 0 1,-2 0 0,0 9-1,-3 3 8,0 0 1,-1 0-1,-1 0 0,0 0 1,-12 21-1,-49 76 20,23-41 13,3 3 1,4 1 0,-36 106-1,25-37 2,-27 75 16,51-160-43,-48 87 1,56-120 47,-26 33 1,42-61-38,0 0 0,0 1 0,0-1 0,0 0 0,0 0-1,0 1 1,0-1 0,0 0 0,0 0 0,0 0 0,0 1 0,-1-1 0,1 0 0,0 0 0,0 0 0,0 1 0,0-1 0,0 0 0,-1 0 0,1 0 0,0 0 0,0 0-1,0 0 1,-1 1 0,1-1 0,0 0 0,0 0 0,-1 0 0,1 0 0,0 0 0,0 0 0,0 0 0,-1 0 0,1 0 0,0 0 0,0 0 0,-1 0 0,1 0-1,0 0 1,0 0 0,-1 0 0,1 0 0,0 0 0,0 0 0,0-1 0,-1 1 0,1 0 0,0 0 0,0 0 0,0 0 0,-1 0 0,1-1 0,0 1 0,0 0 0,0 0-1,0 0 1,0 0 0,-1-1 0,-1-21 68,6-16-110,2-1 0,1 1 0,12-38 0,-10 43-3,79-375-358,-60 182 228,16-111-678,-33 280 153,23-69 0,-8 31 451,-22 119 168,-7 7 65,-1 0-1,-1 0 1,-2-1 0,-14 40 0,-53 117 258,54-139-165,-377 779 1839,257-582-1669,107-194-19,-3-2 0,-64 69 1,61-84 325,38-33-335,2-5-151,6-10-52,52-77-33,15-25-14,66-139-25,-62 109 26,80-199-34,14-27-1051,-170 369 1092,22-34-136,-23 35 137,1 1 0,-1-1 1,0 1-1,1 0 0,-1-1 1,1 1-1,-1 0 0,1 0 1,0 0-1,-1 0 0,1 0 1,0 0-1,0 0 0,0 1 1,0-1-1,0 1 0,3-1 1,-3 1-95,-4 18-247,3-6 342,-3 15 18,-2 0-1,0 0 1,-2 0-1,-1-1 0,-15 38 1,-155 384 134,54-146 83,12-54-85,108-241-126,3-4 1,-1-1 1,0 1 0,-1 0-1,1-1 1,0 1 0,-1-1 0,1 1-1,-1-1 1,0 0 0,0 0-1,0 0 1,0 0 0,0 0 0,-1 0-1,-2 2 1,5-18-232,5-3-181,0 1 1,0 0-1,16-28 1,98-165-4640,-55 109 1680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9:40.473"/>
    </inkml:context>
    <inkml:brush xml:id="br0">
      <inkml:brushProperty name="width" value="0.05" units="cm"/>
      <inkml:brushProperty name="height" value="0.05" units="cm"/>
      <inkml:brushProperty name="color" value="#E71224"/>
    </inkml:brush>
  </inkml:definitions>
  <inkml:trace contextRef="#ctx0" brushRef="#br0">1638 468 6513,'-2'-2'240,"1"1"0,-1-1 0,0 1 0,0 0 0,0-1-1,0 1 1,0 0 0,0 0 0,0 1 0,0-1 0,-1 0-1,1 1 1,0-1 0,0 1 0,-1 0-240,0-1-121,0 0-1,1 1 1,-1-1-1,0 0 1,0 0-1,0 0 1,1-1-1,-1 1 1,-1-2 121,-8-8-224,0-1 0,0-1-1,1 0 1,1-1 0,-4-7 224,3 5 288,-1 0 0,-1 0 0,-9-9-288,17 21 21,0 0 0,0 0 1,0 1-1,0-1 0,0 1 1,-1 0-1,1 0 0,-1 1 1,0 0-1,0 0 0,0 0 1,0 0-1,-4 1-21,-8 0 40,1 0 1,-1 2-1,1 0 1,0 1-1,0 1 1,-1 1-1,2 0 1,-1 1-1,-3 2-40,-19 5 97,20-6 6,0 1 0,1 1-1,0 0-102,-34 15 336,36-18-212,8-1-13,-1-1 0,0 0 0,1-1 0,-1 0 0,0 0 0,-1-1 0,-6 0-111,-3-3 961,54 1-302,250 19-446,-211-12-169,8 1-8,354 29 195,-305-22-146,307 27 148,108-21-65,-50-44-68,-68-19 82,278-14 26,-672 56-200,0-3 0,-1 0 0,1-3-1,-1 0 1,12-6-8,-39 10-1,0 0 1,0 0-1,0 0 0,-1-1 1,1 0-1,-1 0 0,0 0 1,1-2 0,-4 4 0,-1 1 0,0-1 0,0 1 1,1-1-1,-1 1 0,0-1 0,0 0 0,-1 1 1,1-1-1,0 0 0,-1 0 0,1 1 1,-1-1-1,1-1 0,-1 2-1,0 0-1,0 0 1,-1-1 0,1 1 0,0 0 0,-1 0 0,1 0 0,0 0 0,-1 0-1,1 0 1,-1 0 0,0 0 0,1 0 0,-1 0 0,0 0 0,1 0 0,-1 0-1,0 0 1,0 0 0,0 1 0,0-1 0,0 0 0,0 1 0,-1-1 1,-6-3-4,-1 0 0,1 1 0,-1 0 0,0 1 0,0-1 0,0 2 0,0-1 0,0 1 0,0 1 0,-6 0 4,-8-1 4,-141-7-27,-71 10 23,-169 20 13,246-11-19,-238 18-3,110-7 6,-538 39 65,13-7 81,142-5-24,93-8 107,549-39-209,-28 1 54,-34-2-71,78-4 27,19 0 5,25-3-1,13 1 30,35 1-61,-24 3 6,834-9 116,27 14 82,23 6 190,-16 17 14,-53 14-120,-168-11-168,-673-29-109,292 3 109,-206-7 310,89-15-430,-196 17 60,0 0 0,0-1-1,0 0 1,-1-1-1,1 0 1,0 0 0,2-3-60,-11 6 7,0 0 1,-1-1-1,1 1 1,-1 0-1,1-1 1,-1 1-1,1 0 1,-1-1-1,0 1 1,1-1-1,-1 1 1,1-1-1,-1 1 1,0-1-1,1 1 1,-1-1 0,0 1-1,0-1 1,1 0-1,-1 1 1,0-1-1,0 1 1,0-1-1,0 0 1,0 1-1,0-1 1,0 1-1,0-1 1,0 0-1,0 1 1,0-1-1,0 1 1,0-1-1,0 0 1,-1 1-1,1-1 1,0 1-1,0-1 1,-1 1-1,1-1 1,0 1-1,-1-1 1,1 1-1,-1-1 1,1 1 0,-1-1-1,1 1 1,0 0-1,-1-1 1,0 1-1,1 0 1,-1-1-1,0 1-7,-4-4 19,-1 0 1,0 0-1,0 0 0,0 1 0,-1 0-18,-18-8 4,-1 2 1,0 1 0,-22-5-6,-86-11-34,88 16 18,-108-13 34,-1 6 0,-68 6-18,-60 8 26,-86 18-26,-183 39 19,323-31 7,-704 60 69,22-44-62,140-58 7,411-18 14,318 29-36,1-2 0,0-1 0,-31-13-18,64 19 12,1 0 0,-1 0 0,1-1 0,0 0-1,0-1 1,-1-1-12,7 6 3,0-1-1,0 1 0,0-1 1,1 1-1,-1-1 1,0 0-1,0 0 0,1 1 1,-1-1-1,1 0 1,-1 0-1,1 0 0,-1 1 1,1-1-1,-1 0 1,1 0-1,0 0 0,-1 0 1,1 0-1,0 0 1,0 0-1,0 0 1,-1 0-1,1 0 0,0 0 1,1 0-1,-1 0 1,0 0-1,0 0 0,0 0 1,0 0-1,1 0 1,-1 0-1,1 0 0,-1 0 1,0 1-1,1-1 1,0 0-1,-1 0 0,1 0 1,-1 1-1,1-1 1,0 0-1,0 0 0,-1 1 1,1-1-1,0 1 1,0-1-1,0 1 0,0-1 1,0 1-1,0-1-2,7-3 8,1-1-1,0 1 1,-1 1-1,1 0 0,0 0 1,1 0-1,1 1-7,83-12 18,127-1-33,150 10 15,-305 6-1,808 16 73,1 12-34,-92-18 1,-692-11-42,343-7 18,-233-3 17,28-12-32,-182 14 48,-34 2 1,-13 5-48,0 1 0,0 0 0,1 0-1,-1 0 1,0-1 0,0 1 0,0 0 0,0 0-1,0 0 1,0-1 0,0 1 0,0 0 0,0 0 0,0 0-1,0-1 1,0 1 0,0 0 0,0 0 0,0 0-1,0-1 1,0 1 0,0 0 0,0 0 0,0 0-1,0-1 1,0 1 0,-1 0 0,1 0 0,0 0 0,0 0-1,0-1 1,0 1 0,0 0 0,0 0 0,-1 0-1,1 0 0,-24-13 33,-11 2-16,0 1-1,0 2 1,-3 1-17,-11-3-4,-408-76-537,-29-7-1334,221 30-1296,3-22-7,261 85 3168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29:52.875"/>
    </inkml:context>
    <inkml:brush xml:id="br0">
      <inkml:brushProperty name="width" value="0.05" units="cm"/>
      <inkml:brushProperty name="height" value="0.05" units="cm"/>
      <inkml:brushProperty name="color" value="#E71224"/>
    </inkml:brush>
  </inkml:definitions>
  <inkml:trace contextRef="#ctx0" brushRef="#br0">1 211 4745,'98'67'2346,"-81"-56"-2308,-1-1 0,1 0 1,1-2-1,-1 0 0,1-1 1,1 0-1,-1-2 0,1 0 1,0-1-1,0-1 0,1-1 1,-1-1-1,18-1-38,15-4 605,0-3-1,-1-1 1,0-3 0,13-6-605,5-1 2739,53-5-2739,-26 15 119,1 5 0,66 6-119,105-2 110,-191-7-59,-10 0 42,17 4-93,21 9 79,-54-1 107,41-2-186,22-13 145,0-4-1,19-9-144,-57 10 49,-17 0 2,0-2-1,31-13-50,-36 10 46,1 2 0,51-6-46,151-9 209,72 9-209,264 8 48,-94 4-17,-190-3-29,257-7 17,-189 22 47,-177 11 75,125 27-141,187 61 224,-343-61-95,321 63 257,-197-55-213,-231-40-134,233 23 46,-138-23-70,215 8 129,-250-17-104,0-6 0,10-6-40,213-26 108,-270 32-61,1 4 1,55 6-48,155 24 70,-193-18-49,1-5-1,-1-3 0,1-5 1,-1-4-1,38-9-20,1 1-2,-32 4 1,-14 4 11,1 4 0,-1 4-1,20 6-9,95 0 7,-142-7-14,35-2 18,0 5 1,0 4-1,39 10-11,71 21 53,-122-26-16,60 0-37,-101-11 0,0-2-1,-1-2 1,1-1 0,23-7 0,13-7 20,-44 9-8,1 1 0,0 2 0,29-2-12,11 10 30,-1 2 0,0 4 0,66 16-30,-29-5 16,-62-12-27,0-1 1,0-2-1,0-3 1,0-1 0,43-7 10,13-12 51,11-8-51,-31 7 8,1 3 1,35 0-9,-52 13 3,0 3 0,18 4-3,136 16-18,-95-6 8,116-4 10,-146-16 10,0-5-1,70-17-9,79-12 21,-193 39-26,-1 1 0,1 3-1,-1 3 1,44 9 5,-39-6 2,1-1-1,-1-3 1,48-4-2,7-11 18,19-9-18,-77 11 0,13 1-10,15 3 10,-21 1-17,26-6 17,-42 2 14,221-31 4,-198 32-6,1 3 0,60 5-12,79 5-9,-161-7 5,1-3 0,-1-2 0,17-5 4,61-11-4,1 6 0,1 5 0,-1 6 0,1 5 0,57 10 4,142 5 8,-153-10 1,0 8-1,34 13-8,-110-13-17,0-3-1,85-4 18,184 13 92,-23 0-13,-252-19-78,1-5 1,25-6-2,-67 4 2,1-3 0,-1-2 1,-1-2-1,39-16-2,-2-9 33,-37 17 7,26-8-40,-58 24-6,1 1 0,-1 1 1,1 1-1,-1 0 0,1 1 1,10 1 5,43 4-27,-1 4 0,49 10 27,-48-5-1,0-3 0,50-2 1,189-20 2,-227 9 4,-1 5-1,1 2 0,56 12-5,-108-11-61,-25-4-47,-9 0-53,-81-10-1270,-31-5-1210,12-6 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0:03.461"/>
    </inkml:context>
    <inkml:brush xml:id="br0">
      <inkml:brushProperty name="width" value="0.05" units="cm"/>
      <inkml:brushProperty name="height" value="0.05" units="cm"/>
      <inkml:brushProperty name="color" value="#E71224"/>
    </inkml:brush>
  </inkml:definitions>
  <inkml:trace contextRef="#ctx0" brushRef="#br0">32329 649 6961,'47'14'2838,"-47"-14"-2766,1 0 0,-1 0 0,1 1 0,-1-1 0,1 0-1,-1 0 1,0 0 0,1 1 0,-1-1 0,1 0 0,-1 1 0,0-1-1,1 0 1,-1 1 0,0-1 0,0 0 0,1 1 0,-1-1-1,0 0 1,0 1 0,1-1 0,-1 1 0,0-1 0,0 1-1,0-1 1,0 1 0,0-1 0,0 1 0,0-1 0,0 0 0,0 1-1,0-1 1,0 1 0,0-1 0,0 1 0,0-1 0,0 1-1,0-1 1,-1 1 0,1-1 0,0 0 0,0 1 0,0-1-1,-1 1 1,1-1 0,0 0 0,-1 1 0,1-1 0,0 0 0,-1 1-72,0 1 335,-7 11-290,1 0 0,-2-1 0,0 0 0,0 0 0,-1-1-1,0 0 1,-4 2-45,-4 2 7,0 0-1,0-1 1,-1-1-1,-6 2-6,-2-1 49,-1-2-1,0-1 1,0-1 0,-1-2-1,0 0 1,0-2 0,-11-1-49,-49 5 647,-67-3-647,-422-18 576,-1-32-569,-86-5 53,-27 21-24,2 11-19,648 15-13,-764 1 14,-19 13 18,-27 2-44,650-10 5,-424 8-6,-204-20 53,31-17 181,-2 10 283,27 28 12,-12 45-329,-4 33-60,-30-27 331,-8-23 15,30-17-248,760-24-220,-724 14 233,-9 19-86,7 35-30,254 0-70,230-30-56,234-33 4,-711 84 47,-41-41 10,36-39-106,-10-37-6,181-14 110,448 29-47,-551-50 0,34 7-39,30 4 22,24-2-7,434 36 8,-236-26-7,-149-28 86,-14 21-48,-21 30-59,456 16 19,-347-5 14,197 16-17,-10 14 16,-275 45 17,-14 26-2,539-84-22,-517 96-9,-12 34 59,57 14-113,47 28 36,121-48 14,-80 35-18,407-158 21,1 2 1,0 1-1,1 1 0,0 1 0,1 0 0,0 2 0,1 0 0,1 1 0,1 1 0,0 1 0,2 0 0,0 1 0,1 0 0,-2 6 17,-66 131-84,-21 67 84,89-193-12,-37 93-9,6 3-1,4 2 1,7 1-1,5 2 1,-10 127 21,21-61 14,10 1 0,8 0 0,19 133-14,7-84-47,26 84 47,69 265-25,-102-517 29,103 404-27,-16-166 7,-64-212 41,5-1 1,5 0-26,-5-24 5,3-2 0,3-2 1,63 67-6,-67-88 11,4-2 0,1-2 0,3-3 0,2-2 1,25 13-12,4-7-5,3-4 1,2-4 0,1-4-1,9-2 5,105 31 20,75 8-20,-231-64 11,561 136 34,-292-86-14,37-10-31,430 12 75,94-56 77,86-14 5,7 26-73,-13 27 52,-676-29-87,356 20-7,344-26 10,-60-70 13,-774 45-55,1006-85 136,-52 18 481,-18 34 27,-43-17-437,-287-4-86,-523 44-79,219-15 93,-142 9-123,545-41 57,180 20-40,-43 38 20,-32 11 14,10 13-30,-8 8-42,-762-16 0,562 10-35,166-25 46,-33-35-15,-9-25 6,49-22 18,-830 79-30,693-79 34,66-39 48,-851 128-71,800-135-54,-25 15-26,-33 13 137,-487 72-88,157-24-67,-104 0 21,-241 41 85,0-3 0,55-26-10,-93 31-4,-1-2 1,-1-2-1,0-1 1,-2-2-1,-1-2 1,3-5 3,-22 14-28,0 0 0,-1-2 0,-1 0 0,-1-1 0,0 0 0,-2-2 1,-1 0-1,0 0 0,-2-1 0,-1-1 0,2-9 28,29-102-295,11-83 295,10-78-69,-14-2-1,-12-3 0,-14 0 0,-12-83 70,-38-283-813,12 438 387,-30-315-386,-14 100 517,27 257 144,-25-65 151,19 121-87,-5 3 1,-6 2 0,-49-90 86,65 154-76,-3 2 0,-2 2 0,-34-41 76,20 38-99,-3 1 0,-2 4-1,-49-37 100,40 41-89,-3 4 0,-2 2 0,-2 4 0,-26-10 89,-66-23-240,-4 6-1,-64-13 241,-30 5-1058,-226-36 1058,-570-52-2844,-115 38 180,1121 123 2551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02.890"/>
    </inkml:context>
    <inkml:brush xml:id="br0">
      <inkml:brushProperty name="width" value="0.05" units="cm"/>
      <inkml:brushProperty name="height" value="0.05" units="cm"/>
      <inkml:brushProperty name="color" value="#FF0066"/>
    </inkml:brush>
  </inkml:definitions>
  <inkml:trace contextRef="#ctx0" brushRef="#br0">107 38 6025,'-2'0'6490,"-5"14"-4388,-8 28-2668,-8 38 607,3 2 1,4 0-1,-7 102 0,23-176-51,-1 1 0,1-1-1,1 1 1,2 16-1,-3-25 13,0 1-1,1-1 0,-1 1 1,0-1-1,0 1 0,0-1 0,0 1 1,1-1-1,-1 1 0,0-1 1,1 0-1,-1 1 0,0-1 1,1 1-1,-1-1 0,0 0 0,1 1 1,-1-1-1,1 0 0,-1 1 1,1-1-1,-1 0 0,1 0 1,-1 1-1,1-1 0,-1 0 0,1 0 1,-1 0-1,1 0 0,16-6 20,13-22 21,-28 26-32,65-69 51,84-115 0,-148 181-62,1 1 1,-1-1 0,-1 0-1,1 0 1,-1 0 0,0 0-1,3-9 1,-5 11-1,0 0 1,0 0-1,0 0 1,0 1-1,0-1 0,-1 0 1,1 0-1,-1 0 0,0 1 1,1-1-1,-1 0 1,-1 1-1,1-1 0,0 1 1,-1-1-1,-2-3 0,-33-46-50,11 19-218,-27-52-1,40 63-2710,6 14 760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47.807"/>
    </inkml:context>
    <inkml:brush xml:id="br0">
      <inkml:brushProperty name="width" value="0.05" units="cm"/>
      <inkml:brushProperty name="height" value="0.05" units="cm"/>
      <inkml:brushProperty name="color" value="#E71224"/>
    </inkml:brush>
  </inkml:definitions>
  <inkml:trace contextRef="#ctx0" brushRef="#br0">2008 0 8034,'-42'26'1066,"2"2"0,2 1 1,0 2-1,2 2 1,-23 28-1067,-1 17-60,4 4 0,4 1 0,-14 36 60,-59 95-247,33-80 592,-36 33-345,-116 129 1214,158-174-893,5 4 1,-7 25-322,-4 21 48,-64 172-48,73-137 65,-44 182-65,75-191 113,8 2-1,7 19-112,-28 410 662,49-358 59,12 67-721,11-146 644,32 189-644,-22-276 254,4 0 0,4-2 0,29 71-254,-16-76 165,3-2 0,23 34-165,-36-80 61,2-2 0,1 0 1,3-3-1,2 0 0,14 10-61,11 4 130,4-2 1,1-3-1,27 14-130,52 27 145,29 8-145,-124-76 55,17 5-55,-46-23 2,1 0 1,0-2 0,0-1-1,15 2-2,-32-7-12,1-1 0,-1 1 0,0-2 0,1 1 0,-1-1-1,1 1 1,-1-1 0,0-1 0,0 1 0,0-1-1,0 0 1,0 0 0,0-1 0,0 1 0,0-1-1,-1 0 1,0 0 0,1-1 0,2-2 12,6-7-474,-1 0 0,0-1 1,0-1-1,-2 1 0,4-7 474,10-24-3275,-7-8-41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50.080"/>
    </inkml:context>
    <inkml:brush xml:id="br0">
      <inkml:brushProperty name="width" value="0.05" units="cm"/>
      <inkml:brushProperty name="height" value="0.05" units="cm"/>
      <inkml:brushProperty name="color" value="#E71224"/>
    </inkml:brush>
  </inkml:definitions>
  <inkml:trace contextRef="#ctx0" brushRef="#br0">18656 0 5105,'2'5'1024,"-2"2"417,0 2-1529,0-9-56,0 2-24,0 1 144,0 1 88,0-1 120,0 1-32,0-1 160,0-1-96,-2-2-1721,-2 0 609</inkml:trace>
  <inkml:trace contextRef="#ctx0" brushRef="#br0" timeOffset="1507.801">58 1541 5185,'-25'0'1144,"5"0"-944,9 0-1680,10 0-568</inkml:trace>
  <inkml:trace contextRef="#ctx0" brushRef="#br0" timeOffset="4614.648">104 1524 3673,'317'-30'3222,"377"-14"-1316,-6 33-405,193-5-59,-336-26-1025,-113 5 27,-416 37-437,383-18 81,1 22 49,-247 1 69,-1-6-1,49-11-205,6-13 391,182-46-391,-317 56 81,1 3 1,32 0-82,-97 11 1,109-6 48,4 4-49,339-9-12,-176 0 4,-47 1 50,74 0 30,-51 1-5,85-21-67,-336 30-2,276-18 25,157 14-23,36 21-35,-52 12 93,-219-11 44,-24-10 170,27-10-272,50 1 216,580-15 144,-423 3-330,136-11 76,-29 16 185,-441 9-194,79 8 6,-1 6-1,29 13-102,-20-4-30,36 0 63,1-8 1,149-11-34,-193-7 2,64 10-2,-209-6 7,-4 1 2,0-2 1,1 1-1,-1-2 0,0 0 1,2-1-10,-15 3-3,0-1-1,-1 0 1,1 0 0,-1 0 0,1 0 0,-1-1 0,1 1 0,-1 0 0,1 0 0,-1 0-1,1 0 1,0 0 0,-1-1 0,0 1 0,1 0 0,-1-1 0,1 1 0,-1 0-1,1-1 1,-1 1 0,1 0 0,-1-1 0,0 1 0,1-1 0,-1 1 0,0-1 0,1 1-1,-1 0 1,0-1 0,0 1 0,0-1 0,1 0 0,-1 1 0,0-1 0,0 1-1,0-1 1,0 1 0,0-1 0,0 1 0,0-1 0,0 1 0,0-1 0,0 0 0,0 1-1,0-1 1,-1 1 0,1-1 0,0 1 0,0-1 0,0 1 0,-1-1 0,1 1 0,0-1-1,-1 1 1,1 0 0,0-1 0,-1 1 0,1-1 0,-1 1 0,1 0 0,-1-1-1,1 1 1,0 0 0,-1-1 3,-4-3-26,-1-1-1,1 1 1,-1 0-1,1 1 1,-2-1 26,-12-7 0,-1 2 1,0 0 0,-1 1-1,-14-4 0,21 9-1,0 1 0,0 0 0,0 1 0,-1 1 0,1 0 0,0 1 0,0 0 0,0 1 0,-13 4 1,7-3 0,-115 20-39,0-7-1,-33-5 40,58-10-49,-70-11 49,-110-23-36,257 29 36,-670-100-131,674 99 131,-177-28 47,-68 3-47,241 29 7,1 1 0,-1 2 0,1 0 0,-1 3 0,-30 8-7,45-9-4,1 1 1,0 0 0,-9 6 3,21-9-29,-1 0 0,1 1 0,0 0 1,0 0-1,0 1 0,1-1 0,-1 1 1,1 0-1,0 0 0,0 1 1,0-1-1,-2 5 29,5-8-11,0 0 0,0 0 1,1 1-1,-1-1 0,1 0 1,-1 1-1,1-1 0,-1 0 1,1 1-1,0-1 0,-1 1 1,1-1-1,0 1 0,0-1 0,0 1 1,1 0 10,-1-2-11,0 1 0,0 0 0,1-1 0,-1 1 1,0 0-1,1-1 0,-1 1 0,1-1 0,-1 1 0,1 0 0,-1-1 1,1 1-1,-1-1 0,1 0 0,0 1 0,-1-1 0,1 1 0,0-1 1,-1 0-1,1 0 0,0 1 0,0-1 11,4 1-43,0 0-1,1 0 1,-1-1 0,0 0-1,1 0 1,-1 0-1,3-1 44,120-13 36,-35 3 36,0 4-1,5 4-71,642 53 40,-145-4-73,-116-34 54,-12-23-65,-53-9 33,195-30 47,-509 45-17,-80 7-43,-20-2 24,0 0-1,-1 0 1,1 0-1,0 1 1,0-1-1,0 0 1,-1 0-1,1 0 0,0 0 1,0 0-1,0 0 1,-1 0-1,1 0 1,0 0-1,0 1 1,0-1-1,-1 0 0,1 0 1,0 0-1,0 0 1,0 0-1,0 1 1,0-1-1,0 0 1,-1 0-1,1 0 0,0 1 1,0-1-1,0 0 1,0 0-1,0 1 1,0-1-1,0 0 1,0 0-1,0 0 0,0 1 1,0-1-1,0 0 1,0 0-1,0 0 1,0 1-1,0-1 1,0 0-1,0 0 0,0 1 1,0-1-1,1 0 1,-1 0-1,0 0 1,0 0-1,0 1 1,0-1-1,0 0 0,1 0 1,-1 0-1,0 0 1,0 1-1,0-1 1,0 0-1,1 0 1,-1 0-1,0 0 0,0 0 1,0 0-1,1 0 1,-1 0-1,0 0 1,0 0 0,-4 3-4,-1-1 0,0 0 0,1-1 0,-1 1 1,0-1-1,-4 1 4,-21 4 1,-45 11 20,-1-4-1,0-3 1,-13-3-21,-373 8 48,-95-6 5,-20 24 0,-231 44 45,764-71-84,25-2-5,0-2 0,0-1 0,0 0 0,-17-2-9,35 1 1,0 0 0,0 0-1,0 0 1,0 0 0,0 0-1,1-1 1,-1 1 0,0 0-1,0 0 1,0-1 0,0 1-1,1-1 1,-1 1 0,0-1-1,0 1 1,1-1 0,-1 1-1,0-1 0,1 1 1,0-1 0,0 1 0,0-1 0,0 1 0,0 0 0,0-1 0,0 1 0,-1-1 0,1 1 0,0 0-1,1-1 1,-1 1 0,0-1 0,0 1 0,0-1 0,0 1 0,0 0 0,0-1 0,0 1 0,1 0 0,-1-1 0,0 1 0,0-1-1,0 1 1,1 0-1,2-4 3,0 1-1,0 0 0,0 0 0,1 0 0,-1 0 0,2 0-2,13-8 11,1 0-1,0 2 0,0 0 0,1 1 0,0 1 0,17-4-10,26-3 9,38-4-9,40 1 7,-1 7-1,112 6-6,284 32 3,-12 21-49,-506-47 48,103 15 59,57 18-61,-88-15 10,0-4 0,1-4 0,36-2-10,7-2-45,7 6 45,70 6 18,-76-9 12,72 3 7,61-6 12,519 6 29,-444-21-20,106-26-58,163-47-9,118-21 47,-724 101-36,0-1-1,0 0 1,0 0 0,0-1-1,0 0 1,0 0 0,-1 0-1,1-1 1,0 0-2,-4 2 0,0 0 1,-1-1-1,1 1 1,0 0 0,-1-1-1,0 0 1,1 1-1,-1-1 1,0 0-1,0 0 1,1 1-1,-2-1 1,1 0-1,0 0 1,0 0-1,0 0 1,-1-1-1,0 1 1,1 0-1,-1 0 1,0 0-1,0 0 1,0 0-1,0 0 1,0-1 0,0 1-1,-1 0 1,1-1-1,-3-4-5,1 0 1,-1-1-1,0 1 0,0 0 1,-1 1-1,0-1 1,0 1-1,-1-1 1,1 1-1,-2 1 1,1-1-1,0 1 1,-1-1-1,0 2 1,0-1-1,-1 1 1,-5-4 4,-4-1-14,-1 0 1,0 1 0,0 1 0,-1 0 0,0 2 0,-15-4 13,11 5 1,0 1 0,0 2 0,0 0 1,0 1-1,-10 1-1,-35 7 14,-9 4-14,33-5-7,-218 27-55,-114-5 62,-265-21-5,439-13 18,-187-1-12,317 7 11,-61 8-12,132-9 0,0 0 1,0 0-1,0 1 1,1-1 0,-1 0-1,0 0 1,0 0 0,0 0-1,0 0 1,0 0 0,0 0-1,0 0 1,0 1 0,0-1-1,0 0 1,0 0 0,0 0-1,0 0 1,0 0 0,0 0-1,0 0 1,0 0 0,-1 1-1,1-1 1,0 0-1,0 0 1,0 0 0,0 0-1,0 0 1,0 0 0,0 0-1,0 0 1,0 0 0,0 0-1,0 1 1,0-1 0,0 0-1,-1 0 1,1 0 0,0 0-1,0 0 1,0 0 0,0 0-1,0 0 1,0 0-1,0 0 1,-1 0-1,14 3 14,246-8 112,-176 2-103,114-6 145,-224 7-436,1-2 1,-1 0-1,-14-5 268,40 9-119,0-1-1,0 1 1,-1-1 0,1 1-1,0-1 1,0 0 0,0 1-1,0-1 1,0 0 0,0 0 0,0 1-1,1-1 1,-1 0 0,0 0-1,0 0 1,1 0 0,-1 0-1,1-1 1,-1 1 0,1 0-1,-1 0 120,-4-20-2459</inkml:trace>
  <inkml:trace contextRef="#ctx0" brushRef="#br0" timeOffset="6872.213">20948 1275 4961,'52'-53'4265,"-39"39"-4143,0 0 1,1 1 0,1 1 0,0 0-1,0 0 1,6-1-123,7-1 64,1 1 0,0 2-1,28-8-63,93-17 138,-5 2-107,-83 18-34,34-11 229,-96 27-217,0 0-1,0 0 1,-1 0 0,1 0-1,0 0 1,0 0 0,0-1-1,0 1 1,0 0 0,0 0-1,0 0 1,0 0 0,0 0-1,0 0 1,0 0 0,0 0-1,0 0 1,0 0 0,0 0-1,0-1 1,0 1 0,0 0-1,0 0 1,0 0 0,0 0-1,0 0 1,0 0 0,0 0-1,0 0 1,0 0 0,0-1-1,0 1 1,0 0 0,0 0-1,0 0 1,0 0 0,0 0-1,0 0 1,0 0 0,0 0-1,0 0 1,0 0 0,1 0-1,-1 0 1,0-1 0,0 1-1,0 0 1,0 0 0,0 0-1,0 0 1,0 0 0,0 0-1,0 0 1,0 0 0,1 0-9,-17-2 207,-27 0-32,-764-22 1115,386 7-867,-317-14-157,-52-9-169,760 38-97,-22-1 29,1-2-1,0-3 1,-19-6-29,56 9 62,21 2 4,26 3-9,277 39-82,-176-20 7,491 63-7,-504-66 31,390 45 12,-485-58-18,498 40 11,-398-34 1,123 5 12,-159-12 6,63-8-30,-130 5 16,0-2 0,8-3-16,-31 6 1,1 0-1,-1 0 0,0 0 0,1 0 0,-1 0 1,0 0-1,0 0 0,1 0 0,-1 0 1,0 0-1,1 0 0,-1 0 0,0 0 0,0 0 1,1 0-1,-1 0 0,0 0 0,0-1 1,1 1-1,-1 0 0,0 0 0,0 0 0,0 0 1,1-1-1,-1 1 0,0 0 0,0 0 1,0-1-1,1 1 0,-1 0 0,0 0 0,0-1 1,0 1-1,0 0 0,0 0 0,0-1 1,0 1-1,0 0 0,0-1 0,-11-5-5,-29-4-25,-470-71-8,-149 21 150,-10 39-65,397 19-18,-564-11 102,800 11-47,28 0 48,19 0-36,27 0 9,155 12 49,365 45-116,-471-45-38,729 90 24,-713-87-23,524 61 18,-302-44-77,44-13 58,-310-16-31,-1-3 0,9-4 31,-62 6-1,-1 0 0,1-1 0,0 0-1,-1 0 1,1 0 0,0-1 0,-1 1-1,0-1 1,1 0 0,-1 0 0,0-1 0,0 1-1,0-1 1,0 0 0,2-2 1,-5 4-1,-1 0 0,0 1 1,1-1-1,-1 0 0,0 1 1,0-1-1,1 1 0,-1-1 1,0 0-1,0 1 0,0-1 1,0 0-1,0 1 0,0-1 1,0 0-1,0 0 0,0 1 1,0-1-1,-1 1 0,1-1 1,0 0-1,0 1 0,-1-1 1,1 0-1,0 1 0,-1-1 1,1 1-1,0-1 0,-1 1 1,1-1-1,-1 1 0,1-1 1,-1 1-1,1-1 0,-1 1 1,1 0-1,-1-1 1,-26-13-10,24 12 7,-29-9-17,-1 1 0,0 1 0,-1 1 0,0 2-1,0 2 1,-11 0 20,-5-1-23,-510-34-29,-39 37 67,510 5 8,-507 1 26,570-5-47,0 0 1,-1-2-1,-6-3-2,15-1 11,18 7-10,0 0 0,0 0 0,-1-1 0,1 1 0,0 0 0,0 0 0,0 0 0,0-1 0,0 1 0,0 0-1,0 0 1,-1 0 0,1-1 0,0 1 0,0 0 0,0 0 0,0-1 0,0 1 0,0 0 0,0 0 0,0 0 0,0-1 0,0 1 0,0 0 0,0 0-1,1-1 1,-1 1 0,0 0 0,0 0 0,0 0 0,0-1 0,0 1 0,0 0 0,0 0 0,1 0 0,-1-1 0,0 1 0,0 0 0,0 0 0,0 0-1,3-2 3,0 0 0,0 1 1,0-1-1,0 1 0,0-1 1,0 1-1,1 0 1,-1 1-1,0-1 0,1 0-3,54-7-23,1 3 0,0 2-1,0 3 1,14 3 23,-50-2-11,613 40-391,-592-37 384,590 64-120,-416-38 99,35 18 39,-135-18-43,29 15 43,-142-43-5,27 9-21,-31-10 23,0-1 1,0 0 0,0 1-1,0-1 1,0 1-1,0-1 1,0 1 0,-1-1-1,1 1 1,0 0 0,0-1-1,0 1 1,0 0 0,-1 0-1,1 0 1,-1 0-1,1 0 1,0-1 0,-1 1-1,1 0 1,-1 1 2,0-2-3,-1 1 1,1-1-1,0 1 0,-1-1 0,1 1 1,-1-1-1,1 0 0,-1 1 1,1-1-1,-1 1 0,1-1 0,-1 0 1,1 0-1,-1 1 0,0-1 1,1 0-1,-1 0 0,1 0 0,-1 0 1,0 0-1,1 0 0,-1 1 1,1-2-1,-1 1 0,0 0 0,1 0 1,-1 0-1,1 0 0,-1 0 3,-80-3-115,0-2 1,-36-10 114,38 5-27,-27-3 25,-268-31 91,-48 15-89,404 28-6,-47-3 21,61 4-12,-1-1-1,1 0 1,0 0-1,0-1 0,0 1 1,0-1-1,0 0 1,0 0-1,0 0 1,1 0-1,-1-1 1,0 0-3,3 2-4,1 1 1,-1-1 0,1 1-1,-1 0 1,1-1 0,-1 1-1,1-1 1,-1 0 0,1 1-1,0-1 1,-1 1 0,1-1-1,0 0 1,0 1 0,-1-1 0,1 1-1,0-1 1,0 0 0,0 1-1,0-1 1,0 0 0,0 1-1,0-1 1,0 0 0,0 1-1,0-1 1,0 0 0,0 1-1,1-1 1,-1 0 3,1 0-12,0-1 0,0 1-1,0 0 1,0-1 0,0 1 0,1 0-1,-1 0 1,0 0 0,1 0-1,-1 0 1,1 0 0,-1 0 12,7-3-69,0 0 0,0 1 0,0 0 0,5 0 69,22-6-47,1 3 0,1 1 0,-1 1 1,0 2-1,1 2 0,0 1 0,-1 2 0,0 1 0,0 2 1,1 2 46,-36-8 3,1 0 0,-1 1 1,0-1-1,0 0 1,0 1-1,0-1 0,0 1 1,0-1-1,0 1 1,0 0-1,0-1 1,0 1-1,-1 0 0,2 0-3,-2-1 2,0 1-1,0-1 0,0 0 0,0 0 0,0 1 1,0-1-1,0 0 0,0 1 0,0-1 0,0 0 1,0 1-1,0-1 0,0 0 0,0 1 0,0-1 0,0 0 1,0 0-1,0 1 0,0-1 0,0 0 0,0 1 1,-1-1-1,1 0 0,0 0 0,0 1 0,0-1 1,-1 0-1,1 0 0,0 0 0,0 1 0,-1-1-1,-26 16 80,20-12-40,-77 40 85,82-43-113,-1 0 1,1 1-1,0-1 0,-1 0 0,1 0 1,-1-1-1,1 1 0,-1 0 0,0-1 1,1 1-1,-1-1 0,0 0 0,-1 0-12,-3-1 153,7-1-72,1 0 1,0 0-1,-1 0 1,1 0-1,0 0 0,0 0 1,1 0-1,-1 0 0,0 1 1,1-2-82,-2 3-4,0 0 1,0 0 0,1-1-1,-1 1 1,0 0 0,0 0-1,0 0 1,0 0-1,0 0 1,0 0 0,0 0-1,0 0 1,1-1 0,-1 1-1,0 0 1,0 0 0,0 0-1,0 0 1,0 0 0,0 0-1,1 0 1,-1 0 0,0 0-1,0 0 1,0 0 0,0 0-1,0 0 1,1 0-1,-1 0 1,0 0 0,0 0-1,0 0 1,0 0 0,0 0-1,0 0 1,1 0 0,-1 0-1,0 0 1,0 0 0,0 0-1,0 1 1,0-1 0,0 0-1,1 0 1,-1 0 0,0 0-1,0 0 1,0 0-1,0 0 1,0 0 0,0 1-1,0-1 1,0 0 3,2 11-116,-3 10 15,1-17 52,-1-1-1,1 1 1,-1-1-1,0 0 1,0 1 0,0-1-1,-1 0 1,1 1 0,-1-1-1,0 1 50,-10 9-3024,5-8 909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57.728"/>
    </inkml:context>
    <inkml:brush xml:id="br0">
      <inkml:brushProperty name="width" value="0.05" units="cm"/>
      <inkml:brushProperty name="height" value="0.05" units="cm"/>
      <inkml:brushProperty name="color" value="#E71224"/>
    </inkml:brush>
  </inkml:definitions>
  <inkml:trace contextRef="#ctx0" brushRef="#br0">23 134 9178,'-14'0'2344,"6"-6"641,13 15-2673,-7 0-336,4 1-208,3-3-16,4 2 16,-11-13 128,9-3 104,-4-8 56,1-4 48,-8-7 0,3 1-80,-1 1-136,-3 3-112,1 4-2641,2 3 729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58.213"/>
    </inkml:context>
    <inkml:brush xml:id="br0">
      <inkml:brushProperty name="width" value="0.05" units="cm"/>
      <inkml:brushProperty name="height" value="0.05" units="cm"/>
      <inkml:brushProperty name="color" value="#E71224"/>
    </inkml:brush>
  </inkml:definitions>
  <inkml:trace contextRef="#ctx0" brushRef="#br0">112 211 2601,'7'-4'3601,"-4"2"1513,-7-2-1424,-4-5-3842,-9-10 492,-27-34-339,8 1-25,35 49 22,-1 0-1,0 0 0,1 0 1,0-1-1,-1 1 1,1 0-1,1-1 1,-1 1-1,0-1 0,1 1 1,0-1-1,0-1 3,0 4-20,0 0 1,0 0-1,0 1 0,0-1 0,0 0 0,0 0 0,0 0 1,0 0-1,1 0 0,-1 1 0,0-1 0,1 0 1,-1 0-1,0 0 0,1 1 0,-1-1 0,1 0 1,0 0-1,-1 1 0,1-1 0,-1 1 0,1-1 1,0 0-1,0 1 0,-1-1 0,1 1 0,0 0 1,0-1-1,-1 1 0,1-1 0,0 1 0,0 0 1,0 0-1,0 0 0,0-1 0,0 1 20,0 1-258,-1-1 0,1 0 0,0 0 0,-1 1 0,1-1 0,0 0 0,-1 1 0,1-1 1,0 0-1,-1 1 0,1-1 0,-1 1 0,1-1 0,-1 1 0,1 0 0,-1-1 0,0 1 0,1-1 0,-1 1 258,1 4-2733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2:01.767"/>
    </inkml:context>
    <inkml:brush xml:id="br0">
      <inkml:brushProperty name="width" value="0.05" units="cm"/>
      <inkml:brushProperty name="height" value="0.05" units="cm"/>
      <inkml:brushProperty name="color" value="#E71224"/>
    </inkml:brush>
  </inkml:definitions>
  <inkml:trace contextRef="#ctx0" brushRef="#br0">2956 164 7210,'1'0'110,"0"0"0,0 0 0,-1 0 0,1 0 0,0 1 0,-1-1 0,1 0 0,0 0 0,-1 1 0,1-1 0,-1 1 0,1-1 0,0 0 0,-1 1 0,1-1 0,-1 1 0,1 0 0,-1-1 0,0 1 0,1-1 0,-1 1 0,1 0 0,-1-1 0,0 1 0,0 0 0,1-1 0,-1 1 0,0 0 0,0-1 0,0 1 0,0 0 0,0 0 0,0-1 0,0 1 0,0 0 0,0-1 0,0 1 0,0 0 0,0 0 0,0-1 0,-1 1 0,1 0 0,0-1 0,0 1 0,-1 0 0,1-1 0,-1 1 0,1-1 0,0 1 0,-1-1 0,1 1 0,-1-1 0,0 1 0,1-1-110,-5 5-19,1-1 1,-1 0-1,0 0 0,0 0 0,0-1 0,-4 3 19,-10 3-28,0-1 0,0-1 0,0-1 0,-1 0 0,0-2 0,0 0 0,0-1 0,0-1 0,-2-1 28,-49 1 93,-66-8-93,131 6 2,-372-34 208,88 7-131,282 26-75,-651-40 80,224 34-75,280 10 7,-125 20-16,223-14-37,0 2 1,0 3-1,1 3 1,-6 5 36,41-12-206,24-8-8,13-5 57,120-19-121,29 3 278,-96 12 12,329-24 100,-267 22-104,13 2 20,99-11-12,-60-12-39,-42 6-51,-88 18 37,-28 3 46,1-1-1,0-1 1,-1-1-1,14-6-8,-6 2 14,16-6 20,1 2 0,38-4-34,-48 14 25,0 3 0,1 1 1,-1 2-1,21 4-25,-59-6 1,36 3 22,0 2 0,0 1 0,0 2 0,-1 1 0,10 6-23,-37-11 2,-1 0 1,0 1 0,0 0 0,-1 0 0,1 1 0,-1 0 0,0 0 0,0 1-1,0 1-2,-4-3 2,0 1-1,0-1 1,0 1-1,0-1 1,-1 1-1,0 0 0,0 0 1,-1 1-1,0-1 1,0 1-1,0-1 1,-1 1-1,0-1 0,0 2-1,-1-7 7,1 0-1,-1 0 0,0 0 0,0 0 0,0 1 0,0-1 0,0 0 1,0 0-1,0 0 0,0 0 0,0 1 0,-1-1 0,1 0 1,0 0-1,-1 0 0,1 0 0,-1 0 0,1 0 0,-1 0 0,0 0 1,1 0-1,-1 0-6,0 0 6,-1-1 1,1 0 0,0 1-1,0-1 1,0 0 0,-1 1 0,1-1-1,0 0 1,0 0 0,-1 0-1,1 0 1,0 0 0,0-1-1,-1 1-6,-12 0 43,-626 27 600,-34-13-537,515-12-94,-538-1 72,696-1-84,-58-1 22,1-2 0,0-3 0,-9-4-22,67 10 1,-1 0-1,1 0 1,-1 0-1,1 0 0,-1 0 1,1 0-1,-1 0 1,1 0-1,-1 0 1,1 0-1,-1-1 1,1 1-1,-1 0 0,1 0 1,-1-1-1,1 1 1,0 0-1,-1 0 1,1-1-1,-1 1 0,1 0 1,0-1-1,-1 1 1,1-1-1,0 1 0,14-5 17,31-2-12,1 3-1,7 1-4,25-2 10,869-52 54,-693 44-69,-195 10 7,24-2-31,61 5 29,-142 0-1,-1 0 1,0 0-1,1 0 0,-1 0 1,0 0-1,0 0 0,1 0 1,-1 0-1,0 1 0,0-1 1,1 1-1,-1-1 0,0 1 1,0-1-1,0 1 0,0 0 1,0-1-1,0 1 0,0 0 1,-1 0 1,0-1-1,0 1 1,0-1-1,0 1 0,0 0 1,0-1-1,0 1 1,-1-1-1,1 1 0,0-1 1,0 1-1,-1-1 1,1 1-1,0-1 0,-1 1 1,1-1-1,-1 1 1,1-1-1,0 1 0,-1-1 1,1 0-1,-1 1 1,1-1-1,-1 0 1,1 1-1,-1-1 0,-49 25 47,45-22-40,-58 22 90,-1-3 0,-36 6-97,-7 3 39,104-30-31,1-1 0,0 1-1,0-1 1,0 0-1,0 0 1,0 0-1,0 0 1,-1-1 0,1 1-1,-2-1-7,4 1-10,-1 0-1,1 0 1,0 0 0,-1 0-1,1-1 1,-1 1-1,1 0 1,-1 0 0,1 0-1,0-1 1,-1 1-1,1 0 1,0 0 0,-1-1-1,1 1 1,0 0 0,-1-1-1,1 1 1,0 0-1,0-1 1,-1 1 0,1 0-1,0-1 1,0 1-1,0-1 1,-1 1 0,1 0-1,0-1 1,0 1 0,0-1-1,0 1 1,0-1-1,0 1 1,0-1 0,0 1-1,0 0 1,0-1-1,0 1 1,0-1 0,0 1-1,1-1 1,-1 1-1,0 0 1,0-1 0,0 1-1,1-1 1,-1 1 0,0 0-1,0-1 1,1 1-1,-1 0 1,0-1 0,1 1 10,0-1-34,1 0 1,-1 0 0,0 0 0,1 0 0,-1 0 0,1 1 0,0-1 0,-1 0 0,1 1-1,0-1 1,-1 1 0,1 0 0,0-1 0,-1 1 0,1 0 0,1 0 33,2 0-45,3-1 21,1 0 0,0 1 1,0 0-1,-1 0 0,1 1 0,0 0 0,0 0 1,0 1 23,7 2-30,-6-2 19,0 0 1,0 1-1,-1 1 1,1 0-1,-1 0 1,0 0-1,0 1 1,-1 1-1,3 1 11,16 10-15,-6-4-200,-2 0 0,16 14 215,-4-3-1979,-30-23 1876,-1-1 0,0 1 0,1-1 0,-1 0 0,0 1 0,1-1 0,-1 0 0,1 0 0,-1 1 0,1-1 0,-1 0 1,0 0-1,1 1 0,-1-1 0,1 0 0,-1 0 0,1 0 0,-1 0 0,1 0 0,-1 0 0,1 0 0,-1 0 0,1 0 1,-1 0-1,1 0 0,-1 0 0,1 0 0,-1 0 0,0-1 0,1 1 0,-1 0 0,1 0 0,-1 0 0,1-1 0,-1 1 103,2-2-1632</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2:02.421"/>
    </inkml:context>
    <inkml:brush xml:id="br0">
      <inkml:brushProperty name="width" value="0.05" units="cm"/>
      <inkml:brushProperty name="height" value="0.05" units="cm"/>
      <inkml:brushProperty name="color" value="#E71224"/>
    </inkml:brush>
  </inkml:definitions>
  <inkml:trace contextRef="#ctx0" brushRef="#br0">42 1 7650,'-42'53'1856,"58"-46"569,-2 0-2321,6-7-2481,1-3 625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2:03.252"/>
    </inkml:context>
    <inkml:brush xml:id="br0">
      <inkml:brushProperty name="width" value="0.05" units="cm"/>
      <inkml:brushProperty name="height" value="0.05" units="cm"/>
      <inkml:brushProperty name="color" value="#E71224"/>
    </inkml:brush>
  </inkml:definitions>
  <inkml:trace contextRef="#ctx0" brushRef="#br0">0 88 8322,'48'6'1772,"-26"-4"-1329,0 1 0,0 0 0,0 2 0,-1 0 0,1 2 0,13 6-443,44 28-2897,-79-41 2903,1 0 0,-1 0 0,0 0-1,1 1 1,-1-1 0,0 0-1,1 0 1,-1 0 0,0 0-1,1 0 1,-1 0 0,0 0-1,1 0 1,-1 0 0,1 0 0,-1 0-1,0 0 1,1 0 0,-1 0-1,0 0 1,1 0 0,-1 0-1,0 0 1,1 0 0,-1 0 0,0-1-1,1 1 1,-1 0 0,0 0-1,1 0 1,-1-1 0,0 1-1,0 0 1,1 0 0,-1-1-1,0 1 1,0-1-6,7-17 1310,-4-21 441,-3 23-1538,-2-1 0,0 1 0,-2-4-213,0 0 29,9 17-31,-1-1 0,1 2 0,0-1 0,0 0 0,0 1-1,0 0 1,0 0 0,0 1 0,2-1 2,67 6-1079,-71-5-1122,-3 0 59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2:04.622"/>
    </inkml:context>
    <inkml:brush xml:id="br0">
      <inkml:brushProperty name="width" value="0.05" units="cm"/>
      <inkml:brushProperty name="height" value="0.05" units="cm"/>
      <inkml:brushProperty name="color" value="#E71224"/>
    </inkml:brush>
  </inkml:definitions>
  <inkml:trace contextRef="#ctx0" brushRef="#br0">1 434 5561,'106'-66'5890,"56"-24"-5890,-68 44 206,3 4-1,1 4 1,42-7-206,156-30 65,-229 63-19,1 2 0,-1 4 0,36 2-46,508 31 255,7 35 316,28 18-157,-428-50-300,251 30 245,298 3 151,37-64-328,26-50-66,-8-16-81,12 19-60,-46 34 29,-7 36 40,-40 35 1,-19 11-31,-27 0 78,-49-13 208,-607-52-283,485 32 149,-408-28-152,63 2 1,231 18-5,126 46 578,-11 17 315,-383-69-917,1-6 0,63-4 14,-135-12-10,1-2 0,-1-4 0,0-3 0,58-16 10,-41 2 0,-2-3 0,0-5 0,48-26 0,-78 31-22,0 0 61,1 2-1,3 2-38,-43 17-55,0 1-1,0 1 1,0 1-1,1 0 1,-1 1 0,1 1-1,-1 0 1,1 2-1,5 1 56,-10 1-195,0 0-122,-11-4 305,-8-4 200,-1-1-615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2:13.859"/>
    </inkml:context>
    <inkml:brush xml:id="br0">
      <inkml:brushProperty name="width" value="0.05" units="cm"/>
      <inkml:brushProperty name="height" value="0.05" units="cm"/>
      <inkml:brushProperty name="color" value="#E71224"/>
    </inkml:brush>
  </inkml:definitions>
  <inkml:trace contextRef="#ctx0" brushRef="#br0">32708 1062 7762,'-3'-2'2935,"-9"6"-1820,-13 6-967,-12 6-756,0-1-1,-1-3 1,0-1 0,-1-1-1,-1-3 1,1-1 0,-1-2-1,0-1 1,-34-4 608,16-2 725,1-3 1,0-3-1,0-2 0,1-2 1,0-3-1,-33-15-725,-56-23 1598,-74-13-1598,143 48 65,0 4 0,-1 3-1,-72-2-64,9 12 301,-86 12-301,-140 25 185,140-11-153,-110 3 42,-9-14-74,-435-40 106,-13-65 118,47-51 109,103 17-195,440 102-48,-190 3-90,-90 30 89,352-4-78,-572 11 17,-28-25 134,-11-21 254,663 27-371,-558-20 303,-75 36-149,19 28-138,4-22-27,63-39 31,358-5 28,-19-14-93,-203-51 50,24-23-58,-70-29 35,-5 29 16,328 85 53,-179-1-96,-88 38 23,313-2-34,-347 23-9,297-16 12,-545 28 44,4-4-4,41-6-41,7 5 21,5 9-44,606-39 29,-498 26 49,531-31-39,-513 5 19,547-8-29,-549-18-7,8-12-14,-24-9 46,392 25-16,-191-9-50,-214 18-36,243 17 67,134-1 30,-329 13-29,56-19-85,504-4 96,-481-10-107,40 14 98,20 24 12,404-26-4,-977 60 86,717-47 116,-74 22-200,245-22 12,1 3 1,2 6-1,-97 35-12,123-32 15,2 4 0,1 3 0,-25 19-15,-7 12 104,3 5 0,-19 22-104,91-67 28,-173 142 162,153-119-118,3 1 0,-38 48-72,31-21 39,3 2 0,3 2 0,-31 71-39,45-75 16,3 2 0,4 1 0,4 1 0,-8 46-16,-3 53 42,-11 156-42,-17 218 29,-3 22-9,6-13 31,6 11-45,55-562-5,-43 544 58,25 0 15,24-402-20,6 0 0,12 38-54,65 252 104,28-14 12,27 9-66,-98-318-67,4-2-1,54 91 18,-78-165-4,2-2-1,1-1 0,3-1 1,1-2-1,2-1 1,1-1-1,2-3 0,27 20 5,-14-17 7,3-2-1,0-3 0,2-2 1,14 3-7,-7-7-1,1-3 0,0-3 0,2-2 0,9-2 1,25 0 17,0-5 0,1-4 1,3-5-18,138-4 41,10-11-41,299-50 35,64-51-27,14-42-7,-588 147-1,10-3 1,634-158 35,67 18 80,6 59 32,-110 43 8,-554 45-133,634-41 432,-10-2 229,-184 23-223,-330 17-294,544-16 420,-744 25-586,791-9 403,11 31-120,-660-16-251,513 25 85,112 28 62,-17 17 55,-539-54-160,316 28 61,229-8 116,-46-23 85,-31 7-212,-66 6-134,-27 17 44,-210-4-59,-192-21 10,392 26 66,-403-47-44,0-7 0,92-17-8,191-35-8,-226 25 27,478-42 36,8 38-270,-58 25-33,-642 10 243,634-6-93,-34-21 49,-7-24 38,0-19-115,-9-26-146,-166-8 195,-347 82 76,8-1-6,-10 3 12,69-27-5,-59 9 9,41-26-9,101-58-5,-164 83 5,281-134-42,122-55 28,-11-4 90,-37 25-147,-267 132 60,4 8 1,34-4 10,86-9 27,49-15-8,-233 60-13,-2-4 0,21-14-6,-11-4 22,-2-4 0,-1-7-22,-1-9 1,80-76-1,-124 99-22,-13 11 5,107-88-238,42-21 255,-129 105-22,1 3 0,3 3 0,1 4 0,45-14 22,-36 21 80,1 3 0,2 5 0,75-10-80,-75 22 6,-1 4 0,1 3 1,48 7-7,56 10-22,85 1-18,-232-15 40,1-2 1,-1-3 0,0-1 0,0-2 0,4-4-1,-18 2 7,0-2-1,0-1 0,-1-1 1,0-1-1,-1-2 1,-1-1-1,-1-1 0,-1-2 1,0 0-1,-2-2 0,0-1 1,16-21-7,9-19-196,-2-2 1,-3-2-1,-3-1 1,21-53 195,-22 39-231,-4-2-1,-3-1 1,-4-2 0,0-17 231,-18 58-40,-2 0-1,-3-1 1,-1 1-1,-3-1 1,-1 0 0,-3 0-1,-1 0 1,-3 1-1,-3-5 41,-7-7 17,-3 0 0,-2 2-1,-2 0 1,-3 2-1,-13-17-16,7 13 17,-26-46 149,-25-70-166,61 118 30,3-1 1,2-1-1,3 0 0,2-1 1,0-21-31,1-64 23,7 1-1,6-13-22,-2-74 26,-13-33-26,7 197-218,-3-1 0,-7-22 218,9 62-167,-2 0 0,0 0-1,-2 1 1,-1 1 0,-1 0 0,-14-20 167,8 17-430,-2 1 1,-1 0 0,-1 2 0,-2 1 0,0 1 0,-2 1 0,0 1 0,-1 2-1,-9-4 430,-180-99-2689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17.777"/>
    </inkml:context>
    <inkml:brush xml:id="br0">
      <inkml:brushProperty name="width" value="0.05" units="cm"/>
      <inkml:brushProperty name="height" value="0.05" units="cm"/>
      <inkml:brushProperty name="color" value="#E71224"/>
    </inkml:brush>
  </inkml:definitions>
  <inkml:trace contextRef="#ctx0" brushRef="#br0">294 0 10290,'-2'54'1652,"-3"0"1,-2 0-1,-8 24-1652,-11 87 1039,-8 358-747,33-492-280,-39 564 559,-29-55 145,43-341-456,-11 95 550,5 183-810,34-278 411,9 0 1,29 148-412,6-90 916,64 196-916,96 242 552,-201-677-544,216 599 121,-118-376-100,11-4-29,-30-79 278,99 137-278,-173-280 18,7 9 30,0 0 0,2 0 0,19 18-48,-33-37-11,0-1-1,0 1 0,0-1 0,1 0 0,-1 0 0,1 0 1,0-1-1,0 0 0,0 0 0,1-1 0,-1 0 0,1 0 0,-1 0 1,1-1-1,0 0 0,0 0 0,0-1 0,-1 0 0,3 0 12,-3-1-89,-1 0-1,1 0 1,-1-1-1,1 1 1,-1-1-1,1-1 1,-1 1-1,0-1 1,0 0-1,0 0 1,-1 0-1,1-1 1,-1 0-1,3-2 90,1-3-478,1-1 0,-2 0 0,1 0 0,-1-1 0,5-10 478,-7 11-729,0 0-1,0-1 1,-2 1 0,1-1 0,1-6 729,0-16-3712,2-34 3712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03.385"/>
    </inkml:context>
    <inkml:brush xml:id="br0">
      <inkml:brushProperty name="width" value="0.05" units="cm"/>
      <inkml:brushProperty name="height" value="0.05" units="cm"/>
      <inkml:brushProperty name="color" value="#FF0066"/>
    </inkml:brush>
  </inkml:definitions>
  <inkml:trace contextRef="#ctx0" brushRef="#br0">80 0 6697,'1'8'3923,"9"22"-3015,1 2-469,-6-6 70,-1 1 0,-2-1 0,-1 51 0,-15 83-209,7-90-204,2-12-140,3-20-170,-2 0 0,-1-1 0,-2 1 0,-13 41 0,19-78 171,1 1 0,0-1 0,-1 1 0,0-1 0,1 0-1,-1 1 1,0-1 0,1 0 0,-1 1 0,0-1-1,0 0 1,0 0 0,0 0 0,0 0 0,-1 0-1,1 0 1,0 0 0,-2 1 0,2-3-62,0 1 0,0 0 0,0 0 1,0-1-1,0 1 0,1 0 0,-1-1 1,0 1-1,0-1 0,0 0 0,0 1 0,1-1 1,-1 1-1,0-1 0,1 0 0,-1 0 0,0 1 1,1-1-1,-1 0 0,1 0 0,-1 0 1,1 0-1,0 0 0,-1 0 0,1 0 0,0 0 1,-1 0-1,1-1 0,-6-14-2349,0-2-445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18.696"/>
    </inkml:context>
    <inkml:brush xml:id="br0">
      <inkml:brushProperty name="width" value="0.05" units="cm"/>
      <inkml:brushProperty name="height" value="0.05" units="cm"/>
      <inkml:brushProperty name="color" value="#E71224"/>
    </inkml:brush>
  </inkml:definitions>
  <inkml:trace contextRef="#ctx0" brushRef="#br0">3420 325 10074,'15'16'719,"-1"0"1,0 0-1,-2 2 0,0-1 1,-1 2-1,0 0 0,-2 0 1,0 1-720,-9-19 4,1 1 48,0 1-1,0 0 1,0 0 0,1 0-1,-1-1 1,1 1-1,-1-1 1,1 1 0,0-1-1,0 0 1,0 1-1,0-1 1,2 1-52,-3-3 6,0 0-1,-1 0 1,1 0 0,-1 0-1,1-1 1,0 1 0,-1 0-1,1 0 1,-1-1 0,1 1-1,-1 0 1,1-1-1,-1 1 1,1 0 0,-1-1-1,1 1 1,-1-1 0,0 1-1,1-1 1,-1 1 0,0-1-1,1 1 1,-1-1 0,0 1-1,0-1 1,1 0 0,-1 1-1,0-1 1,0 0-6,4-8 24,-1-1 1,-1 1 0,0-1-1,0-1-24,25-194 98,1-4-108,-27 203 3,0 1 0,0-1-1,1 1 1,0-1 0,0 1 0,2-3 7,-4 7-1,0 1-1,0 0 1,0-1 0,0 1 0,1 0 0,-1 0 0,0-1 0,0 1 0,0 0-1,0 0 1,1 0 0,-1-1 0,0 1 0,0 0 0,1 0 0,-1 0 0,0 0-1,0 0 1,1-1 0,-1 1 0,0 0 0,0 0 0,1 0 0,-1 0 0,0 0-1,1 0 1,-1 0 0,0 0 0,0 0 0,1 0 0,-1 0 0,0 0 0,1 0-1,-1 0 1,0 0 0,0 0 0,1 0 0,-1 1 0,0-1 0,1 0 0,-1 0-1,0 0 1,0 0 0,0 0 0,1 1 0,-1-1 0,0 0 0,0 0 0,0 1-1,1-1 1,-1 0 0,0 0 0,0 1 0,0-1 1,5 10-28,-1 0 1,0 0-1,0 1 0,-1-1 1,1 10 27,27 127-212,-7 2-1,-6 0 1,-4 41 212,-12-74-32,-4-1-1,-5 1 1,-6-1-1,-4-1 1,-23 74 32,4-48 100,-7-1 1,-5-2-1,-20 28-100,-54 88 377,-12-5 0,-163 228-377,54-139 182,-606 705 185,550-709-222,-246 205-145,278-311-413,194-169-398,-3-4-1,-2-3 1,-2-4 0,-2-3-1,-34 11 812,26-22-3146,-54 11 3146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5.275"/>
    </inkml:context>
    <inkml:brush xml:id="br0">
      <inkml:brushProperty name="width" value="0.05" units="cm"/>
      <inkml:brushProperty name="height" value="0.05" units="cm"/>
      <inkml:brushProperty name="color" value="#E71224"/>
    </inkml:brush>
  </inkml:definitions>
  <inkml:trace contextRef="#ctx0" brushRef="#br0">2692 339 4713,'2'0'459,"0"0"0,-1-1 0,1 1 1,0 0-1,-1-1 0,1 0 0,-1 1 0,1-1 0,-1 0 0,1 0 0,-1 0 1,1 0-1,-1 0 0,1 0-459,-1-1 131,1 1 0,-1 0 0,0 0 0,0-1 0,1 1 0,-1 0 0,0-1 0,0 1 0,-1-1 0,1 1 0,0-1 0,0 0 1,-1 1-1,1-1 0,-1 0 0,1 1 0,-1-1 0,0 0 0,0 0 0,0 1 0,0-1 0,0 0 0,0 0-131,-1 1-2,1 0 1,-1 0-1,1 0 0,-1 1 1,0-1-1,0 0 1,1 0-1,-1 1 0,0-1 1,0 1-1,0-1 0,0 0 1,1 1-1,-1 0 0,0-1 1,0 1-1,0 0 0,0-1 1,0 1-1,0 0 1,0 0-1,0 0 0,0 0 1,0 0 1,-6-2-4,-88-20 58,0 5 0,-17 1-54,-1781-182 268,1770 189-265,-20-1 40,-39 5-43,130 10 108,52-5-107,0 0 0,-1 0 1,1 0-1,0 0 0,0 0 1,-1 0-1,1 0 0,0 0 1,-1 0-1,1 0 0,0 0 1,0 0-1,-1 0 0,1 0 1,0 0-1,0 1 0,-1-1 0,1 0 1,0 0-1,0 0 0,-1 0 1,1 0-1,0 1 0,0-1 1,0 0-1,-1 0 0,1 0 1,0 1-1,0-1 0,0 0 1,0 0-1,-1 1 0,1-1 1,0 0-1,0 0 0,0 1 1,0-1-1,0 0 0,0 1 0,0-1 1,0 0-1,0 0 0,0 1 1,0-1-1,0 0 0,0 1 1,0-1-1,0 0 0,0 0 1,0 1-1,0-1 0,0 0 1,1 0-1,-1 1 0,0-1 1,0 0-1,0 0 0,0 1 0,0-1 1,1 0-1,-1 0 0,0 0 1,0 1-2,20 11 49,34 9-6,0-2 1,1-3-1,16 2-43,171 27 70,364 29 319,81-21 2,-12-10-258,-72-16-223,-43-18-173,-380-10 240,-169-1-132,-22-1 8,-24-2-57,-412-49-246,-235-3 554,-169 21-80,135 27-35,679 9 4,-450-17 150,444 11-110,29 2 31,20-1 5,30 1 20,157 10 17,-174-5-100,686 62-32,201 32 20,-91-33 21,-226-50-62,-476-12 37,110-3 44,-145-8 108,-127 5-270,-18 0 128,24 3-42,-317-24-115,336 25 157,-773-42 76,450 37 25,-193 25-101,431-6 17,63-6 114,0-2 1,-7-2-132,54-4 594,20-1-262,717-41-955,-679 42 654,-92 4-257,-1 1 0,-3 3 226,0-2-2,-24 4 64,-4 3-62,-6 1 25,60-9-402,11 2-585,18 5-1712,-13-9 259</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6.556"/>
    </inkml:context>
    <inkml:brush xml:id="br0">
      <inkml:brushProperty name="width" value="0.05" units="cm"/>
      <inkml:brushProperty name="height" value="0.05" units="cm"/>
      <inkml:brushProperty name="color" value="#E71224"/>
    </inkml:brush>
  </inkml:definitions>
  <inkml:trace contextRef="#ctx0" brushRef="#br0">0 13 8458,'9'-5'2320,"-6"-1"449,15 5-2433,2 1-520,1 1-304,0-1-24,-2 4-224,-10-4 135,-4 3-15,-2-3 256,-3 0 64,-1 0 312,-1 0-2032,2 0 711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7.048"/>
    </inkml:context>
    <inkml:brush xml:id="br0">
      <inkml:brushProperty name="width" value="0.05" units="cm"/>
      <inkml:brushProperty name="height" value="0.05" units="cm"/>
      <inkml:brushProperty name="color" value="#E71224"/>
    </inkml:brush>
  </inkml:definitions>
  <inkml:trace contextRef="#ctx0" brushRef="#br0">0 2 9026,'12'-1'2681,"-5"1"359,9 10-2520,-14 21-1088,1 0 184,9 33 16,-3-26 56,17 0 80,-11-12-96,11-47 40,-1-1 64,-3 20 104,-29-6-24,4-8-929,1-3-1383,16-5 79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8.032"/>
    </inkml:context>
    <inkml:brush xml:id="br0">
      <inkml:brushProperty name="width" value="0.05" units="cm"/>
      <inkml:brushProperty name="height" value="0.05" units="cm"/>
      <inkml:brushProperty name="color" value="#E71224"/>
    </inkml:brush>
  </inkml:definitions>
  <inkml:trace contextRef="#ctx0" brushRef="#br0">1 52 5737,'25'28'1460,"2"-1"0,9 6-1460,-34-30 155,1-1 1,0 0-1,0-1 1,0 1 0,0 0-1,0-1 1,0 0-1,0 0 1,1 0 0,-1 0-1,0 0 1,1 0 0,-1-1-1,1 0 1,-1 0-1,2 0-155,112 4 1455,-26 0-2243,13-4 788,-72-2-90,0-2 1,0 0-1,0-2 0,-1-2 0,5-2 90,54-24 827,-56 20-170,1 1 1,12-2-658,-25 10 40,37-11 170,-54 15-355,-1-1 0,0 0 1,0 0-1,0 0 1,0 0-1,0-1 1,0 0-1,0 1 0,-1-2 1,0 1-1,1-1 145,-3 2-2196,-1-2 45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9.092"/>
    </inkml:context>
    <inkml:brush xml:id="br0">
      <inkml:brushProperty name="width" value="0.05" units="cm"/>
      <inkml:brushProperty name="height" value="0.05" units="cm"/>
      <inkml:brushProperty name="color" value="#E71224"/>
    </inkml:brush>
  </inkml:definitions>
  <inkml:trace contextRef="#ctx0" brushRef="#br0">0 1 3057,'54'52'144,"-51"-54"1232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29.794"/>
    </inkml:context>
    <inkml:brush xml:id="br0">
      <inkml:brushProperty name="width" value="0.05" units="cm"/>
      <inkml:brushProperty name="height" value="0.05" units="cm"/>
      <inkml:brushProperty name="color" value="#E71224"/>
    </inkml:brush>
  </inkml:definitions>
  <inkml:trace contextRef="#ctx0" brushRef="#br0">1 237 8162,'14'-15'1728,"-2"1"481,-2 0-2738,-6-2-1951,-1 6 207</inkml:trace>
  <inkml:trace contextRef="#ctx0" brushRef="#br0" timeOffset="516.649">46 158 2377,'5'-15'4439,"4"-13"-1563,-8 23-2852,1-1 0,0 1 0,1-1 0,-1 1 0,1 0 0,0 0 0,1 0 1,-1 1-1,1-1 0,0 0-24,-1 4-2,-1-1 1,1 1 0,0 0 0,0 0-1,0 0 1,0 0 0,0 0-1,0 1 1,0-1 0,0 1-1,0 0 1,0 0 0,1 0-1,-1 0 2,2 1 127,-1-1 0,0 0 0,0-1 0,0 1-1,0-1 1,0 0 0,0 0 0,0 0 0,1-1-127,5-3-124,1-1 37,1 0 1,-1 1-1,2 0 0,-1 1 0,0 1 1,10-2 86,-1 3 439,-1 1 0,0 0 0,1 2 0,-1 0 0,15 4-439,1-4 1540,-20-2-6196,-14 1 2503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4:33.142"/>
    </inkml:context>
    <inkml:brush xml:id="br0">
      <inkml:brushProperty name="width" value="0.05" units="cm"/>
      <inkml:brushProperty name="height" value="0.05" units="cm"/>
      <inkml:brushProperty name="color" value="#E71224"/>
    </inkml:brush>
  </inkml:definitions>
  <inkml:trace contextRef="#ctx0" brushRef="#br0">595 857 10786,'-20'27'1614,"1"0"0,1 2 0,-5 13-1614,10-14 466,1 1 0,2 1 0,-6 25-466,-4 33-8,-6 75 8,-1 95-130,22-200 115,-18 208-73,-17 163-27,-54 229 87,13-287 49,44-220 10,7-28-23,5-27-2,4 1-1,4 0 0,1 33-5,14-67-3,3-1 0,3 1 0,2-1 1,3 0-1,5 15 3,13 32-18,4-1 1,25 54 17,-53-155-3,104 252-20,-86-216 5,2 0 0,2-1 0,1-1 1,27 29 17,-46-61-37,-4-5 5,-1 0-1,1-1 1,0 0 0,0 0-1,0 1 1,0-2 0,0 1 0,1 0-1,0-1 1,-1 1 0,1-1-1,2 1 33,-5-3-9,0 0-1,-1 0 1,1 0-1,-1 0 1,1 0-1,0 0 1,-1 0-1,1 0 1,-1 0-1,1 0 1,0-1-1,-1 1 1,1 0-1,-1 0 1,1-1-1,-1 1 1,1 0-1,-1-1 1,1 1-1,-1 0 1,1-1-1,-1 1 1,1-1-1,-1 1 1,0-1-1,1 1 1,-1-1-1,0 1 1,1-1-1,-1 1 0,0-1 1,0 1-1,1-1 1,-1 1-1,0-1 10,5-28-250,-5 26 227,6-127-735,-4 81 245,3-104-2000,-4-20 46</inkml:trace>
  <inkml:trace contextRef="#ctx0" brushRef="#br0" timeOffset="388.959">1525 1 7586,'-67'191'3259,"-74"222"705,66-144-3368,-140 750-23,61 98-345,105-612-145,22 37-83,31-146-24,4-298-104,4 0 0,22 87 128,-19-124-547,17 44 547,-24-82-431,2 0 0,1 0-1,0-1 1,2 0 0,12 16 431,-17-28-392,0-1 1,0 0 0,0 0 0,1-1 0,1 0 0,-1-1 0,1 1 0,9 3 391,-6-5-717,0-1 0,0 0 1,1-1-1,0 0 0,13 1 717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0:50.433"/>
    </inkml:context>
    <inkml:brush xml:id="br0">
      <inkml:brushProperty name="width" value="0.05" units="cm"/>
      <inkml:brushProperty name="height" value="0.05" units="cm"/>
      <inkml:brushProperty name="color" value="#E71224"/>
    </inkml:brush>
  </inkml:definitions>
  <inkml:trace contextRef="#ctx0" brushRef="#br0">4445 12966 8538,'0'9'8232,"12"-1"-8150,-9-6 12,-1 1 0,1-1 1,-1 1-1,0-1 1,1 1-1,-2 0 1,1 0-1,0 1-94,18 25 205,-8-13-136,3 2 5,-1 1 1,-1 0-1,0 1 1,-2 1-1,5 11-74,90 266 190,-11-28-195,-69-206 11,4-2 0,1 0 0,8 5-6,-24-43 1,0-2 0,1 0 0,1-1 0,1-1 0,1 0 0,1-2 0,1 0 0,9 6-1,-15-15 9,-1 0 0,2-1 1,-1 0-1,1-1 0,0-1 1,0-1-1,1 0 1,0-1-1,-1-1 0,1 0 1,1-1-1,-1-1 0,17-2-9,3-1 45,-1-3-1,1-1 0,-1-2 1,0-1-1,5-4-44,45-17 228,43-25-228,137-71 389,2-16-389,217-143 112,-346 195-298,-4-7 0,2-11 186,110-109-5652,-218 190 3190</inkml:trace>
  <inkml:trace contextRef="#ctx0" brushRef="#br0" timeOffset="481.71">5355 14712 11963,'-14'6'1984,"1"-1"1,-2 0 0,1-1 0,-5 0-1985,16-3 68,0 0 1,-1 0-1,1 1 1,0-1 0,1 1-1,-1-1 1,0 1-1,0 0 1,1 0 0,-1 0-1,1 1 1,-1-1 0,1 0-1,0 1 1,0 0-1,0-1 1,1 1 0,-1 0-1,1 0 1,-1 0-1,0 3-68,-3 9-382,0 0-1,1 1 0,1-1 0,0 4 383,0 2-29,-12 57-338,-23 121 2471,-12 198-2104,38 59 726,12-418-728,-1 56-33,0 52-967,-13 83 1002,13-224-109,-8 42-400,9-45 459,-1-1-1,1 1 1,-1 0-1,1-1 1,-1 1 0,0-1-1,0 1 1,0-1-1,0 1 1,0-1 0,0 0-1,0 1 1,0-1-1,-1 0 1,1 0 0,0 0-1,-1 0 1,1 0-1,-1 0 1,1-1 0,-3 2 50,3-2-121,0 0 1,-1 0 0,1 0 0,0 0 0,-1 0 0,1-1 0,-1 1 0,1 0 0,0-1 0,-1 1 0,1-1 0,0 1 0,0-1-1,-1 1 1,1-1 0,0 0 0,0 0 0,0 0 0,0 0 0,0 0 0,0 0 0,0 0 0,0 0 0,0 0 0,1 0 0,-1 0 0,0 0-1,0-2 121,-15-23-1574,1 0 0,-1-7 1574</inkml:trace>
  <inkml:trace contextRef="#ctx0" brushRef="#br0" timeOffset="2600.946">5774 12691 8730,'9'13'626,"-1"1"1,-1 1-1,0-1 1,0 3-627,-7-16 55,0 0 0,0-1 1,0 1-1,0 0 0,0-1 0,0 1 1,0-1-1,0 1 0,0 0 1,0-1-1,0 1 0,0-1 0,0 1 1,-1 0-1,1-1 0,0 1 1,-1-1-1,1 1 0,0-1 0,-1 1 1,1-1-1,0 1 0,-1-1 1,1 0-1,-1 1 0,1-1 0,-1 1 1,1-1-1,-1 0 0,1 1 1,-1-1-1,1 0 0,-1 0 1,0 1-1,1-1 0,-1 0 0,1 0 1,-1 0-1,0 0 0,1 0 1,-1 0-1,1 0 0,-1 0 0,0 0 1,1 0-1,-1 0-55,-14 4 741,15-4-740,0 0-1,-1 0 0,1 0 1,0 1-1,0-1 0,0 0 1,0 0-1,0 0 0,0 0 1,0 1-1,0-1 0,-1 0 1,1 0-1,0 0 0,0 1 1,0-1-1,0 0 0,0 0 1,0 0-1,0 1 0,0-1 1,0 0-1,0 0 0,0 0 1,0 0-1,0 1 0,1-1 1,-1 0-1,0 0 0,0 0 1,0 1-1,0-1 0,0 0 1,0 0-1,0 0 0,0 0 1,1 1-1,-1-1 0,0 0 1,0 0-1,0 0 0,0 0 1,1 0-1,-1 0 0,0 0 1,0 1-1,0-1 0,0 0 1,1 0-1,-1 0 0,0 0 0,0 0 1,0 0-1,1 0 0,-1 0 1,0 0-1,0 0 0,0 0 1,1 0-1,0 0-39,-1 1 1,1-1 0,0 0 0,0 0-1,0 0 1,0 1 0,0-1-1,0 0 1,0 0 0,-1 0-1,1 0 1,0 0 0,0-1-1,0 1 1,0 0 0,0 0-1,0-1 39,1 0-7,-1 0 0,0 0 0,1 0 0,-1 0-1,0 0 1,0-1 0,0 1 0,0 0 0,0-1 0,0 1-1,-1-1 1,1 1 0,0-1 0,0 0 7,15-28 79,-2 9-46,18-28 278,18-37-311,-10 16 108,3 3 0,3 2-1,2 2 1,4 1 0,2 4 0,15-11-108,121-102-246,62-35 246,-65 55-262,-183 148 255,178-140-248,-179 141 253,2-3 0,2 1-1,-1-1 1,0 1 0,1 1-1,0-1 1,0 1-1,0 1 1,4-2 2,-10 4 0,-1-1 1,1 1-1,-1 0 0,1 0 0,-1 0 0,1 0 1,-1 0-1,1 0 0,-1 0 0,1 0 1,-1 0-1,0 0 0,1 0 0,-1 0 1,1 0-1,-1 1 0,1-1 0,-1 0 1,1 0-1,-1 0 0,0 1 0,1-1 1,-1 0-1,1 0 0,-1 1 0,0-1 1,1 0-1,-1 1 0,0-1 0,1 0 1,-1 1-1,0-1 0,0 1 0,1-1 1,-1 1-1,0-1 0,0 0 0,0 1 0,-1 21 18,-4-3-16,-1 0 1,-1-1 0,-6 13-3,4-10 6,-88 227 136,-35 154-142,95-264 54,7 2 1,-5 70-55,25-113 4,3 1 1,5 1-1,5-1 0,3 1-4,-4-75-1,0 0 0,2 0-1,1 0 1,1-1 0,1 0-1,0 0 1,2-1 0,7 12 1,-15-31 5,1 1 1,0-1-1,-1 0 1,1 0 0,1-1-1,-1 1 1,0 0-1,1-1 1,-1 1-1,1-1 1,0 0-1,0 0 1,0 0 0,0 0-1,0 0 1,0-1-1,1 1 1,-1-1-1,0 0 1,1 0 0,-1 0-1,1-1 1,-1 1-1,1-1 1,-1 0-1,1 0 1,0 0-1,-1 0 1,1-1 0,-1 1-1,1-1 1,-1 0-1,1 0 1,0 0-6,11-6 40,0 0 0,0-1-1,-1-1 1,0 0 0,-1-1 0,0 0 0,0-2-40,84-75 211,-4-5-1,5-13-210,189-227 33,-214 245-30,-17 20-11,289-346-4,60-89 107,27-41 374,46-51 253,80-66-353,38 3-311,-576 635-56,638-674-14,-267 282 35,-138 143-10,204-230 13,-299 325-20,71-73 11,121-136-6,-25 24-48,-97 110-23,301-321-193,-269 298 38,165-165-5,-389 403 198,96-91-399,72-49 421,-189 164-45,34-26-240,-1-2 0,-2-2 1,-2-2-1,2-7 285,-46 51-6,0 0 0,0 0 0,0 0 0,0 0 0,1 0 0,-1 0 0,0 0 0,0 0 0,0 0 0,0 0 0,0 0 0,1 0 0,-1 0 0,0 0 0,0 0 0,0-1 0,0 1 0,0 0 0,0 0 0,0 0 0,0 0 0,0 0 0,1 0 0,-1 0 0,0-1 0,0 1 1,0 0-1,0 0 0,0 0 0,0 0 0,0 0 0,0-1 0,0 1 0,0 0 0,0 0 0,0 0 0,0 0 0,0 0 0,0-1 0,0 1 0,0 0 0,0 0 0,0 0 0,0 0 0,0 0 0,-1 0 0,1-1 0,0 1 0,0 0 0,0 0 0,0 0 0,0 0 0,0 0 0,0 0 0,0 0 0,-1-1 0,1 1 0,0 0 0,0 0 6,-12 4-257,-24 16-433,32-18 532,-61 35-2217,-19 8 0</inkml:trace>
  <inkml:trace contextRef="#ctx0" brushRef="#br0" timeOffset="2972.952">14112 4840 5553,'-13'5'932,"0"1"-1,0 0 1,0 1-1,0 1-931,5-1 765,10-4-286,18-8-116,65-31 74,-2-4-1,-1-3 0,-2-4-436,-34 20 113,361-213 508,47 2-67,-147 90-316,-214 104-191,-2 2 8,92-27-55,-175 66 6,1 0 1,0 1 0,0 0-1,0 0 1,0 1-1,0 0 1,0 0-1,0 1 1,2 1-7,-10-1 5,0 0 1,0 0 0,1 0 0,-1 0 0,0 1 0,0-1 0,0 0 0,1 1-1,-1-1 1,0 1 0,0 0 0,0-1 0,0 1 0,0 0 0,0-1-1,0 1 1,0 0 0,0 0 0,0 0 0,-1 0 0,1 0 0,0 0-1,-1 0 1,1 0 0,0 0 0,-1 0 0,1 0 0,-1 1 0,0-1 0,1 0-1,-1 0 1,0 0 0,0 1 0,0-1 0,0 0 0,0 0 0,0 1-1,0-1 1,0 0 0,0 0 0,-1 1-6,-1 7 54,0-1 0,-1 0 0,0 0-1,0 0 1,-5 6-54,8-14 1,-31 54 255,-2-2-1,-2-1 1,-24 25-256,14-18 118,-456 666 490,496-716-610,-410 658-875,393-628 530,-84 136-1921,-21 0-334,126-172 2567</inkml:trace>
  <inkml:trace contextRef="#ctx0" brushRef="#br0" timeOffset="5951.768">8887 7226 8362,'29'1'4203,"-28"-1"-4192,0 0-1,0 0 1,-1 0-1,1 1 1,0-1 0,0 0-1,0 0 1,-1 1-1,1-1 1,0 0-1,0 1 1,-1-1-1,1 1 1,0-1-1,-1 1 1,1-1 0,0 1-1,-1 0 1,1-1-1,-1 1 1,1 0-1,-1-1 1,1 1-1,-1 0 1,0 0-1,1-1 1,-1 1 0,0 0-1,1 0 1,-1 0-1,0-1 1,0 2-11,-31 5 1301,-150 55-323,154-52-869,-182 77 254,-57 39-363,-36 17-1,113-64 9,-145 39-8,54-37-52,190-52 7,77-24 18,1 0 0,0 1 0,1 1 0,-1-1 0,1 2 0,-1 1 27,9-6-8,0-1 0,1 1 0,-1 0 0,1 0 0,0 0 0,0 0-1,0 0 1,1 0 0,-1 1 0,1-1 0,-1 1 0,1-1 0,0 1 0,1-1 0,-1 1 0,1-1 0,-1 1 0,1 0 0,0-1 0,0 3 8,2 10-6,0 0 1,1 0 0,0-1 0,2 5 5,2 5 3,24 130 289,-6 2 0,-4 33-292,-15-122 126,29 385 644,-26 4 770,-10-442-1475,-11 207 863,8-184-954,-2-1 0,-2-1 0,-1 1 0,-13 31 26,21-65-75,0 0 0,0 1 0,-1-1 1,1 0-1,-1 0 0,0-1 0,0 1 0,0 0 0,0-1 0,0 1 1,-1-1-1,1 1 0,-1-1 0,0 0 75,2-2-139,-1 1 0,1-1-1,0 1 1,-1-1 0,1 0 0,-1 1-1,1-1 1,0 0 0,-1 0 0,1 0-1,-1 0 1,1 0 0,-1-1 0,1 1-1,0 0 1,-1-1 0,1 1 0,0-1-1,-1 1 1,1-1 0,0 0 0,0 0-1,-1 1 1,1-1 0,0 0 0,0 0-1,0 0 1,0 0 0,0 0 0,0 0-1,0-1 1,0 0 139,-22-30-3130</inkml:trace>
  <inkml:trace contextRef="#ctx0" brushRef="#br0" timeOffset="6327.762">7616 8698 11723,'-54'10'3520,"-10"-1"49,-9 20-3481,5 15-1448,-20 1-2817,7-14 416</inkml:trace>
  <inkml:trace contextRef="#ctx0" brushRef="#br0" timeOffset="6328.762">6703 8835 9442,'-23'-18'2032,"11"6"-2032,15 4-1792</inkml:trace>
  <inkml:trace contextRef="#ctx0" brushRef="#br0" timeOffset="6721.224">7983 9078 8226,'0'1'196,"0"1"1,1-1-1,-1 0 1,1 0-1,-1 0 1,1 0-1,-1 0 0,1 0 1,0 0-1,-1-1 1,1 1-1,0 0 1,0 0-1,0 0 1,-1-1-1,1 1 1,0 0-1,0-1 1,0 1-1,0-1 1,0 1-1,0-1 0,0 0 1,0 1-1,1-1 1,-1 0-1,0 0 1,0 1-1,0-1 1,0 0-1,0 0 1,1-1-197,3 0 232,-1-1 1,0 0-1,0 0 1,0 0-1,0 0 1,0-1-1,-1 1 1,1-1-233,13-9-475,3-1 66,-1-1 1,0-1-1,-1 0 0,-1-2 1,0 0-1,-1 0 0,11-18 409,-11 11 129,-1 0-1,-1-1 0,-1-1 0,-1 0 0,-2 0 0,3-12-128,7-33 2366,4-42-2366,-14 58 664,3 0 0,2 0 0,3 0-664,-13 44-59,0 0 1,0 0-1,1 1 0,4-6 59,-10 15-11,0 1 1,1-1-1,-1 0 0,0 1 0,0-1 0,1 1 0,-1-1 1,0 1-1,1-1 0,-1 1 0,1-1 0,-1 1 0,1-1 1,-1 1-1,1-1 0,-1 1 0,1 0 0,-1-1 0,1 1 1,-1 0-1,1 0 0,0-1 0,-1 1 0,1 0 0,-1 0 1,1 0-1,0 0 0,-1 0 0,1 0 0,0 0 1,-1 0-1,1 0 0,0 0 0,-1 0 0,1 0 0,-1 0 1,1 1-1,0-1 0,-1 0 0,1 0 0,-1 1 0,1-1 1,-1 0-1,1 1 0,-1-1 0,1 0 0,-1 1 0,1-1 1,-1 1-1,1-1 0,-1 1 0,0-1 0,1 1 0,-1-1 1,0 1-1,1 0 0,-1-1 0,0 1 0,0-1 1,0 1-1,0 0 0,1-1 11,1 7-43,1 0 0,-1-1 0,-1 1 0,1 0 1,-1 0 42,5 58 2,-2 0 1,-4 0-1,-6 55-2,6-112 5,-70 631 341,28-386-510,-31 82 164,63-292-177,-5 21-23,-3 0 1,-5 6 199,17-53-360,-1 0-1,-1-1 0,0 0 1,-1-1-1,-1 0 1,0 0-1,-1-1 0,-1 0 1,0-1-1,-2 1 361,3-5-687,-1 0 0,0-1-1,0-1 1,-13 6 687,22-12-113</inkml:trace>
  <inkml:trace contextRef="#ctx0" brushRef="#br0" timeOffset="7941.356">14935 2981 7674,'88'43'1984,"-81"-51"-8,-2 6-3192,5 9-1248,-3 2-649</inkml:trace>
  <inkml:trace contextRef="#ctx0" brushRef="#br0" timeOffset="8268.464">15045 3054 5633,'-1'2'562,"0"1"0,-1-1-1,0 0 1,0 0-1,0 0 1,0 0 0,0 0-1,0 0 1,0-1 0,0 1-1,-2 0-561,-1 1 181,0-1 0,0 0 0,0 0 1,0 0-1,0 0 0,-4 0-181,7-1-18,-1-1 1,0 1 0,0-1 0,0 1 0,0-1 0,0 0-1,0 0 1,0 0 0,0 0 0,0-1 0,0 1 0,0-1-1,0 0 1,0 0 0,0 0 0,0 0 0,0 0 0,1-1-1,-1 1 1,1-1 0,-1 0 0,1 0 0,-3-2 17,2-1-88,-2-1-137,1 2-2659,0 2 780</inkml:trace>
  <inkml:trace contextRef="#ctx0" brushRef="#br0" timeOffset="-12232.839">15328 1964 6225,'-158'33'3311,"-98"35"-3311,168-43-122,-438 117 126,-147 31 255,-96 35-105,664-179-146,-463 136 267,448-124-103,1 6 0,-99 54-172,162-71 22,2 1 0,1 3 0,-34 30-22,66-47-8,2 0-1,-1 2 1,2 0 0,1 1-1,0 1 1,2 0 0,0 1-1,1 1 1,2 0 0,-2 4 8,10-15-27,-1 0 1,1 0-1,1 0 0,0 0 0,1 0 1,0 1-1,1 4 27,1-11-25,0 0 0,0 0 0,1 1-1,0-1 1,0 0 0,0 0 0,1 0 0,0 0 0,0-1 0,0 1-1,1 0 1,0-1 0,0 0 0,0 1 0,4 2 25,0 0-7,1 0 0,0-1 1,0 0-1,1 0 0,0-1 1,0 0-1,0-1 0,1 0 1,0 0-1,0-1 0,2 0 7,20 7 135,0-3 0,33 5-135,34 3 480,0-6 0,23-2-480,195-10 600,-55-11-140,87-23-460,-86-7 267,100-35-267,-211 35 80,-1-7-1,-3-7 1,11-12-80,28-20 108,-4-8 0,42-38-108,-126 73 34,-4-5 1,-3-4 0,-2-4-1,2-10-34,-23 18 36,43-58-36,-92 100 14,-1 0 0,-1-2 1,-1 0-1,-1-1 0,-2 0 0,-1-2 0,2-7-14,-13 29 10,1 0 1,-1-1-1,0 1 0,-1-1 1,0 1-1,-1-1 0,1 1 0,-2-4-10,1 8 4,-1 1 0,1 0 0,-1 0-1,0-1 1,0 1 0,0 0-1,0 0 1,-1 0 0,1 0 0,-1 0-1,0 0 1,0 1 0,0-1-1,0 0 1,0 1 0,-1 0 0,1-1-1,-1 1 1,1 0 0,-1 0-1,0 0 1,-3-1-4,-4-1 2,-2 1 0,1 0 0,0 0 0,-1 1 0,1 1 0,-1 0-1,1 0 1,-1 1 0,1 0 0,-1 1-2,11-1 0,-55 3-26,1 3 1,-1 2-1,-12 5 26,-165 45-349,99-22-329,-28 2-1503,3-4-27</inkml:trace>
  <inkml:trace contextRef="#ctx0" brushRef="#br0" timeOffset="-11719.227">13389 2419 6065,'9'-2'349,"-6"0"-269,0 1 0,0 0 0,0 0 0,1 0-1,-1 0 1,1 0 0,-1 1 0,0 0-1,1 0 1,-1 0 0,1 0 0,-1 0-1,1 1 1,-1-1 0,1 1-80,-4-1-19,1 0 1,-1 0 0,0 0-1,1 1 1,-1-1-1,0 0 1,0 0-1,1 0 1,-1 0-1,0 0 1,0 1-1,1-1 1,-1 0-1,0 0 1,0 1-1,0-1 1,1 0-1,-1 0 1,0 1 0,0-1-1,0 0 1,0 0-1,1 1 1,-1-1-1,0 0 1,0 0-1,0 1 1,0-1-1,0 0 1,0 1-1,0-1 1,0 0-1,0 1 1,0-1-1,0 0 1,0 1-1,0-1 1,0 0 0,0 0-1,-1 1 1,1-1-1,0 0 1,0 1-1,0-1 1,0 0-1,0 0 1,-1 1-1,1-1 1,0 0-1,0 0 1,0 0-1,-1 1 1,1-1-1,0 0 1,0 0-1,-1 0 1,1 0 0,0 1-1,-1-1 1,1 0-1,0 0 1,0 0-1,-1 0 1,1 0-1,0 0 1,-1 0 18,-21 9 284,1-4 429,-1-1-1,1-1 1,-1 0-1,0-2 1,-18-2-713,1 2 601,-154 1 957,-227 7-690,-319 63-674,-129 68-111,819-131-85,-779 152 77,50 3-48,264-70-729,-187-3 702,685-90-773,19-3-510,26-5-1404,-14 4 1956,41-10-2495</inkml:trace>
  <inkml:trace contextRef="#ctx0" brushRef="#br0" timeOffset="-10834.874">10003 2924 4161,'9'-2'510,"0"0"0,-1-1 0,1-1 0,0 1 0,-1-1-1,0-1 1,0 1 0,0-1 0,-1-1 0,1 1 0,-1-2-510,1 0 110,1 1 0,0 0 0,0 0 0,0 1-1,1 0 1,-1 1 0,1 0 0,0 0 0,0 1 0,1 1 0,6-2-110,22-2-65,1 2 1,19 0 64,-49 4 32,27 0-113,0 1 0,0 2 0,0 1 0,-1 2-1,0 2 1,0 1 0,-1 2 0,0 1 0,10 6 81,-32-13-155,-10-6 174,-12-13 334,7 13-316,1-1 0,-1 1 0,1-1 0,-1 0 0,1 1 0,0-1 0,0 0 0,0 0 0,0 0 0,0 0 0,0 0 0,1 0 0,-1 0 0,1 0 0,-1-1-37,12-7 124,6 0-102,0 1 0,0 1 1,0 1-1,1 0 0,0 2 0,0 0 1,3 0-23,-7 2 17,13-4 19,-1 1 0,1 1 0,1 1-1,-1 2 1,0 1 0,1 1 0,14 3-36,-33-1 53,-10 2-12,-14 4 41,13-8-74,-20 9 81,0-2 0,0 0 0,-22 3-89,10-3 53,-279 75 407,98-24-183,-571 161 564,201-36-540,423-131-264,-150 45 6,229-75-104,52-16-25,31-6 84,0 0 1,0 0 0,0 0 0,0 0-1,0 0 1,0 0 0,1 0 0,-1 0-1,0 0 1,0 0 0,0 0 0,0 0 0,0 0-1,0 0 1,0 0 0,0 0 0,0 0-1,0-1 1,0 1 0,0 0 0,0 0-1,0 0 1,0 0 0,0 0 0,0 0-1,0 0 1,0 0 0,0 0 0,0 0-1,0 0 1,0 0 0,0 0 0,0-1-1,0 1 1,0 0 0,0 0 0,0 0-1,0 0 1,0 0 0,0 0 0,0 0-1,0 0 1,0 0 0,0 0 0,0 0-1,0 0 1,0 0 0,0 0 0,0 0 0,0-1-1,0 1 1,0 0 0,0 0 0,-1 0-1,1 0 1,0 0 0,0 0 0,0 0-1,0 0 1,0 0 0,0 0 0,0 0-1,0 0 2,15-9-117,364-178-418,50-1 535,-144 81 25,5 12 0,14 10-25,217-20 18,-442 93-10,0 4 0,0 3 0,37 4-8,-92 2 12,0 1-1,17 4-11,-36-5 3,1 0-1,-1 1 1,0-1 0,0 1-1,0 0 1,-1 0-1,1 1 1,0-1-1,-1 1 1,0 0-1,1 0 1,-1 1-1,1 1-2,-4-4 5,0 1 0,0 0-1,0-1 1,0 1-1,0 0 1,0 0 0,0 0-1,-1 0 1,1 0-1,-1 0 1,1 0 0,-1 0-1,0 0 1,0 0-1,0 0 1,0 0 0,0 0-1,0 0 1,0 0-1,-1 0 1,1 0 0,-1 0-1,0 0 1,1-1-1,-1 1 1,0 0 0,0 0-1,-1 1-4,-3 6 27,-1-1 0,0 0 0,-1 0 0,1-1 1,-5 4-28,-7 5 69,-1 1 0,-1-2 1,0-1-1,-10 5-69,-92 48 224,111-62-204,-167 82 392,-4-8 0,-128 34-412,-145 26 242,320-106-165,-1-6 0,-66 3-77,193-29 2,-24 4 28,0-2 0,-1-2 0,1-1 0,-1-1 0,-28-5-30,57 5 11,-1-1 1,1 1-1,0 0 0,0-1 0,0 0 0,0-1 1,-2 0-12,6 2 3,0 1 0,0-1 0,1 0 0,-1 1 0,0-1 0,0 0 0,1 0 0,-1 0 0,0 0 0,1 0 0,-1 0 0,1 0 0,-1 0 0,1 0 0,-1 0 0,1 0 0,0 0 0,-1 0 0,1 0 1,0 0-1,0 0 0,0 0 0,0 0 0,0 0 0,0 0 0,0-1 0,0 1 0,1 0 0,-1 0 0,0 0 0,1 0 0,-1 0 0,1 0 0,-1 0 0,1 0 0,-1 0 0,1 0 0,-1 0 0,1 1 0,1-2-3,5-7 12,0 0 0,1 0 1,0 1-1,1 0 0,-1 1 0,2 0 0,0-1-12,24-14 47,29-15-47,23-6-13,2 4-1,40-11 14,24-1-79,11 5 79,22 2-166,2 9 0,1 8 0,50 4 166,-99 15-437,17 6 437,-92 4-233,0 2 0,0 4 0,29 7 233,-67-9-196,-1 1 0,14 6 196,-32-11-85,0 1 1,0 1-1,0 0 1,0 0-1,0 0 1,-1 1-1,1 0 1,4 5 84,-9-8-54,0-1 0,-1 1 1,0 0-1,1 0 1,-1-1-1,0 1 0,0 0 1,0 0-1,0 0 0,0 0 1,0 0-1,-1 0 0,1 1 1,-1-1-1,1 0 0,-1 0 1,0 0-1,0 1 0,0-1 1,0 0-1,0 0 1,-1 0-1,1 0 0,-1 1 1,1-1-1,-1 0 0,0 0 1,0 0-1,0 0 0,0 0 1,0 0-1,0 0 0,0-1 1,-1 2 53,-4 4-431,-1 0 1,0 0-1,0 0 0,0-1 1,0-1-1,-1 1 0,-4 1 431,-49 29-2631</inkml:trace>
  <inkml:trace contextRef="#ctx0" brushRef="#br0" timeOffset="-9948.732">14524 2959 7874,'47'7'7567,"-70"-9"-7626,8 3-178,-2-2 278,0 0 0,0-1 0,0-1 0,0-1 0,1 0 0,-1-1 0,1-1 0,0 0 0,1-1 1,0-1-1,-9-6-41,7-3 689,17 17-675,-1-1 1,1 1-1,0 0 1,0 0-1,-1-1 1,1 1-1,0 0 1,0-1-1,0 1 1,0 0-1,0-1 1,-1 1-1,1-1 1,0 1-1,0 0 1,0-1-1,0 1 1,0 0-1,0-1 0,0 1 1,0-1-1,0 1 1,0 0-1,1-1 1,-1 1-1,0 0 1,0-1-1,0 1 1,0 0-1,0-1 1,1 1-1,-1 0 1,0-1-1,0 1 1,1 0-1,-1 0 1,0-1-1,0 1 1,1 0-1,-1 0 1,0-1-1,1 1 1,-1 0-1,0 0 0,1 0 1,-1 0-1,0 0 1,1-1-1,-1 1 1,0 0-1,1 0 1,-1 0-1,1 0 1,-1 0-1,0 0 1,1 0-1,-1 0 1,0 0-1,1 0 1,-1 1-1,0-1 1,1 0-15,25-1 98,0 2 1,3 1-99,-3-1 1,320 19-49,509 31 115,-48-2-55,-107-41 61,-414-19-59,-190 3-86,93-20 72,-167 24-42,-15 3 16,1 0 0,-1 0 0,1-1-1,-1 0 1,0-1 0,0 1 0,0-1 0,0-1-1,3-1 27,-9 5-7,-1-1 0,0 1 0,1 0 0,-1 0 0,1 0 0,-1-1 0,0 1 0,1 0 0,-1-1 0,0 1 0,1 0 0,-1-1 0,0 1 0,0 0 0,1-1-1,-1 1 1,0-1 0,0 1 0,0-1 0,0 1 0,1 0 0,-1-1 0,0 1 0,0-1 0,0 1 0,0-1 0,0 1 0,0-1 0,0 1 0,0 0 0,0-1 0,0 1 0,0-1-1,-1 1 1,1-1 0,0 1 0,0-1 0,0 1 7,-2-1-21,1 0-1,0 0 0,0 0 0,-1 0 1,1 0-1,-1 0 0,1 1 0,-1-1 1,1 0-1,-1 1 0,1-1 0,-1 1 1,0-1 21,-33-5-199,0 0 1,0 3 0,-14 0 198,-170 2-403,-76 14 403,-374 44-15,621-52 7,-739 76-302,534-54 216,-243 31 29,328-33 58,141-19-11,27-6 18,0 0-1,0 0 1,0 0-1,0 0 1,0 0 0,0 0-1,0 0 1,1 0-1,-1 0 1,0 1 0,0-1-1,0 0 1,0 0 0,0 0-1,0 0 1,0 0-1,0 0 1,0 0 0,0 0-1,0 0 1,0 0-1,0 0 1,0 0 0,0 0-1,0 0 1,0 0-1,0 0 1,0 0 0,0 0-1,0 1 1,0-1-1,0 0 1,0 0 0,0 0-1,0 0 1,0 0 0,0 0-1,0 0 1,0 0-1,0 0 1,0 0 0,0 0-1,0 0 1,0 0-1,0 0 1,0 0 0,0 0-1,0 0 1,0 1-1,0-1 1,0 0 0,0 0-1,0 0 1,-1 0-1,1 0 1,0 0 0,0 0-1,0 0 1,0 0 0,0 0-1,15 2-39,85-1-14,46-8 54,-48 2 6,629-32 100,87-13 118,-461 35 256,96 18-480,-420-2 34,-6-1 12,0 1 0,0 2 1,0 0-1,22 6-46,-44-9 5,1 1 0,-1-1 0,0 0 0,0 1 0,1-1 0,-1 0 0,0 1 0,0-1 0,0 1 0,0 0 0,0-1 0,0 1 0,0 0 0,0 0 1,0 0-1,0 0 0,0 0 0,0 0-5,-6 6 38,-14 1-11,-30 5-3,-1-2 0,0-3 0,-14 0-24,-146 11 20,-58-4 4,-748 29 19,171 10 9,816-52-50,-48 3 17,53-5-58,60-7 15,253-27-81,546-46-360,-763 73 409,935-77-839,-749 66 625,-84 12-387,-159 6 72,-1 0-1,1 1 1,0 1-1,13 3 586,-28-5-34,1 0 0,-1 0 0,0 1 0,1-1 0,-1 0 0,0 0-1,1 0 1,-1 0 0,0 0 0,1 0 0,-1 1 0,0-1 0,1 0 0,-1 0 0,0 0-1,0 1 1,1-1 0,-1 0 0,0 1 0,0-1 0,0 0 0,1 0 0,-1 1 0,0-1 0,0 0-1,0 1 1,0-1 0,1 0 0,-1 1 0,0-1 0,0 0 0,0 1 0,0-1 0,0 1-1,0-1 1,0 0 0,0 1 0,0-1 0,0 0 0,0 1 0,-1-1 0,1 0 0,0 1 0,0-1-1,0 0 1,0 1 0,0-1 0,-1 0 0,1 1 0,0-1 0,0 0 0,-1 0 0,1 1-1,0-1 1,0 0 0,-1 0 0,1 0 0,0 1 0,-1-1 0,1 0 0,0 0 0,-1 0 34,1 1-29</inkml:trace>
  <inkml:trace contextRef="#ctx0" brushRef="#br0" timeOffset="-8416.227">17471 598 7810,'777'-164'4655,"-164"75"-4538,-448 66-144,42-7-83,-2-10 0,18-13 110,-103 18 110,-1-4 0,-2-6 0,31-20-110,-131 54 258,-18 11-244,1-1 0,-1 1 0,1-1 0,-1 1 0,0 0 0,1 0 0,-1-1 0,0 1 0,0 0 0,1 0 0,-1 0 0,0 0 0,1-1 0,-1 1 0,0 0 0,0 0 0,1 1 0,-1-1 0,0 0 0,0 0 0,1 0 0,-2 1-14,-18 0 99,0 2 0,0 0-1,1 1 1,-18 6-99,12-3 45,-282 86 152,-181 84-197,199-62 22,-598 219 59,713-269-49,-924 343 167,144-66 45,938-336-243,-226 73 87,-172 31-88,374-101 0,1-1 1,-1-3-1,-1-1 0,1-2 0,-12-1 0,46-2-1,-5 1-2,1-1 1,-1-1-1,1 1 1,-5-3 2,13 4-6,0-1 0,0 1 0,0-1 1,-1 0-1,1 0 0,0 0 0,0-1 0,0 1 0,0 0 1,1-1-1,-1 1 0,0-1 0,1 1 0,-1-1 0,1 0 0,-1 0 1,1 0-1,0 0 0,-1 0 0,1 0 0,0 0 0,0-1 6,1 0-16,-1-1 1,0 0-1,1 0 0,0 0 0,0-1 0,0 1 0,0 0 0,1 0 0,-1 0 0,1 0 0,0 1 0,0-1 0,2-3 16,2-5-53,0 1 0,1 0 1,0 0-1,5-6 53,14-17-136,2 1 1,1 1-1,29-25 136,103-80-338,145-91-434,-202 154 415,172-120-443,-267 188 811,0 1 1,0 0 0,1 0-1,-1 0 1,1 1-1,0 1 1,5-2-12,-14 5 2,0 0-1,0 0 1,-1 1 0,1-1-1,0 0 1,0 0 0,0 0-1,0 0 1,0 0 0,0 0-1,0 0 1,0 1 0,0-1-1,0 0 1,0 0-1,-1 0 1,1 0 0,0 1-1,0-1 1,0 0 0,0 0-1,0 0 1,0 0 0,0 0-1,0 1 1,0-1 0,0 0-1,0 0 1,1 0-1,-1 0 1,0 0 0,0 1-1,0-1 1,0 0 0,0 0-1,0 0 1,0 0 0,0 0-1,0 0 1,0 1 0,1-1-1,-1 0 1,0 0 0,0 0-1,0 0 1,0 0-1,0 0 1,0 0 0,1 0-1,-1 0 1,0 0 0,0 1-1,0-1 1,0 0 0,0 0-1,1 0 1,-1 0 0,0 0-1,0 0 1,0 0 0,0 0-1,1 0 1,-1 0-1,0-1-1,-11 16 106,-1 0-1,0-2 0,-3 3-105,-1 0 63,-129 133 1149,-124 97-1212,-173 96 977,214-168-440,164-119-323,2 2 0,-13 20-214,33-26 37,39-47-36,0 0 1,0 0-1,1 0 1,0 1 0,0-1-1,0 1 1,0-1-1,1 1 1,0 0-1,-1 2-1,2-6 1,0 0-1,0 1 0,1-1 1,-1 0-1,0 1 1,1-1-1,-1 0 0,1 1 1,-1-1-1,1 0 1,-1 1-1,1-1 0,0 0 1,0 0-1,-1 0 1,1 0-1,0 0 0,0 0 1,0 0-1,0 0 1,0 0-1,1 0 0,-1-1 1,0 1-1,0 0 0,0-1 1,1 1-1,-1-1 1,0 1-1,1-1 0,7 3-5,0-1-1,0 0 1,0-1 0,4 1 5,51 2-13,1-3 1,27-4 12,530-50-1166,-363 13-1301,22-27 21</inkml:trace>
  <inkml:trace contextRef="#ctx0" brushRef="#br0" timeOffset="-7983.885">20410 962 8210,'-53'-1'811,"0"2"1,0 3-1,-35 8-811,-11 0 385,96-12-384,-16 2 237,0 0 1,0-2-1,-3 0-238,9-4 650,13 4-626,0-1-1,0 1 0,0 0 0,1-1 1,-1 1-1,0-1 0,0 1 1,0-1-1,1 1 0,-1 0 0,0-1 1,0 1-1,1 0 0,-1-1 0,0 1 1,1 0-1,-1-1 0,1 1 1,-1 0-1,0 0 0,1 0 0,-1-1 1,1 1-1,-1 0 0,0 0 0,1 0 1,-1 0-1,1 0 0,-1-1 1,1 1-1,-1 0 0,1 0-23,22-8 467,0 1 0,23-4-467,-27 7 58,933-183 390,-151 35-410,127-50-184,-711 158-340,-191 38 183,-62 8-260,-69 6-1621,-48 1 226</inkml:trace>
  <inkml:trace contextRef="#ctx0" brushRef="#br0" timeOffset="-7653.223">20805 1134 7682,'46'52'2803,"1"-3"0,28 20-2803,-25-23 202,-1 1-1,23 34-201,-58-65 13,-2 1-1,0 1 0,-1 0 1,-1 1-1,-1 0 1,0 0-1,-1 1 0,-2 0 1,0 0-1,1 8-12,-4-11 5,-1 1-1,-1 0 1,0 0 0,-2 0 0,0 0 0,-1 0-1,0 0 1,-2 0 0,0-1 0,-1 1-1,0-1 1,-2 0 0,0-1 0,-4 7-5,10-21-2,1-1 1,-1 0-1,1 0 1,-1 0 0,0 0-1,1 0 1,-1 0-1,0 0 1,0 0-1,1 0 1,-1 0 0,0 0-1,0 0 1,0 0-1,0-1 1,0 1-1,-1 0 1,1-1 0,0 1-1,-1 0 2,1-1-4,1 0 0,0-1 0,0 1 0,-1 0-1,1 0 1,0 0 0,-1 0 0,1 0 0,0-1 0,0 1 0,-1 0 0,1 0-1,0-1 1,0 1 0,-1 0 0,1 0 0,0-1 0,0 1 0,0 0 0,0 0-1,-1-1 1,1 1 0,0 0 0,0-1 0,0 1 0,0 0 0,0-1 4,-1-18-204,3 3-311,1 1 0,1-1 0,1 1 0,0 0 0,1 1 0,1-3 515,-4 11-198,33-76-2242</inkml:trace>
  <inkml:trace contextRef="#ctx0" brushRef="#br0" timeOffset="-7307.616">22150 1095 6465,'23'19'894,"-1"2"1,-1 0-1,0 2 0,-2 0 0,0 1 0,-2 1 0,9 18-894,19 37 254,-4 2 0,-4 2 0,-3 2 0,-4 0 0,14 73-254,-40-143 16,-2-10 40,0 1 0,0-1 0,-1 1 1,0-1-1,0 1 0,0-1 0,-1 1 0,0 0 0,0 1-56,-13-30 787,4 5-717,1 0-1,1-1 1,1-1-1,0 1 1,2-1 0,0 0-1,1 0 1,1 0-1,1 0 1,1-20-70,3 5-54,1 0-1,2 0 1,2 1 0,1 0-1,1 0 1,2 1-1,6-12 55,5-4-100,2 2 0,2 1 0,2 1 0,16-18 100,-29 41-26,2 1 1,0 1 0,0 0 0,2 1 0,1 2 0,2-2 25,-11 10-117,0 0 0,1 1 0,0 1 0,1 0 0,-1 0 0,1 1 0,0 1 0,0 1 0,1 0 0,-1 0 0,9 1 117,7 1-1064</inkml:trace>
  <inkml:trace contextRef="#ctx0" brushRef="#br0" timeOffset="-6698.255">23444 948 6297,'3'-2'571,"1"1"0,0 0-1,0 0 1,0 0-1,0 0 1,0 1-1,3-1-570,-6 1 54,-1 0 0,0 0 0,1 0-1,-1 1 1,0-1 0,0 0 0,1 0-1,-1 0 1,0 0 0,1 0 0,-1 0-1,0 0 1,1 1 0,-1-1 0,0 0-1,0 0 1,1 0 0,-1 1 0,0-1-1,0 0 1,0 0 0,1 1 0,-1-1-1,0 0 1,0 0 0,0 1 0,0-1-1,1 0 1,-1 1 0,0-1 0,0 0-1,0 1 1,0-1-54,0 2 24,0-1 0,-1 1 0,1-1 1,-1 1-1,1-1 0,-1 0 0,1 1 0,-1-1 0,0 1 0,1-1 0,-1 0 1,-1 1-25,-10 15 102,0-2 1,-1 1 0,-1-2-1,-1 0 1,-6 4-103,-82 62 387,82-65-299,-67 48 252,-27 19 576,-6 14-916,88-69 110,2 3 1,1 0 0,2 2 0,1 1 0,-17 28-111,43-59 1,-4 4 1,1 0 0,0 0 0,0 1 0,1-1 0,0 1 0,0 0 0,1 0-1,-1 0 1,1 0 0,1 1 0,-1 6-2,2-13 0,0 0 0,0 0 0,0 0 0,0 0-1,0 0 1,1 0 0,-1 0 0,0 0 0,1 0-1,-1 0 1,0 0 0,1 0 0,-1-1 0,1 1 0,0 0-1,-1 0 1,1 0 0,0-1 0,-1 1 0,1 0-1,0-1 1,0 1 0,0-1 0,-1 1 0,2 0 0,0-1-1,0 1 0,0-1 0,0 1 1,0-1-1,0 0 0,0 0 0,0 0 0,1 0 1,-1 0-1,0 0 0,0 0 0,0-1 1,1 1 0,15-5-8,0-1 0,0 0 0,-1-2 0,15-7 8,68-43-55,-86 50 48,53-34-94,-1-3 0,-2-3-1,21-23 102,-49 38-29,-2-3 0,-1 0-1,-1-2 1,-3-2 0,-1 0-1,0-5 30,-21 34 9,0-3-59,1 1-1,0 0 0,1 1 0,0 0 1,1 1-1,9-9 51,-17 18-15,1 0-1,-1 0 1,1 0 0,0 1 0,0-1-1,-1 1 1,1-1 0,0 1-1,1 0 1,-1 0 0,0 1 0,0-1-1,0 0 1,0 1 0,1 0 15,0 0-9,-1 1 0,1-1 0,0 1 0,-1 0 1,0 0-1,1 1 0,-1-1 0,1 0 0,-1 1 1,0 0-1,0 0 0,0 0 0,0 0 0,0 1 0,-1-1 1,2 2 8,10 10 19,-1 1 1,-1 1 0,0 0 0,-1 0 0,0 3-20,50 95 157,-44-80-119,47 95-27,9 41-11,-72-169-4,-1 0-1,1 1 1,-1-1-1,1 0 1,-1 1-1,1-1 1,0 0-1,0 0 1,0 0-1,0 0 1,0 0-1,0 0 1,1 1 4,-2-2 1,0 0 0,1 0 0,-1 1 0,0-1 1,1 0-1,-1 0 0,0 0 0,1 0 0,-1 0 0,0 0 0,1 0 1,-1 0-1,0 0 0,1 0 0,-1-1 0,0 1 0,1 0 0,-1 0 1,0 0-1,1 0 0,-1 0 0,0-1 0,0 1 0,1 0 0,-1 0 1,0 0-1,0-1 0,1 1 0,-1 0 0,0 0 0,0-1 0,1 1-1,1-5 28,1 0 0,0 1 0,-1-1 0,0 0 0,0-1 0,-1 1-28,1 0 18,23-59 37,3 2-1,2 1 1,4 1 0,30-41-55,-52 83-34,1 1-1,1 0 1,1 1 0,0 1 0,0 0 0,2 1 0,0 1-1,12-8 35,-24 19 5,0-1 0,1 1 0,-1 0 0,0 0 0,1 0 0,-1 1 0,1 0 0,-1 0 0,1 0 0,-1 1-1,1 0 1,0 0 0,-1 0 0,1 1 0,-1 0 0,1 0 0,-1 0 0,1 1 0,-1-1 0,0 2 0,1-1 0,-1 0-1,0 1 1,-1 0 0,1 0 0,0 0 0,-1 1-5,11 8 30,-1 1 0,0 1 0,-1 0 0,0 0 0,-2 2 0,0-1 0,3 7-30,26 47 57,-4 2-1,13 39-56,11 22-204,-60-132 204,20 37-175,-18-35 160,-1 0 0,0 0 0,1 0-1,0 0 1,-1 0 0,1-1 0,0 1 0,0-1 0,0 1-1,0-1 1,0 1 0,2 0 15,-4-2-4,1 0-1,0 0 1,-1 0 0,1 0 0,-1 0-1,1 0 1,-1 0 0,1 0-1,-1 0 1,1 0 0,0 0-1,-1 0 1,1 0 0,-1 0 0,1-1-1,-1 1 1,1 0 0,-1 0-1,1-1 1,-1 1 0,1 0-1,-1 0 1,1-1 0,-1 1 0,0-1-1,1 1 1,-1 0 0,0-1-1,1 1 1,-1-1 0,0 0 4,10-11 8,-1-1 1,-1-1-1,-1 0 1,5-9-9,16-30 116,9-4-98,3 2-1,26-28-17,-40 54-162,0 2-1,2 0 1,1 2 0,1 2 0,9-5 162,-28 20-300,1 1-1,0 0 0,1 0 1,0 2-1,0-1 1,0 2-1,1 0 1,-1 0-1,1 1 0,0 1 1,0 0-1,0 1 1,0 1-1,0 0 0,0 1 1,0 0-1,0 1 1,7 2 300,29 15-2477</inkml:trace>
  <inkml:trace contextRef="#ctx0" brushRef="#br0" timeOffset="-6258.423">26482 714 5073,'-39'4'2195,"0"1"0,1 2 0,0 2-1,-4 2-2194,-13 7 1141,1 3 1,-25 13-1142,-36 26-559,2 4 0,0 8 559,-38 28-575,27-17-183,-57 25 758,94-65 448,87-43-441,0 0-1,1 0 0,-1 0 1,0 0-1,0 0 0,0 0 1,1 0-1,-1 0 0,0 0 1,0 0-1,1 0 1,-1 0-1,0 0 0,0 0 1,0 1-1,1-1 0,-1 0 1,0 0-1,0 0 0,0 0 1,0 0-1,1 1 0,-1-1 1,0 0-1,0 0 0,0 0 1,0 1-1,0-1 0,0 0 1,0 0-1,0 0 1,1 1-1,-1-1 0,0 0 1,0 0-1,0 1 0,0-1 1,0 0-1,0 0 0,0 0 1,0 1-1,0-1 0,0 0 1,-1 0-1,1 1 0,0-1 1,0 0-1,0 0 0,0 0 1,0 1-1,0-1 0,0 0 1,0 0-1,-1 0 1,1 1-1,0-1 0,0 0 1,0 0-1,0 0 0,-1 0 1,1 0-1,0 1 0,0-1 1,0 0-1,-1 0 0,1 0 1,0 0-7,23 5 179,-22-5-177,142 13 386,7-6-388,-21-1 35,-114-5-37,86 5 5,-1 3 0,96 23-3,-168-26 5,1 2 1,-1 1 0,0 1-1,-1 2 1,0 1-6,-18-8 2,0 0 0,0 1 1,0 0-1,-1 1 1,0 0-1,0 0 0,2 4-2,-6-6 1,0 0 0,-1-1 0,0 2 0,0-1 0,0 0 0,0 1 0,-1-1-1,0 1 1,0-1 0,-1 1 0,0 0 0,0 0 0,0 2-1,0 3 2,-1-1-1,0 1 1,-1-1 0,0 0-1,-1 1 1,0-1 0,-1 0-1,0 0 1,0 0 0,-1 0-1,-4 6-1,0-1 0,-1 1-1,-1-2 0,-1 1 1,0-2-1,0 1 0,-12 8 1,-7 5-5,-2-2-1,0-1 0,-2-2 0,0-1 0,-30 13 6,22-14-36,-1-3 0,-1-1 0,-1-1 0,0-3 0,0-2 0,-1-2 0,-26 1 36,63-8-6,-18 1-84,0 0-1,-2-2 91,22 0-10,0-1-1,0 0 1,1 0-1,-1 0 1,0-1-1,0 0 1,1 0-1,-1 0 1,1-1-1,-3-2 11,6 4-10,1-1-1,-1 0 0,1 1 1,0-1-1,0 0 0,0 0 1,0-1-1,0 1 1,1 0-1,-1 0 0,0-1 1,1 1-1,0-1 0,0 0 1,0 1-1,0-1 1,0 0-1,0 0 0,1 1 1,-1-3 10,1-3-237,0 1 0,0 0 1,0 0-1,1 0 0,1 0 1,-1 0-1,1 0 0,2-4 237,11-31-1647,11-17 1647,-26 58-4</inkml:trace>
  <inkml:trace contextRef="#ctx0" brushRef="#br0" timeOffset="-5722.827">27007 1235 9162,'-10'412'6380,"36"63"-6051,-25-464-333,4 52-6,8 125-44,-8 89 54,-5-262 11,0-12 8,0-1-1,0 1 0,0 0 1,0 0-1,0-1 0,-1 1 1,1 0-1,-1-1 0,0 1 0,1-1 1,-1 1-1,-1 0-18,2-3 4,0 0 1,0 0-1,0 0 1,0 0-1,0 0 0,-1 0 1,1 0-1,0 0 0,0 0 1,0 0-1,0 0 0,-1 0 1,1 1-1,0-1 0,0 0 1,0 0-1,0 0 1,-1-1-1,1 1 0,0 0 1,0 0-1,0 0 0,0 0 1,-1 0-1,1 0 0,0 0 1,0 0-1,0 0 1,0 0-1,0 0 0,-1 0 1,1 0-1,0-1 0,0 1 1,0 0-1,0 0 0,0 0 1,0 0-1,0 0 1,-1-1-1,1 1 0,0 0 1,0 0-1,0 0 0,0 0 1,0-1-1,0 1 0,0 0 1,0 0-1,0 0 0,0 0 1,0-1-5,-12-19 135,1-1 1,1 0-1,-4-12-135,0 1-10,2 4-91,2-1 1,0 0-1,2-1 1,1 0-1,1 0 0,2 0 1,1-1-1,2 0 1,0 0-1,2 1 0,2-1 1,1 0-1,1 1 1,2-3 100,14-39-84,3 0 0,3 1 0,4 1 0,3 1 84,15-23-68,4 3 0,4 3 1,5-1 67,-3 6 53,23-18-53,-57 71 97,1 1 1,1 2-1,2 0 0,0 2 1,8-3-98,-27 19 58,1 1 1,0 1-1,0 0 0,0 0 1,1 1-1,0 0 0,-1 1 1,1 0-1,7 0-58,-11 3 24,0-1 0,0 1 0,0 0 0,0 1 0,0 0 0,-1 0 0,1 1 0,0 0 0,0 0 0,-1 0 0,1 1 0,-1 1 0,0-1 0,0 1 0,3 2-24,-2 1-9,1 0-1,-1 0 0,0 1 0,-1 0 1,0 0-1,0 1 0,-1 0 0,0 0 0,0 1 1,-1 0-1,0 0 0,-1 0 0,0 0 1,-1 1-1,1 2 10,-2-4-17,0 1 1,0-1-1,-1 1 0,0-1 1,-1 1-1,0-1 0,0 1 1,-1-1-1,0 1 0,-1-1 1,0 0-1,0 1 1,-1-1-1,0 0 0,-1 0 1,0-1-1,-5 9 17,5-12-3,0-1 0,0 1 0,0-1-1,-1 1 1,0-1 0,0 0 0,0-1 0,0 1 0,-1-1-1,1 0 1,-1-1 0,0 1 0,-3 0 3,-13 4-17,-1-1 1,-22 3 16,24-5-2,-1 0-3,-39 10-156,-2-3 1,0-3-1,0-3 0,-1-3 161,33-5-394,30 3 396,1 0-1,0 0 0,0 0 0,-1 0 1,1 0-1,0 0 0,0 0 0,-1 0 1,1 0-1,0 0 0,-1-1 0,1 1 1,0 0-1,0 0 0,-1 0 0,1 0 1,0 0-1,0 0 0,0-1 0,-1 1 1,1 0-1,0 0 0,0 0 0,0-1 1,0 1-1,-1 0 0,1 0 0,0-1 1,0 1-1,0 0 0,0 0 0,0-1 1,0 1-1,0 0 0,0 0 0,0-1 1,-1 1-1,1 0 0,0-1 0,0 1 1,1 0-1,-1 0 0,0-1 0,0 1 1,0 0-1,0 0 0,0-1 0,0 1 1,0 0-1,0 0 0,0-1 0,1 1 1,-1 0-1,0 0 0,0-1 0,0 1 1,0 0-1,1 0 0,-1 0 0,0 0 1,0-1-1,1 1 0,-1 0 0,0 0 1,0 0-1,1 0 0,-1 0-1,20-12 257,34-4-2078,30-4 700</inkml:trace>
  <inkml:trace contextRef="#ctx0" brushRef="#br0" timeOffset="-4981.779">28878 1256 6497,'0'0'143,"1"1"0,-1-1-1,0 1 1,0 0 0,1-1-1,-1 1 1,0 0 0,0-1-1,0 1 1,0 0-1,0-1 1,0 1 0,0 0-1,0-1 1,0 1 0,0 0-1,0-1 1,-1 1 0,1 0-1,0-1 1,0 1-1,-1 0 1,1-1 0,0 1-1,-1-1 1,1 1 0,-1 0-1,1-1 1,0 1 0,-1-1-143,-20 24 1286,16-18-1068,-25 21 126,-1-1-1,-2-1 0,0-2 0,-17 9-343,-30 20 212,-211 171 222,-26 69 120,311-286-531,10-7-19,17-14-22,-19 14 17,83-61-74,362-272-116,-392 290 188,-2-4 0,21-25 3,-56 53-30,0 0-1,-2-2 0,0 0 0,-2-1 1,0 0-1,-2-1 0,8-19 31,-16 30-54,0 0-1,0 0 1,-2 0 0,1-1-1,-1-6 55,-1 13-37,-1 1 0,0-1 0,-1 1 0,1-1 0,-1 0 0,0 1-1,-1 0 1,1-1 0,-1 1 0,-1 0 0,-1-4 37,4 9-9,-1 0-1,1 0 1,-1 0 0,1 0-1,-1 0 1,0 0 0,1 0 0,-1 0-1,0 0 1,0 0 0,0 0-1,0 1 1,1-1 0,-1 0-1,0 1 1,-1-1 0,1 0-1,0 1 1,0 0 0,0-1 0,0 1-1,0-1 1,-2 1 9,2 0-4,0 0 0,0 1 0,-1-1 0,1 0 0,0 1 0,0-1 0,-1 1 0,1 0 0,0-1-1,0 1 1,0 0 0,0-1 0,0 1 0,0 0 0,0 0 0,0 0 0,0 0 0,0 0 4,-3 5-2,0-1-1,1 1 1,0-1 0,0 1-1,0 0 1,0 0 0,1 0 0,0 3 2,-1 1-2,1-1 1,1 1 0,0 0 0,0 0 0,1 0 0,0 1-1,1-1 1,0 0 0,0 0 0,1-1 0,1 1 0,-1 0-1,2-1 1,-1 1 0,1-1 0,1 0 0,0 0 0,0 0-1,0-1 1,1 0 0,1 0 0,-1-1 0,1 1 0,1-1-1,-1-1 1,1 1 0,0-1 0,0-1 0,1 0 0,0 0-1,0 0 1,4 0 1,13 4 23,1-1-1,0-2 1,0 0-1,21 0-22,111 4 213,-108-10-100,0 3-1,-1 2 1,0 2 0,10 5-113,-50-9 14,-1 0 0,1 0 1,-1 1-1,0 0 1,0 0-1,-1 1 0,1 1 1,-1-1-1,0 1 1,1 2-15,-4-3 5,-1-1 1,1 1 0,-1 0-1,0 0 1,-1 1 0,1-1-1,-1 1 1,0 0 0,-1 0 0,1 0-1,-1 0 1,-1 0 0,1 0-1,-1 1 1,1 2-6,-1 5 2,1 0 0,-2-1 0,0 1 0,0 0 0,-2 0 0,1-1 0,-2 1 1,0-1-1,0 1 0,-2-1 0,-1 5-2,-2 1 1,-1 4-3,-1 0 0,-1 0-1,-14 20 3,13-32 16,12-11-15,0 0-1,0 0 1,0 0 0,0 1-1,0-1 1,0 0 0,0 0-1,0 0 1,0 0 0,0 0-1,0 1 1,-1-1-1,1 0 1,0 0 0,0 0-1,0 0 1,0 0 0,0 0-1,0 1 1,-1-1 0,1 0-1,0 0 1,0 0 0,0 0-1,0 0 1,-1 0 0,1 0-1,0 0 1,0 0-1,0 0 1,0 0 0,-1 0-1,1 0 1,0 0 0,0 0-1,0 0 1,-1 0 0,1 0-1,0 0 1,0 0 0,0 0-1,0 0 1,0 0 0,-1 0-1,1-1 1,0 1 0,0 0-1,0 0 1,0 0-1,0 0 1,-1 0 0,1 0-1,9-26 39,0 0 1,2 2 0,1-1-1,8-12-39,13-15 18,20-25-18,4 3-2,3 3 1,3 3 0,71-60 1,-123 119-4,-1 0 1,1 1-1,1 0 1,0 1 0,0 0-1,3-1 4,-12 6-1,0 1 1,0 0-1,0 0 1,1 0-1,-1 1 0,0-1 1,0 1-1,0 0 1,1-1-1,-1 2 0,0-1 1,0 0-1,0 0 0,1 1 1,-1 0-1,0 0 1,0 0-1,0 0 0,0 0 1,0 0-1,0 1 1,-1 0-1,1-1 0,0 1 1,-1 0-1,1 0 0,1 3 1,2 1 1,0 1-1,-1-1 0,0 1 0,-1 1 0,1-1 0,-1 1 1,-1 0-1,4 7 0,0 9 0,-1-1 1,3 15-1,-1 21-131,-3 1-1,-2 0 0,-2 3 132,-1-27-90,0-32 68,0 2-60,0 1 0,1-1 0,0 1 0,0-1 0,0 1 1,1 0 81,-2-5-27,1-1 0,-1 0 1,1 0-1,-1 0 1,1 0-1,-1 1 0,1-1 1,0 0-1,0 0 0,-1 0 1,1 0-1,0-1 1,0 1-1,0 0 0,0 0 1,0 0-1,0-1 1,0 1-1,1 0 0,-1-1 1,0 1-1,0-1 1,0 0-1,1 1 0,-1-1 1,0 0-1,0 0 1,1 0-1,-1 0 0,0 0 1,0 0-1,1 0 1,-1 0-1,1 0 27,6-2-128,0-1 0,0 0 0,-1 0-1,1 0 1,-1-1 0,0 0 0,0-1 0,0 1 0,5-6 128,0 2-283,51-40-1795,10-12 70</inkml:trace>
  <inkml:trace contextRef="#ctx0" brushRef="#br0" timeOffset="-4085.923">30964 1444 5161,'-1'11'522,"-1"-1"0,0 1-1,0-1 1,-1 1 0,0-1 0,-1 0-1,0 0 1,-1 0 0,0-1-1,0 0 1,-1 0 0,-1 0 0,-3 5-522,-14 12 629,-1-2 1,0 0-1,-18 11-629,16-14 279,1 2 0,1 1-1,-6 9-278,-6 14 68,3 2-1,2 0 1,2 2-1,-6 20-67,35-69 1,-3 5-7,1-1 0,0 1 0,0 0 0,1 0 0,0 0 0,0 0 0,1 2 6,0-8-1,1 0-1,0 0 0,0 0 0,0 0 1,0 0-1,1 0 0,-1 0 1,0 0-1,0-1 0,1 1 1,-1 0-1,0 0 0,1 0 1,-1 0-1,1 0 0,-1 0 0,1-1 1,-1 1-1,1 0 0,0 0 1,-1-1-1,1 1 0,0 0 2,1-1-1,0 1 0,0 0 0,0 0 0,0-1 0,0 1 0,0-1 0,0 0 0,0 1-1,0-1 1,0 0 0,0 0 0,0 0 0,0-1 0,0 1 0,2-1 1,21-4 18,0-1 1,0-1-1,-1-1 1,3-3-19,94-44 82,-33 9-85,-3-3 0,-2-5 0,-3-3 0,-2-3 0,-2-4 0,-4-3 0,-2-3 0,43-58 3,-55 51-28,-4-2 0,-2-2 0,-5-3 0,9-25 28,-14 22 43,-4-2 1,-4-1-1,-4-1 0,15-82-43,-44 165 44,2-3 80,0-1 1,-1 1-1,0 0 1,-1 0 0,-1-1-1,0 1 1,0-1-1,-2-10-124,2 21 13,0 1 0,0-1-1,0 0 1,-1 1-1,1-1 1,0 1-1,0-1 1,0 1-1,0-1 1,0 0-1,-1 1 1,1-1-1,0 1 1,-1-1 0,1 1-1,0-1 1,-1 1-1,1-1 1,-1 1-1,1 0 1,0-1-1,-1 1 1,1 0-1,-1-1 1,1 1-1,-1 0 1,1-1 0,-1 1-1,0 0 1,1 0-1,-1 0 1,1 0-1,-1-1 1,1 1-1,-1 0 1,0 0-1,1 0 1,-1 0 0,1 0-1,-1 0 1,0 1-1,1-1 1,-1 0-1,1 0 1,-1 0-1,1 0 1,-1 1-13,-3 1 43,0 1 0,1-1 0,-1 1 0,1 0 0,0 0 1,-3 4-44,-40 46 53,2 3 0,3 2 0,-11 23-53,-100 189-97,123-216 107,-253 481-65,217-404 283,-44 131-228,103-248 35,2-1 0,-1 1 1,2 0-1,0 0 0,1 0 0,0 1 1,1 4-36,1-18 10,0 0 1,0 0 0,0 0-1,0 0 1,0 0-1,0 1 1,1-1 0,-1 0-1,0 0 1,1 0-1,-1 0 1,1 0-1,-1 0 1,1-1 0,-1 1-1,1 0 1,0 0-1,-1 0 1,1 0 0,0-1-1,0 1 1,0 0-1,-1-1 1,1 1 0,1 0-11,0 0 30,1-1 1,-1 1-1,0-1 0,1 1 1,-1-1-1,0 0 1,1 0-1,-1 0 1,1 0-1,1-1-30,17-3 154,0 0 0,0-2 1,-1-1-1,11-4-154,-15 5 57,118-48-400,-3-6 0,-3-5 0,1-8 343,359-236-1076,-366 228 1210,-101 67-136,-15 9-15,0 1 0,1 0 1,-1 1-1,1-1 0,2 0 17,-15 12-97,-38 27-6,-185 154-93,148-116 219,-54 65-23,14 3 21,99-112-19,1 1 0,1 1-1,-15 33-1,31-57-2,0 1 0,1 0-1,-1 0 1,2 0 0,-1 0-1,1 1 1,1-1 0,-1 1-1,1-1 1,1 1 0,0-1-1,0 1 1,1 2 2,-1-9 1,1 0 1,0 0-1,0 1 1,0-1-1,0 0 0,0 0 1,0-1-1,0 1 1,1 0-1,-1 0 1,1 0-1,-1-1 0,1 1 1,0-1-1,0 0 1,0 1-1,0-1 1,0 0-1,0 0 1,0 0-1,0 0 0,1 0-1,5 2 23,1-1-1,0 0 1,0-1-1,8 1-22,-16-1 4,35 0 56,0 0 0,0-3-1,0-1 1,20-4-60,-36 4 21,112-15 79,-2-6 0,108-35-100,-162 35-4,-1-3-1,41-22 5,-70 26 49,-1-2-1,0-2 1,-2-1 0,24-23-49,-35 24 121,-1-1 0,-1-1 0,-1-2 0,21-31-121,-41 51-240,-18 29 49,-19 39 169,2 1 0,3 1-1,-3 18 23,17-47 24,0 1-1,2-1 1,2 1-1,0 0 1,2 1-24,3-22-20,0-1 1,0 1 0,1 0 0,0-1-1,0 1 1,1-1 0,0 0 0,1 1 0,0-1-1,1 0 1,0-1 0,0 1 19,0-2-81,0-1-1,1 0 1,0 0-1,0 0 1,0 0 0,1-1-1,0 0 1,0 0 0,0-1-1,0 0 1,1 0 0,0 0-1,0-1 1,0 0 0,3 1 81,8 2-568,0-1 0,1-1 0,-1-1 0,1 0 0,8-1 568,29-1-2871,29-4 2871</inkml:trace>
  <inkml:trace contextRef="#ctx0" brushRef="#br0" timeOffset="18032.944">14230 2782 4025,'-6'-7'968,"3"1"120,3 7-1624,0-2-712,0 1-184</inkml:trace>
  <inkml:trace contextRef="#ctx0" brushRef="#br0" timeOffset="18393.426">14217 2770 1024,'-1'4'816,"-3"-1"-816,1 1 200</inkml:trace>
  <inkml:trace contextRef="#ctx0" brushRef="#br0" timeOffset="20593.057">14576 3317 9786,'5'-8'271,"-1"1"0,2 0-1,-1 0 1,1 0 0,0 1-1,0 0 1,1 0 0,0 0 0,0 1-1,0 0 1,0 0 0,1 1 0,0 0-1,0 0 1,0 1 0,1 0-1,-1 1 1,5-1-271,8 0-30,1 1 1,-1 1-1,1 1 0,-1 1 0,0 0 0,1 2 1,-1 1-1,0 0 30,56 16 11,41 17-11,-86-26 42,38 17 237,-2 2-1,0 4 1,2 6-279,21 9 284,-75-41-247,564 311 578,-450-238-619,-2 6 1,-5 6-1,27 32 4,-36-19 34,-4 6 0,39 58-34,172 260 269,-106-111 227,125 178 118,-187-275-586,-117-165-12,-4 1 0,-1 2-1,-2 4-15,8 43 23,-3 2 1,7 59-24,-39-158-10,0-3-2,-1 0 1,1-1 0,0 1 0,1 0-1,0-1 12,-3-5-3,0 0 0,1 0-1,-1 0 1,1 0 0,0 0-1,-1 0 1,1 0-1,-1-1 1,1 1 0,0 0-1,0-1 1,-1 1 0,1 0-1,0-1 1,0 1 0,0-1-1,0 1 1,0-1-1,0 1 1,0-1 0,0 0-1,0 0 1,0 1 0,0-1-1,0 0 1,0 0 0,0 0-1,0 0 1,0 0-1,0 0 1,0 0 0,0-1-1,1 1 4,4-2-12,0-1 0,-1 1 0,1-1 0,0-1 0,-1 1 0,0-1 0,1 0 0,0-1 12,40-39-31,-25 23 25,91-89-60,94-89-176,-126 127 125,58-37 117,-132 105-2,0 0 0,0 0 0,1 0 1,-1 0-1,1 1 0,0 0 0,0 1 0,0 0 1,1 0-1,-1 0 0,7 0 2,-9 2-1,0 0 0,0 0 0,0 1-1,0-1 1,0 1 0,0 1 0,0-1-1,0 1 1,0-1 0,-1 1 0,1 1 0,-1-1-1,1 1 1,-1-1 0,0 1 0,0 0 0,1 2 1,9 8 2,-1 0 1,-1 1 0,0 1-1,-1 0 1,0 0 0,-2 1-1,8 15-2,10 27 105,11 38-105,-34-86 9,64 177 169,-11-28 170,7-2 1,17 18-349,-12-50 555,6-3 0,48 58-555,-40-74 588,4-4-1,86 77-587,216 170 990,-355-320-933,422 361 629,20 4-454,-28-51-208,-64-52-12,-260-200 56,69 35-68,-135-94 21,0-3 0,2-2 1,24 5-22,-69-26 1,0-2 1,0 1-1,1-2 1,0 0 0,0-1-1,9 0-1,-21-2-1,-1 0 0,1 0-1,-1-1 1,1 1 0,-1-1 0,1 0 0,-1 0-1,0 0 1,1 0 0,-1 0 0,0-1 0,0 0-1,0 1 1,0-1 0,0 0 0,0-1-1,0 1 1,-1 0 0,1-1 0,-1 1 0,0-1-1,0 0 1,0 0 0,0 0 0,0 0-1,-1 0 1,1-1 1,2-5-44,-1-1 0,0 0 1,-1 0-1,0 0 0,-1 0 0,0 0 0,0 0 0,-2-6 44,0-31-451,-3 0 1,-2 0-1,-2 1 0,-5-14 451,-56-178-1933,59 206 1706,-122-349-1801,96 281 1806,12 32 162,2 3 289,-3 1 1,-2 1 0,-22-35-230,47 95 26,1 1 1,-1-1-1,1 1 0,-1-1 1,0 1-1,0 0 0,0 0 1,0 0-1,0 0 0,-1 0 0,-1-1-26,2 2 4,1 1-1,0 0 0,0 0 1,0 0-1,0 0 0,0 0 1,0 0-1,0 0 0,-1 0 0,1 0 1,0 0-1,0 0 0,0 1 1,0-1-1,0 0 0,0 1 0,0-1 1,0 1-1,0-1 0,0 1 1,0 0-1,0-1 0,0 1 0,0 0 1,1 0-1,-1 0 0,0-1 1,0 1-1,1 0 0,-1 1-3,-7 8-13,1 0 1,0 1-1,1 0 0,0 0 0,0 0 0,1 1 0,1 0 1,-3 10 12,-2 11 57,2 1 0,-1 22-57,4-16 186,1 0-1,3 0 1,1 0 0,2 0-1,2-1 1,1 1-1,2-1 1,2 0-1,1-1 1,3 0 0,0-1-1,6 7-185,1-4 238,1-1 0,2-1 0,1-1 0,2-1 0,2-1 0,1-2 0,2-1 0,1-1 0,1-2 0,31 20-238,18 4 290,1-4 1,3-4 0,17 3-291,-78-37 24,-19-9-23,0 0 0,0 1 0,0 1 0,-1-1 0,1 1 0,-1 0 0,0 0 0,0 1 0,3 2-1,-9-6 0,1-1 0,-1 1 0,1-1 0,-1 1 0,0-1 0,1 1 0,-1 0 0,0-1 0,1 1-1,-1 0 1,0-1 0,0 1 0,1-1 0,-1 1 0,0 0 0,0-1 0,0 1 0,0 0 0,0 0 0,0-1 0,0 1 0,0 0 0,0-1-1,0 1 1,-1 0 0,1-1 0,0 1 0,0-1 0,0 1 0,-1 0 0,1-1 0,-1 1 0,1-1 0,0 1 0,-1 0 0,1-1 0,-1 1 0,1-1-1,-1 1 1,-26 16 33,22-14-23,-122 60 146,-2-5 0,-15-2-156,-79 34 55,-490 192-118,649-258 19,-254 91-417,167-68-889,-25-1 1350,-18-5-1815,146-34 451,-1-1-1,0-3 0,-7-2 1365,-12-4-4086,-46-11 4086,114 14-2</inkml:trace>
  <inkml:trace contextRef="#ctx0" brushRef="#br0" timeOffset="21724.545">13376 3234 8570,'-7'-42'5137,"-8"-23"-5137,0 107-97,-1 6 333,-3-2 0,-1 0 0,-3-2 0,-1 0 0,-3-2 0,-1-1 0,-2 0-236,-57 66 1374,-92 88-1374,1-22 1403,-140 102-1403,-446 293 668,444-344-572,-813 543-59,1064-721-45,-388 258-72,-1065 748-549,23 47 208,1017-733 389,-824 672-114,890-689 59,-683 630 8,758-661 102,178-164 5,-491 473 64,464-440-16,-37 35 167,178-174-118,38-42-89,11-6-36,0 0 1,0 0-1,0 0 1,-1 0-1,1-1 0,0 1 1,0 0-1,0 0 1,0 0-1,0 0 1,0 0-1,-1 0 0,1 0 1,0 0-1,0 0 1,0-1-1,0 1 0,0 0 1,0 0-1,0 0 1,0 0-1,-1 0 0,1-1 1,0 1-1,0 0 1,0 0-1,0 0 0,0 0 1,0 0-1,0-1 1,0 1-1,0 0 1,0 0-1,0 0 0,0 0 1,0-1-1,0 1 1,0 0-1,0 0 0,0 0 1,0 0-1,1 0 1,-1-1-1,0 1 0,0 0 1,0 0-1,4-9 1,0 0 1,0 0-1,1 1 0,4-6-1,165-234-128,368-453-211,91-96 113,-63 105 223,-68 135 56,-409 462-22,-84 85 7,-11 9-11,-20 15 15,-46 37 157,-39 41-199,8-6 98,-382 330 363,341-293-335,79-70-62,-691 623 591,-49 131-326,192-117-221,580-655-105,-55 65 29,-40 66-32,104-135-7,1 1-1,-1 5 8,17-31-2,1 1-1,-1-1 1,1 1-1,0 0 1,1-1-1,-1 3 3,2-7-5,-1 1 1,1-1-1,0 1 0,0-1 0,0 1 0,1 0 0,-1-1 1,1 1-1,-1-1 0,1 1 0,0-1 0,0 0 0,0 2 5,0-3-4,0 1 0,0-1 0,0 0 0,0 1-1,1-1 1,-1 0 0,0 1 0,1-1 0,-1 0-1,1 0 1,-1 0 0,1 0 0,-1-1 0,1 1-1,0 0 1,-1-1 0,3 1 4,1 0-5,-1 0 1,1-1-1,0 1 0,0-1 1,0 0-1,0-1 1,0 1-1,-1-1 0,2 0 5,22-6-13,-1 0-1,0-2 0,17-8 14,95-48 33,277-151 184,-35 18-27,-20 25-72,49-8-643,31 10 525,-53 42-4827,159-21 4827,-85 45-3580</inkml:trace>
  <inkml:trace contextRef="#ctx0" brushRef="#br0" timeOffset="23669.854">25179 4591 6905,'17'2'539,"-1"-1"349,0 2 0,0-1 1,-1 2-1,2 1-888,-15-5 27,-1 0 0,1 1 0,-1-1-1,1 1 1,-1-1 0,1 1 0,-1 0 0,0 0 0,1-1-1,-1 1 1,0 0 0,0 0 0,0 0 0,0 0-1,0 1 1,0-1 0,0 0 0,0 0 0,0 1 0,0-1-1,-1 0 1,1 1 0,-1-1 0,1 1 0,-1-1 0,1 1-1,-1-1 1,0 1 0,0-1 0,0 1 0,1-1 0,-2 1-1,1-1 1,0 1 0,0-1 0,0 1 0,-1-1 0,1 1-1,-1-1 1,1 1 0,-1 0-27,-2 4 15,0-1-1,0 0 1,0 0 0,-1-1 0,1 1-1,-1 0 1,0-1 0,0 0-1,-1 0 1,0 0-15,-11 7 92,0-1 0,-1 0 1,1-2-1,-2 0 0,1-1 0,-1 0 0,-2-1-92,-40 10 809,-30 2-809,89-18 10,-324 44 1446,178-28-1071,-201 18-5,217-23-340,-285 19-26,297-22-16,-442 47 24,497-45-24,-41 13 2,79-16-1,-1 2-1,1 0 1,1 2-1,-23 13 2,40-18-5,0-1 0,0 1 0,1 1 0,0 0 0,0 0-1,0 0 1,1 1 0,1-1 0,-1 2 0,1-1 0,0 0-1,1 1 1,0 0 0,0 0 0,1 0 0,0 1 0,1-1-1,-1 8 6,-3 22-5,2 0 0,2 0 1,1 0-1,2 3 5,-1-2 31,31 541 1068,25-98-15,-38-375-746,16 42-338,-21-104 72,1 0 0,3-2 0,1 0 0,15 24-72,-25-57 76,-12-16-962,1 0 622,1-1 0,0 1 0,-1-1 0,2 0 0,-1 1 0,1-1 0,0 0 0,0 0 0,0 0 0,1 0 0,0 0-1,1-5 265,-2-12-990,2 1 1,1-1-1,3-9 990,-1 15-704,0 1 0,2 0 0,0 1 0,2-5 704,-8 20-5</inkml:trace>
  <inkml:trace contextRef="#ctx0" brushRef="#br0" timeOffset="24016.926">23643 5995 8082,'-36'28'2984,"-29"12"233,-13 8-2049,-29 23-672,-42 17-152,-10 4-280,-11-18-48,-2-8-32,4-30 0,56-25-40,6-22 32,39-11-24,22-21-264,38-6-200,34-20-2728,34-9 535</inkml:trace>
  <inkml:trace contextRef="#ctx0" brushRef="#br0" timeOffset="24389.929">24353 6262 9162,'19'30'4368,"-19"-29"-4111,1-1 1,-1 1 0,1-1 0,-1 1 0,1-1 0,-1 1 0,1-1 0,0 1 0,-1-1 0,1 0 0,0 1 0,-1-1 0,1 0 0,0 0-1,0 1 1,-1-1 0,1 0 0,0 0 0,0 0 0,-1 0-258,26-5 1314,-15 2-1170,11-2-402,1 0 0,-2-1 0,1-2 1,-1 0-1,0-1 0,-1-2 0,15-8 258,24-20-517,44-38 517,-23 16 512,-61 47-293,1 1 1,0 1-1,1 0 0,21-7-219,-35 16 44,1 0 0,0 1-1,-1 0 1,1 0 0,0 0-1,0 1 1,0 0 0,0 1-1,1 0 1,-1 0 0,0 1-1,0 0 1,0 0 0,0 1-1,4 2-43,-8-3-4,0 1-1,0 0 1,0 0-1,0 1 1,0-1-1,-1 1 1,1 0 0,-1 0-1,0 0 1,0 1-1,0-1 1,0 1-1,-1-1 1,1 1-1,-1 0 1,0 0-1,0 0 1,0 0-1,0 1 1,-1-1-1,0 0 1,0 1 0,0-1-1,-1 1 1,1-1-1,-1 1 1,0-1-1,0 3 5,-1 8-28,0 0 0,-1 0-1,-1 0 1,0 0 0,-1 0 0,-1-1 0,-5 14 28,-5 3-12,-1-2 0,-1 0 0,-1 0 1,-2-2-1,-1 0 0,-1-2 1,-17 15 11,-44 38 21,-53 37-21,125-106-1,-153 120 40,-129 111 34,245-196-44,2 1 0,-12 20-29,45-49 5,0 0-1,1 0 1,1 2-1,1-1 0,0 1 1,2 1-1,0 0 0,0 0 1,0 8-5,6-20-2,1 0 0,0 0 0,1 0 0,-1 0 0,1 0 0,1 0 0,-1-1 0,1 1 0,0 0 1,1 0-1,0 0 0,0-1 0,2 6 2,0-3-2,1 0 0,0-1 0,1 1 0,0-1 0,0 0 0,0 0 0,1-1 1,5 4 1,-1-1-2,1-1 0,0 0 0,0-1 1,1-1-1,0 0 0,1 0 1,12 4 1,20 4-19,1-1 0,44 6 19,6-3-187,45-1 187,23-7-650,-1-7 0,15-8 650,327-39-3954,-139-2 409</inkml:trace>
  <inkml:trace contextRef="#ctx0" brushRef="#br0" timeOffset="26548.013">6017 14202 8258,'-1'13'901,"0"1"-1,1-1 1,1 1 0,0-1 0,1 1 0,1 2-901,-3-12 62,1-1 0,0 1 0,0-1 1,0 1-1,0-1 0,1 0 0,-1 1 0,1-1 0,0 0 0,0 0 1,0 0-1,0-1 0,1 1 0,-1 0 0,1-1 0,-1 1 0,1-1 1,0 0-1,0 0 0,0 0 0,0 0 0,0-1 0,1 1 0,-1-1 1,3 1-63,-4-2 22,-1 0 1,1 1 0,0-1-1,0 0 1,-1-1-1,1 1 1,0 0 0,-1 0-1,1-1 1,0 1 0,-1-1-1,1 1 1,0-1 0,-1 0-1,1 0 1,-1 0 0,1 1-1,-1-2 1,0 1-1,1 0 1,-1 0 0,0 0-1,0 0 1,0-1 0,0 1-1,1-1-22,2-5 106,0 0 0,0 0 0,-1 0 0,1-1 0,0-4-106,16-53 586,-3-1-1,0-17-585,12-51 218,-1 37-202,4 1 0,4 1 1,4 3-1,4 1 0,55-82-16,150-191-17,-204 301 1,203-262-154,115-89 14,57-53 118,42-29 34,32-20 12,-218 237-16,-48 50 4,289-278 17,-41 31 13,-442 441-28,468-501-22,-18 27 31,-474 499-7,487-502 5,-1-2-13,-187 202 12,-84 86 4,143-160 20,-223 232-13,344-384 6,-67 45 0,-50 78-11,-246 290 16,75-55-26,122-85-6,-101 80 31,16-33-25,-220 200-4,-12 11-1,0 0 0,1 1 0,0 0 0,-1 1-1,2 0 1,-1 0 0,1 0 5,-7 4-4,-1 1 0,0 0 0,0 0 0,1 0 0,-1 0 1,0 0-1,0 0 0,1 0 0,-1 0 0,0 0 0,1 0 0,-1 0 0,0 0 0,1 0 0,-1 0 0,0 0 0,0 0 0,1 0 1,-1 0-1,0 0 0,1 0 0,-1 0 0,0 0 0,0 0 0,1 1 0,-1-1 0,0 0 0,0 0 0,1 0 0,-1 1 0,0-1 1,0 0-1,0 0 0,1 1 0,-1-1 0,0 0 0,0 0 0,0 1 0,0-1 0,0 0 0,0 0 0,1 1 0,-1-1 0,0 0 4,1 21 16,-9 22 62,-8-10-412,6-24-3931,3-7 1400</inkml:trace>
  <inkml:trace contextRef="#ctx0" brushRef="#br0" timeOffset="27256.12">14484 2293 9578,'45'34'1759,"-1"3"-1,23 26-1758,70 87 1137,-100-108-1289,360 425-845,-259-302 747,495 591 98,-578-690 195,577 680 1185,124 93 1127,121 104-710,-570-620-1377,742 666 85,38-97-349,-734-615 23,-56-47-6,342 269 154,155 152 353,-141-101-264,-66-41-1179,-210-163-5158,-329-299 3183</inkml:trace>
  <inkml:trace contextRef="#ctx0" brushRef="#br0" timeOffset="28035.037">12835 3472 9442,'-11'9'193,"-189"143"5735,-73 80-5928,-326 338 403,361-360-120,-8-11 1,-21-3-284,-694 421 1416,601-400-841,-129 77 36,-277 168-10,313-177-389,-1022 709 58,997-640-233,-19 24-40,-897 735-7,942-736 14,-757 676 57,833-712-54,-297 282-54,385-355-5,14-12-44,-415 411-1463,645-623 667,3 3 0,-8 13 892,47-58-26,-22 33-721,23-33 604,0-1 0,1 0-1,-1 0 1,1 1 0,-1-1 0,0 0 0,1 1 0,0-1-1,-1 1 1,1-1 0,0 0 0,0 1 0,0-1-1,0 1 1,0-1 0,0 1 0,0-1 0,0 0-1,1 1 1,-1-1 0,1 1 143,-1-2-121,1 1 0,-1-1 0,1 1 1,0-1-1,0 1 0,-1-1 0,1 1 0,0-1 0,0 1 0,-1-1 0,1 0 0,0 0 1,0 1-1,0-1 0,-1 0 0,1 0 0,0 0 0,0 0 0,0 0 0,0 0 121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22.988"/>
    </inkml:context>
    <inkml:brush xml:id="br0">
      <inkml:brushProperty name="width" value="0.05" units="cm"/>
      <inkml:brushProperty name="height" value="0.05" units="cm"/>
      <inkml:brushProperty name="color" value="#E71224"/>
    </inkml:brush>
  </inkml:definitions>
  <inkml:trace contextRef="#ctx0" brushRef="#br0">1516 10114 5977,'1'0'312,"0"0"1,-1 0-1,1 0 0,0-1 0,0 1 0,0 0 1,0 0-1,0-1 0,-1 1 0,1 0 0,0-1 1,0 1-1,-1-1 0,1 1 0,0-1 0,-1 1 1,1-1-1,0 0 0,-1 1 0,1-1 0,-1 0 1,1 1-1,0-2-312,17-24 1385,-11 15-601,33-42 139,34-32-923,276-345 33,106-213 7,-366 507-30,332-483 42,-209 332-8,212-215-44,-32 93 111,101-58-111,-153 176 8,781-601-3,-32 21-13,-53-52 56,-147 67 7,-643 615-22,294-262-16,-494 461-25,56-52-313,3 5-1,7 3 322,-102 79-99,-3 1-67,1 0 0,-1 1 0,1 0 0,1 0 0,1 0 166,-5 4-717,-12 7 370,-21 13 129,22-16 154,-140 88-273,-53 19 337,132-74 60,11-6-9,-353 186 463,130-80-46,-32-1-468,288-126 6,8-3 8,0 0 1,-15 2-15,25-7 3,1 0 0,-1 0 0,0-1 0,1 0 1,-1 0-1,0 0 0,1 0 0,-1 0 0,1-1 0,-1 1 1,0-1-1,1 0 0,-1 0 0,0-1-3,3 2 3,0-1 0,0 1 0,0-1-1,0 0 1,0 1 0,0-1 0,0 0-1,0 0 1,0 0 0,0 1 0,0-1 0,0 0-1,0 0 1,1 0 0,-1-1 0,1 1 0,-1 0-1,0 0 1,1 0 0,0 0 0,-1 0 0,1-1-1,0 1 1,-1 0 0,1 0 0,0-1 0,0 1-1,0 0 1,0 0 0,0-1 0,0 1 0,1 0-1,-1 0 1,0-1 0,1 0-3,1-3 12,0 0 0,1 0 0,0 0 0,0 0 0,0 0 0,0 1-1,3-4-11,10-9 40,1 1-1,1 0 0,0 2 0,1 0 0,0 1 0,22-11-39,71-38 137,2 5 1,37-9-138,238-79 117,-91 47-73,109-13-44,-235 71 90,103-8-90,-212 44 28,-62 3-17,1 1 0,-1 0 0,1 0-1,-1 0 1,1 0 0,-1 0 0,1 0 0,-1 1 0,1-1 0,-1 0 0,0 1 0,1-1 0,-1 1 0,1-1 0,-1 1-11,-1 1 16,-1-1-1,0 0 1,1 1-1,-1-1 1,0 0 0,0 0-1,0 1 1,0-1 0,0 0-1,-1 0 1,1 0-1,0 0 1,0-1 0,-1 1-1,1 0 1,0 0-1,-1-1 1,1 1-16,-186 112 766,-368 222 46,340-203-716,-110 92-96,263-176-80,-42 42 80,83-69-129,1 0 0,0 2 0,2 0 0,0 1 0,2 0 0,-1 6 129,12-23-115,1 1 0,1 0 0,0 1 1,0-1-1,0 1 0,1-1 0,0 1 0,1 0 0,-1 6 115,2-12-125,0-1 1,0 1 0,1-1-1,-1 1 1,0-1-1,1 0 1,0 1-1,-1-1 1,1 1-1,0-1 1,0 0-1,0 0 1,1 1 0,-1-1-1,0 0 1,1 0-1,-1 0 1,1-1-1,0 1 1,0 0-1,0-1 1,0 1-1,0-1 1,0 1-1,0-1 1,0 0 0,0 0-1,1 0 1,-1 0-1,0 0 1,1-1-1,0 1 125,9 1-930,1 0-1,0-1 1,10 0 930</inkml:trace>
  <inkml:trace contextRef="#ctx0" brushRef="#br0" timeOffset="1033.271">16665 64 8730,'5'-7'551,"0"1"1,0 0-1,1 1 0,0 0 0,0-1 1,0 2-1,0-1 0,4-1-551,-5 4 48,0 0-1,0 0 1,0 0-1,1 1 1,-1-1-1,0 1 0,1 0 1,-1 1-1,1 0 1,-1 0-1,1 0 1,2 0-48,15 4-129,1 1 1,-1 0-1,0 2 1,-1 1-1,1 0 1,-1 2-1,-1 0 1,0 2-1,6 4 129,-27-16 22,0 0 0,1 0 0,-1 1 0,1-1 0,-1 0-1,1 0 1,-1 0 0,1 0 0,-1 1 0,0-1 0,1 0-1,-1 1 1,0-1 0,1 0 0,-1 1 0,0-1 0,1 0-1,-1 1 1,0-1 0,0 0 0,1 1 0,-1-1 0,0 1-1,0-1 1,0 1 0,1-1 0,-1 1 0,0-1 0,0 0-1,0 1-21,-21 8 342,-161 42 475,-170 73-817,99-14 49,-38 16 7,226-100-38,-588 248 256,-242 141 95,168-47-72,-93 60 78,653-336-300,-1033 584 371,736-393-318,410-250-115,-853 537 213,423-247-146,-892 634 5,35 37-111,916-667-13,-18 12 12,-725 607-81,1122-908 106,-339 280-14,-280 255-25,342-290 8,26-27 4,-99 99-10,99-86 25,-348 283 11,579-497-17,21-18 51,-43 29-31,85-65 28,0 1 1,0 0 0,0-1 0,0 1 0,0-1 0,-1 0-1,-2 1-28,6-2 3,0 0 0,0 0-1,-1 0 1,1 0-1,0 0 1,0 0 0,0 0-1,0 0 1,0 0-1,0 0 1,0 0 0,0 0-1,0 0 1,-1 0-1,1 0 1,0 0 0,0 0-1,0 0 1,0 0-1,0 0 1,0 0 0,0 0-1,0 0 1,0 0-1,0 0 1,-1 0 0,1 0-1,0 0 1,0 0-1,0 0 1,0 0 0,0-1-1,0 1 1,0 0-1,0 0 1,0 0 0,0 0-1,0 0 1,0 0-1,0 0 1,0 0 0,0 0-1,0 0 1,0-1-1,0 1 1,0 0 0,0 0-1,0 0 1,0 0-1,0 0 1,0 0 0,0 0-1,0 0 1,0 0-1,0-1 1,0 1 0,0 0-1,0 0 1,0 0-1,0 0 1,0 0 0,0 0-4,11-12 73,10-5-68,1 0 0,0 1 0,2 2 0,14-8-4,-22 14-4,0 1 1,0 1-1,0 0 1,1 1-1,0 0 1,0 2-1,14-2 4,-1 7-174,-29-2 139,0 0 0,0 0 0,0 1 0,0-1 0,0 1 0,0-1 0,0 1 0,0-1 0,0 1 0,0 0 0,0-1 0,0 1 0,0 0 0,0 0 0,0 0 0,-1 0 0,1-1 0,0 1 0,-1 0 0,1 0 0,-1 0 0,1 1 0,-1-1 35,1-1-31,-1 0 0,0 1 0,0-1 0,0 0 1,0 1-1,0-1 0,0 0 0,0 0 0,0 1 0,0-1 0,0 0 0,0 1 0,0-1 0,0 0 1,0 1-1,0-1 0,0 0 0,0 1 0,0-1 0,0 0 0,0 0 0,0 1 0,0-1 0,0 0 0,-1 1 1,1-1-1,0 0 0,0 0 0,0 1 0,-1-1 0,1 0 0,0 0 0,-1 1 31,-12-1-2279,-11-5-110</inkml:trace>
  <inkml:trace contextRef="#ctx0" brushRef="#br0" timeOffset="1411.78">294 13178 6441,'-10'22'-296,"-7"-8"1393</inkml:trace>
  <inkml:trace contextRef="#ctx0" brushRef="#br0" timeOffset="2003.485">206 13309 8082,'-73'115'2795,"59"-95"-1397,-2-1-1,0-1 1,-14 12-1398,-14 18 731,31-33-842,20-26-197,9-16 363,115-180 131,-34 31 210,13-51-396,-46 92 123,65-127 112,434-881 496,-319 656-570,-142 285-115,719-1400 123,-479 963-161,20-28-10,0 39-2,31-8 26,-10 42 82,34 0 82,463-493 231,-508 680-363,16 17 1,234-170-55,-164 180-387,330-236-662,-461 364 508,-58 42 152,-69 51 234,33-47 439,-176 152 102,-40 30-27,-16 24-354,-1 0-1,0 0 1,0 0 0,0 0 0,0 0 0,0-1 0,0 1 0,0 0 0,0 0-1,0 0 1,0 0 0,0 0 0,0 0 0,0 0 0,0-1 0,0 1 0,0 0-1,0 0 1,0 0 0,0 0 0,0 0 0,0 0 0,0 0 0,0-1 0,0 1-1,0 0 1,0 0 0,0 0 0,0 0 0,0 0 0,-1 0 0,1 0 0,0 0-1,0-1 1,0 1 0,0 0 0,0 0 0,0 0 0,0 0 0,0 0-1,0 0 1,-1 0 0,1 0 0,0 0 0,0 0 0,0 0 0,0 0 0,0 0-1,0 0-4,-13 5 319,-1 4-172,0 1 1,1 0-1,1 2 1,-11 10-148,-6 6 102,-153 152 102,8 8-1,-73 111-203,200-239 17,-12 16 32,-3-2 0,-63 57-49,103-111 31,-1-1 1,-26 16-32,41-30-2,-1 1 1,0-2-1,-1 1 0,1-1 1,-1-1-1,0 1 0,0-2 1,0 1-1,0-2 0,-3 1 2,6-2-146,-1 0 0,1-1 0,-1 0-1,1 0 1,-1-1 0,-2-1 146,6 2-158,0-1 1,0 1-1,-1 0 0,1 0 1,0 0-1,-1 1 0,1-1 1,-1 1-1,1 0 0,-1 1 1,1-1-1,0 1 1,-1 0-1,1 0 0,0 0 1,-1 0-1,1 1 0,0 0 1,0 0-1,0 0 158,-29 22-1017,1 2 1,-2 4 1016,-43 35-2731,7-13 398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03.723"/>
    </inkml:context>
    <inkml:brush xml:id="br0">
      <inkml:brushProperty name="width" value="0.05" units="cm"/>
      <inkml:brushProperty name="height" value="0.05" units="cm"/>
      <inkml:brushProperty name="color" value="#FF0066"/>
    </inkml:brush>
  </inkml:definitions>
  <inkml:trace contextRef="#ctx0" brushRef="#br0">115 57 8554,'-7'-16'-1200,"-2"-3"1816</inkml:trace>
  <inkml:trace contextRef="#ctx0" brushRef="#br0" timeOffset="1">90 8 7690,'-5'-6'4697,"4"5"-4129,1 2-584,1 2 80,1 1-104,-1 2 80,5 19-48,4 57 64,-13-33-48,-3 21 56,1 7-48,-9 20-24,-3-2-136,-3 14 688,1-18-3193,-1 1 1201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31:28.895"/>
    </inkml:context>
    <inkml:brush xml:id="br0">
      <inkml:brushProperty name="width" value="0.05" units="cm"/>
      <inkml:brushProperty name="height" value="0.05" units="cm"/>
      <inkml:brushProperty name="color" value="#E71224"/>
    </inkml:brush>
  </inkml:definitions>
  <inkml:trace contextRef="#ctx0" brushRef="#br0">3004 11743 6569,'-80'144'2820,"73"-134"-2267,0 0 1,0-1 0,-1 0-1,0-1 1,0 1-1,-10 6-553,12-10 189,1 0-1,-1 0 1,1 0-1,0 0 1,0 1-1,1 0 1,-3 4-189,1 2 106,0 0 0,0 0 1,2 1-1,-1-1 1,1 1-1,0 8-106,-2 13 1167,-2 33-1167,9-58 325,3-9-77,11-16 44,-7 6-240,198-224 361,-17 1-274,34-70-139,-60 78 16,27-40 72,236-394 174,53-136 64,76-54 98,-46 143-219,-366 513-183,576-736-8,95-46 20,-477 574-42,132-155 4,-296 355 22,178-208-8,-162 184 4,342-419 20,88-129-24,-604 755-8,338-393-28,217-169-50,-475 489 8,-33 30-78,-35 47-33,-24 12 0,-10 2-98,0-1 110,3 1 105,1 0-1,-1 0 1,1 0 0,-1 1-1,1-1 1,-1 1-1,1 0 1,-1 0 0,0 0 62,-86 33-612,-332 146-898,124-49 1036,-261 122 273,370-158 285,-64 49-84,222-121 23,32-23-23,-1 0 0,0 0 0,0 0 0,0 0 1,0 0-1,1 0 0,-1 0 0,0 0 0,0 0 1,0 0-1,0 0 0,0 0 0,1 0 0,-1 0 1,0 1-1,0-1 0,0 0 0,0 0 0,0 0 0,0 0 1,1 0-1,-1 0 0,0 0 0,0 0 0,0 1 1,0-1-1,0 0 0,0 0 0,0 0 0,0 0 1,0 0-1,0 1 0,1-1 0,-1 0 0,0 0 0,0 0 1,0 0-1,0 0 0,0 1 0,0-1 0,0 0 1,0 0-1,0 0 0,0 0 0,0 1 0,0-1 1,-1 0-1,1 0 0,0 0 0,0 0 0,19-5 70,0-1-1,0-1 1,16-10-70,-14 8 42,291-143 638,-178 86-404,-15 7-70,455-217 568,-521 251-721,669-295 453,-644 288-458,254-99 43,-232 96 82,1 5 0,25-1-173,-114 28 60,1 1-1,1 0 1,-1 1-1,2 0-59,-14 1 19,1 0 0,-1 0-1,1 0 1,-1 0 0,1 0 0,0 0 0,-1 0-1,1 1 1,-1-1 0,1 1 0,-1-1 0,0 1-1,1-1 1,-1 1 0,1 0 0,-1 0-1,0 0 1,0 0 0,1 0 0,-1 0 0,0 0-1,0 0 1,0 0 0,0 0 0,0 0-1,0 1 1,-1-1 0,1 1 0,0-1 0,-1 0-1,1 1 1,-1-1 0,1 1-19,-1 3 56,-1 0 0,1 0 0,-1-1 0,0 1-1,0 0 1,-1-1 0,1 1 0,-1-1 0,0 1 0,0-1 0,-1 0 0,-1 2-56,-36 61 677,-3-1 1,-51 58-678,-454 554 1157,-82 147-889,77-33-485,291-404-1290,208-314 49,-3-2 1,-9 4 1457,63-71-350,-1-1 1,0 1-1,-1-1 1,1 0 0,-1 0-1,0-1 1,0 1-1,0-1 1,0 0 0,-5 1 349,4-3-361,0 0 0,0 0 0,0-1 0,0 0 1,1 0-1,-1-1 0,0 1 0,0-1 0,-1-1 361</inkml:trace>
  <inkml:trace contextRef="#ctx0" brushRef="#br0" timeOffset="400.929">13020 26 8434,'-17'-26'0</inkml:trace>
  <inkml:trace contextRef="#ctx0" brushRef="#br0" timeOffset="875.701">12906 92 7418,'-72'100'2778,"71"-98"-2599,0 0 0,-1 0 1,1-1-1,-1 1 1,0 0-1,1 0 1,-1-1-1,0 1 0,0-1 1,0 0-1,0 1 1,-1-1-1,1 0 0,0 0 1,0 0-1,-1-1 1,1 1-1,0 0 1,-1-1-1,0 0-179,2 1 97,-1-1 0,1 0 0,-1 0 0,0 1 0,1-1 0,-1 0 0,1 1 0,0 0 0,-1-1 0,1 1 0,-2 0-97,3 0 130,0-1-70,11 1-49,1 0 0,0 1 0,0 0 0,-1 0 0,0 2 0,1-1 0,-1 1 0,7 5-11,-3-3 10,-4-2 8,0 2 0,0-1 0,-1 2 0,1-1 0,-1 1 0,0 1 0,-1 0 0,8 8-18,-11-9 14,24 22 85,-2 2 0,-1 2 0,-1 0 0,12 23-99,2 10 188,-3 2 0,-2 4-188,117 301 585,-80-185-277,54 108 1261,100 162-1569,29-22 1072,24-9-91,416 586 672,-454-645-1217,100 185 473,53 166-909,-153-220 439,119 377-439,-195-411 149,17 85 74,37 104 71,-94-314-198,28 33-33,-95-254-40,70 107-23,-124-220-2,27 46-52,3-1 0,2-2 0,1-1 0,10 5 54,-31-37-139,1 0 1,17 12 138,-27-23-87,0 0 1,0-1 0,1 0 0,0 0-1,-1-1 1,1 0 0,0 0-1,0-1 1,4 1 86,-9-2-104,1-1 0,-1 0-1,1 1 1,-1-1 0,1 0 0,-1 0 0,1-1-1,-1 1 1,1-1 0,-1 0 0,1 0 0,-1 0 0,1-1 104,-2 1-95,0 0 0,0 0 0,-1 0 0,1-1 0,0 1 1,-1-1-1,1 1 0,-1-1 0,0 0 0,0 1 1,1-1-1,-1 0 0,0 0 0,0 0 0,-1 0 1,1 0-1,0 0 0,-1 0 0,1 0 0,-1 0 1,0 0-1,0 0 0,0-1 0,0 1 0,0 0 95,-1-14-861,-1 1 0,0-1-1,-1 1 1,-1 0 0,-4-11 861,-43-111-4708</inkml:trace>
  <inkml:trace contextRef="#ctx0" brushRef="#br0" timeOffset="1566.048">11818 33 13563,'-2'11'1074,"1"-1"1,0 1-1,1 0 1,1 7-1075,-3 43 1753,-5-8-2567,-11 32 814,-4 14-541,-5-1 0,-4-2 0,-4-1 0,-4-2 0,-37 61 541,25-68 176,-3-2 0,-3-2 0,-4-3-1,-45 42-175,-242 222 1444,-23-19 214,84-92-588,-339 286 329,241-198-1032,8-10-186,-957 811 14,842-699-163,-1129 1036 13,91 15 67,1062-994-48,-111 155 116,9 49-180,233-257 9,-318 458-28,495-663 13,-66 89-3,-152 244-205,287-418 37,56-84 42,-40 61-2368,-79 90 2503,146-193-742,0 0 0,-1-1 0,-1 0 0,1 0 0,-1-1 0,-1-1 0,0 1 0,-9 4 742,16-11-681,0 1-1,-1-1 1,1 0 0,-1 0-1,1 0 1,-4 0 681,8-1-1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7:01.626"/>
    </inkml:context>
    <inkml:brush xml:id="br0">
      <inkml:brushProperty name="width" value="0.05" units="cm"/>
      <inkml:brushProperty name="height" value="0.05" units="cm"/>
      <inkml:brushProperty name="color" value="#FF0066"/>
    </inkml:brush>
  </inkml:definitions>
  <inkml:trace contextRef="#ctx0" brushRef="#br0">1 0 7962,'7'78'1448,"17"38"905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23.762"/>
    </inkml:context>
    <inkml:brush xml:id="br0">
      <inkml:brushProperty name="width" value="0.05" units="cm"/>
      <inkml:brushProperty name="height" value="0.05" units="cm"/>
      <inkml:brushProperty name="color" value="#FF0066"/>
    </inkml:brush>
  </inkml:definitions>
  <inkml:trace contextRef="#ctx0" brushRef="#br0">262 1201 9362,'-4'-5'724,"-1"0"0,1 0 0,-1 0-1,0 1 1,0-1 0,-9-5 0,1 3-607,1 0 0,-27-9 0,35 15 30,-2-1-150,0 1 0,0 0 1,0 0-1,0 0 0,0 1 0,-1 0 0,1 0 0,0 1 0,0-1 1,0 1-1,0 1 0,0-1 0,0 1 0,0 0 0,0 0 0,-6 4 0,-19 6 124,31-12-116,0 0-1,-1 0 1,1 0-1,0 1 1,0-1-1,-1 0 1,1 0-1,0 0 1,0 0-1,-1 0 0,1 0 1,0 0-1,-1 0 1,1 0-1,0 0 1,-1 0-1,1 0 1,0 0-1,-1 0 1,1 0-1,0 0 1,0 0-1,-1 0 1,1 0-1,0 0 1,-1 0-1,1-1 1,0 1-1,0 0 1,-1 0-1,1 0 1,0 0-1,0-1 0,0 1 1,-1 0-1,1 0 1,0-1-1,0 1 1,0 0-1,0 0 1,-1-1-1,1 1 1,0 0-1,0 0 1,0-1-1,0 1 1,0 0-1,0-1 1,0 1-1,0 0 1,0-1-1,0 1 1,0 0-1,0 0 1,0-1-1,0 1 0,0 0 1,0-1-1,0 1 1,0 0-1,0-1 1,10-19 196,3 3-130,0 1 0,0 1 1,2 0-1,0 1 0,0 0 0,2 1 1,17-10-1,15-8 15,66-28-1,206-69 19,3 27-81,275-66 39,-509 143-42,661-179 640,-621 168-451,448-110 982,-111 58-290,-388 78-843,1 3 1,-1 4-1,1 3 1,83 11 0,-54 10-135,-98-19-263,1 1 0,0 0-1,-1 1 1,0 0 0,0 0 0,17 13 0,-24-14-1183,-7-4-318,-16-8-1772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2.465"/>
    </inkml:context>
    <inkml:brush xml:id="br0">
      <inkml:brushProperty name="width" value="0.05" units="cm"/>
      <inkml:brushProperty name="height" value="0.05" units="cm"/>
      <inkml:brushProperty name="color" value="#FF0066"/>
    </inkml:brush>
  </inkml:definitions>
  <inkml:trace contextRef="#ctx0" brushRef="#br0">1 1117 7698,'50'-21'4335,"23"-17"-3636,23-10 197,-85 42-675,0-1-1,-1 0 1,0-1-1,0 0 1,-1-1 0,0 0-1,0 0 1,8-13-1,4-3 0,31-29-40,1 2 0,3 3 1,2 2-1,2 3 0,89-50 1,-65 49-43,2 4 1,2 3-1,159-44 1,-209 72-120,229-54 133,-148 46 14,1 4 0,127 3 0,-186 12-63,0 2 1,-1 3-1,1 3 0,-1 3 0,-1 2 0,58 22 0,-77-20-52,-1 2 0,0 2 0,-1 2-1,-1 1 1,-2 2 0,0 1 0,48 47 0,57 56 268,-137-126-311,1 0 1,-1 1 0,0-1 0,0 1 0,0 0 0,-1 0-1,4 6 1,7 20 9,9 34 0,8 20-32,-4-24 12,36 59 1,-48-98 13,0 0 0,2-1 0,26 25 0,-27-29 6,-1 0-1,0 1 1,21 34 0,-20-25 5,-1 1 0,-1 1 0,17 55 0,-27-73-27,-1 1 0,0 0-1,-1 0 1,0 0 0,-1-1 0,0 1 0,0 0 0,-1 0 0,-1 0 0,0 0 0,0-1 0,-1 1-1,0-1 1,-7 13 0,-2-3 204,12-20-186,-1 1 0,1-1 0,0 0 0,0 0 0,0 0 0,0 0 0,-1 0-1,1 1 1,0-1 0,0 0 0,0 0 0,-1 0 0,1 0 0,0 0 0,0 0 0,0 0 0,-1 0 0,1 0 0,0 0 0,0 0 0,-1 0-1,1 0 1,0 0 0,0 0 0,0 0 0,-1 0 0,1 0 0,0 0 0,0 0 0,0 0 0,-1 0 0,1-1 0,0 1 0,0 0-1,0 0 1,0 0 0,-1 0 0,1 0 0,0-1 0,0 1 0,0 0 0,0 0 0,0 0 0,0 0 0,-1-1 0,1 1 0,-2-7 75,0 0 1,0 0 0,1-1-1,0 1 1,0-11 0,0-218 72,1 231-161,2-51 47,-2-1 1,-11-78 0,8 118-31,-1-1 0,0 0 0,-1 1 0,-1 0 0,-1 0 1,0 1-1,-1 0 0,-1 0 0,-1 1 0,0 0 0,-22-25 0,-4 5-24,-60-44-1,3 3-5,-9-17 6,-123-106 5,121 114 13,-81-62 20,154 126-38,-1 0-1,-1 2 1,-1 2 0,-41-15-1,47 23-3,0 1-1,-1 2 1,0 1 0,0 1-1,-1 2 1,1 1-1,0 1 1,-41 5-1,-24 9-129,-113 33-1,84-18-22,112-26 152,-238 48-212,217-44 208,-1 1 0,1 1 0,-40 17 0,54-17 3,-1 0 1,1 1-1,1 1 1,0 0-1,0 1 0,-22 22 1,-32 45-96,-113 161 1,60-70 39,60-85 86,31-37 6,-65 69 0,85-106-25,9-6-133,13-2 53,-2 0 97,-4-2-23,0-1 0,0 1 0,0 0 0,0-1 0,0 1 0,0-1 0,1 0 0,-1 0 0,0 0 0,0-1 0,0 1 0,0-1 0,0 1 0,0-1 0,5-2 0,1-2-28,-1 0-1,0 0 1,0 0-1,-1-1 1,12-11-1,-18 15 32,24-21-65,-1-1-1,-1-1 1,29-44-1,2-10-113,114-130 1,-142 182 164,2 0-1,0 2 1,2 1 0,0 1-1,2 2 1,1 1 0,54-24-1,-46 28-12,1 2 0,0 2 0,1 2-1,0 1 1,1 3 0,0 2 0,49 0-1,9 8 49,196 33 0,-208-22-59,99 18 119,-141-22 22,83 30 0,-108-32-80,0 1 1,-1 1 0,0 1 0,0 0 0,-2 2 0,0 1 0,0 0 0,-2 1 0,0 1 0,0 1-1,-2 1 1,0 0 0,15 26 0,0 11-11,35 85-1,22 40 2,-77-161-8,2-1 1,1 0 0,0-1-1,1-1 1,1 0-1,33 27 1,-23-27 22,1-1 0,1 0 0,0-3 0,37 14 0,17 7-80,-64-22 15,-14-9 111,-10-12 298,-15-21-267,2-1 1,-18-39 0,22 41-63,-143-290 79,113 237-60,-64-90 1,91 147-48,-1 1-1,-1 1 1,-1 1 0,-1 1-1,-1 1 1,-1 1 0,-43-27-1,35 29-38,-1 2 0,0 1 0,-1 2 0,-1 1 0,-36-7 0,-181-19-48,62 12 80,-83-36-67,149 30 65,-129-14 1,211 40 6,1 2 0,-1 2 0,0 2 0,0 2 0,0 1 0,1 3 0,-47 13 0,49-8-25,1 1-1,1 3 0,0 1 0,2 1 1,0 3-1,1 0 0,0 2 0,2 2 0,-32 32 1,32-25-9,1 2 1,2 1-1,2 1 1,1 2-1,2 0 0,2 2 1,-32 76-1,-37 120-942,90-234 932,0 0-122,0 1 0,0-1 0,0 0 0,0 1 0,0-1 0,-1 0 0,-2 4 0,3-6 43,1 1-1,-1-1 0,0 0 1,1 1-1,-1-1 1,0 0-1,1 0 1,-1 1-1,0-1 1,0 0-1,1 0 1,-1 0-1,0 0 1,1 0-1,-1 0 1,0 0-1,0 0 1,1 0-1,-1 0 1,0-1-1,0 1 1,1 0-1,-1 0 1,0-1-1,1 1 1,-1 0-1,0-1 1,1 1-1,-1-1 1,1 1-1,-2-1 1,-26-26-3668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26.740"/>
    </inkml:context>
    <inkml:brush xml:id="br0">
      <inkml:brushProperty name="width" value="0.05" units="cm"/>
      <inkml:brushProperty name="height" value="0.05" units="cm"/>
      <inkml:brushProperty name="color" value="#FF0066"/>
    </inkml:brush>
  </inkml:definitions>
  <inkml:trace contextRef="#ctx0" brushRef="#br0">1 22 5641,'3'-3'614,"0"1"-1,1 0 1,-1 0-1,1 0 0,0 0 1,0 1-1,0 0 1,5-2-1,-2 2-335,-1 0 0,1 0 1,0 1-1,11 0 0,-10 1-281,0 0-1,0 0 1,-1 1 0,1 0 0,-1 0 0,1 1 0,-1 0 0,0 0-1,9 6 1,-8-3 115,-1 0 0,0 0 0,0 1 0,-1 0 0,1 0 0,-2 0 0,8 13 0,30 62 786,-32-59-793,24 50 165,160 311 399,-94-209-351,189 350-254,-241-424-46,152 346 28,-180-389-48,-3 1 0,-2 0 0,-3 2 1,-3-1-1,5 114 0,-27 74 28,5-162-8,4 1 1,8 94-1,-3-163-14,1-1 0,1 1 0,0-1 0,2 0-1,0-1 1,0 1 0,2-1 0,13 21 0,3-1 20,2-1 1,37 39-1,-61-72-20,-1-1-3,1 1-1,0-1 1,-1 1 0,0 0-1,1 0 1,-1 0-1,0-1 1,0 1 0,0 1-1,0-1 1,0 0-1,0 0 1,0 3-1,-19-32 419,-102-189-631,-50-153-142,-25-50 305,7 24-121,79 149 57,60 132 71,32 75 42,-100-249 35,91 200-12,-25-168-1,23 95 151,18 117-121,-2 0 0,-23-54-1,-44-76-116,14 35 6,61 130 55,2 7-4,1-1 0,0 1 1,0 0-1,0-1 1,0 0-1,0 1 0,0-1 1,1 1-1,-1-1 1,1 0-1,0 0 1,-1 1-1,2-4 0,-1 6 5,0-1 0,0 1 0,0 0 0,0 0 0,0-1 0,1 1 0,-1 0 0,0 0 0,0-1 0,0 1 0,1 0 0,-1 0 0,0 0 0,0-1 0,1 1 0,-1 0 0,0 0 0,1 0 0,-1 0 0,0 0 0,0-1 0,1 1 0,-1 0 0,0 0 0,1 0 0,-1 0 0,0 0 0,1 0 0,-1 0 0,0 0 0,1 0 0,-1 0 0,0 0 0,0 1 0,1-1 0,-1 0 0,17 6-135,-8-2 99,-8-4 38,4 2-3,0 0 0,0 1 1,-1-1-1,1 1 0,0 0 1,-1 0-1,5 5 1,16 16-11,-1 2 1,-2 0-1,0 2 1,-2 0-1,-1 2 0,17 34 1,83 214-46,-18 9 79,12 32 10,85 150-34,1-47 29,-40-54-20,-108-249 30,5-3 0,108 168 1,-115-212 304,-59-90-239,-14-18-8,-16-15-110,-96-130-72,-67-158 65,20-11-39,179 341 60,-45-93-17,5-3-1,4-2 0,5-1 1,5-1-1,-25-173 0,32 110-35,-86-458 88,92 565-36,-3 0-1,-3 1 1,-2 1-1,-66-114 1,59 130-28,32 47 3,0 2 12,0 0 1,0-1-1,0 1 0,1 0 1,-1-1-1,0 1 0,1-1 1,-1 1-1,1-1 0,0 1 1,0-1-1,1 2 0,293 604-96,-132-176 221,-75-121-11,-63-214-73,26 69 136,82 182 0,-46-127 169,-71-169-266,-3 0 1,10 71-1,-19-86-31,-2-15-19,8 37 1,-6-49 94,-3-13 418,-3-20-7,-2 6-501,0 0 0,-2 0-1,0 1 1,-1 0-1,0 0 1,-17-26-1,21 38-14,-17-28-10,-1 1 1,-39-43-1,30 39 1,-47-59-86,-100-165-1,-55-205-230,24 10 9,163 354 431,-84-192-538,96 207-526,-32-128 0,61 197 850,2 9 69,-1 1 0,2-1-1,-1 0 1,1 0 0,0 0 0,1 0 0,0 0 0,0 0-1,0 0 1,4-14 0,-4 22 33,0-1 1,0 0-1,0 0 1,1 0-1,-1 0 1,0 1-1,1-1 1,-1 0-1,1 0 1,-1 0-1,1 1 1,-1-1-1,1 0 1,-1 1-1,1-1 1,0 1-1,-1-1 0,1 0 1,0 1-1,0 0 1,-1-1-1,1 1 1,0-1-1,0 1 1,0 0-1,-1 0 1,1-1-1,0 1 1,1 0-1,0 0 0,1 0 1,-1 1-1,0-1 0,0 1 0,0 0 0,0 0 1,0-1-1,0 1 0,0 0 0,0 1 0,3 1 1,5 5-1,0 1 1,-1 0 0,10 12-1,16 25-1,-2 1-1,-3 2 0,40 84 1,249 658 442,-167-384-376,-105-301 38,3-2 0,109 165 0,-115-205-12,38 75 0,-65-105-65,-2 0 1,-1 1-1,-2 1 1,9 42-1,-15-55-10,-2 0 0,0 1 0,-2 0 0,0-1 0,-2 32 0,0-55-18,-1 0 0,1 0 0,0 0 0,0 0 0,0 0 0,0 0 0,0-1 0,0 1 0,0 0-1,0 0 1,0 0 0,0 0 0,0 0 0,-1 0 0,1 0 0,0 0 0,0 0 0,0 0 0,0 0 0,0 0 0,0 0 0,0 0 0,0 0 0,0 0 0,0 0 0,0 0 0,-1 1 0,1-1 0,0 0 0,0 0 0,0 0 0,0 0 0,0 0 0,0 0 0,0 0 0,0 0 0,0 0 0,0 0 0,0 0 0,0 0 0,0 0 0,0 0 0,0 0 0,0 1 0,0-1 0,0 0 0,-1 0 0,1 0 0,0 0 0,0 0 0,0 0 0,0 0 0,0 0 0,0 0 0,0 0 0,0 0 0,0 1 0,0-1 0,1 0 0,-1 0-1,0 0 1,0 0 0,0 0 0,0 0 0,0 0 0,-5-9 404,-2-16 177,7 22-584,-10-57 8,8 55-8,1 0 0,-1 0 0,0 0 0,0 0 0,0 1 0,-1-1 1,1 1-1,-1 0 0,-7-8 0,10 12-2,-1-1 1,0 1-1,1 0 0,-1-1 1,0 1-1,0-1 1,0 1-1,1 0 0,-1 0 1,0 0-1,0-1 1,0 1-1,1 0 0,-1 0 1,0 0-1,0 0 0,0 0 1,0 1-1,1-1 1,-1 0-1,-1 0 0,1 1 8,1-1-1,-1 0 0,1 0 1,-1 0-1,0 1 1,1-1-1,-1 0 0,0 0 1,1 0-1,-1 0 0,1 0 1,-1 0-1,0-1 0,1 1 1,-1 0-1,0 0 1,1 0-1,-1 0 0,1-1 1,-1 1-1,0 0 0,1-1 1,-1 1-1,1 0 0,-1-1 1,1 1-1,-1-1 0,1 1 1,0-1-1,-1 1 1,1-1-1,-1 0 0,1 0 1,-1 0 0,1 0-1,0-1 1,-1 1-1,1 0 1,0 0 0,0-1-1,0 1 1,0 0-1,0-1 1,0 1 0,0 0-1,1 0 1,0-3-1,-1 4-5,0 0-1,0-1 0,0 1 0,1-1 1,-1 1-1,0-1 0,0 1 1,0-1-1,0 1 0,0 0 0,0-1 1,0 1-1,0-1 0,0 1 0,0-1 1,0 1-1,0-1 0,0 1 1,0-1-1,0 1 0,-1-1 0,1 1 1,0 0-1,0-1 0,-1 1 0,1-1 1,0 1-1,0 0 0,-1-1 0,1 1 1,0 0-1,-1-1 0,-4-2-113,-9-4-141,1-2-3518,-13-9 991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30.271"/>
    </inkml:context>
    <inkml:brush xml:id="br0">
      <inkml:brushProperty name="width" value="0.05" units="cm"/>
      <inkml:brushProperty name="height" value="0.05" units="cm"/>
      <inkml:brushProperty name="color" value="#FF0066"/>
    </inkml:brush>
  </inkml:definitions>
  <inkml:trace contextRef="#ctx0" brushRef="#br0">2183 521 5593,'87'-62'6238,"-76"53"-5966,-2 0-1,1 0 0,-1-1 0,-1 0 1,15-22-1,-21 28-274,0 0-1,0 1 1,-1-1 0,0 0 0,1 0-1,-1 0 1,-1 0 0,1 0 0,0 0 0,-1 0-1,0 0 1,0 0 0,0-1 0,-1 1-1,0-5 1,-1 2 32,0 0 0,-1 0 0,0 0 1,0 0-1,-1 0 0,1 1 0,-9-11 0,-1 1 114,-1 1-1,0 1 1,0 0 0,-2 1 0,-19-12-1,2 4 12,-1 2 0,0 1-1,-2 2 1,0 1-1,0 3 1,-2 0 0,1 2-1,-1 2 1,-1 2 0,-50-3-1,10 6-137,-81 7 0,-79 18-41,-186 42-17,358-48 38,-107 38-1,143-42-3,0 2 0,1 2-1,0 0 1,2 2 0,-33 26 0,44-29-1,1 0 0,1 1 0,1 0 0,0 1 0,1 1 0,1 0 0,1 1 0,-15 32 0,11-15-10,2 0-1,1 2 1,-12 70-1,15-36 15,3-1 0,3 0 0,3 1 0,15 121 0,2-77 19,5-2-1,51 160 1,-55-222-17,45 94 0,-48-119 12,1-1 1,1 0 0,1-2 0,42 44 0,-45-52 18,1-2 1,1 0 0,0-1-1,0-1 1,2 0 0,-1-2-1,2 0 1,-1-1 0,37 12-1,-21-13 58,1-1-1,0-2 1,0-1-1,1-2 0,-1-1 1,1-2-1,-1-1 0,0-2 1,0-2-1,37-11 0,-12 0 3,-1-4 0,-1-2 0,-1-2 0,-1-4-1,-1-1 1,57-43 0,-4-5-45,-4-4 0,94-97 1,-149 127-13,86-112 1,-117 137-18,-1-1 0,-2-1 0,0 0 0,-2-1 0,-2-1 0,12-40 0,-19 51-11,-1 1 0,-1-1-1,-1 0 1,-1 1 0,0-1 0,-1 0 0,-2 0 0,0 0 0,-1 1-1,-11-39 1,6 36-38,-1 0-1,0 1 0,-2 0 1,-1 0-1,0 2 0,-2-1 1,0 2-1,-1 0 0,-18-17 0,-10-4-75,-1 2 0,-2 2 0,-65-38 0,-158-74 27,199 111 94,-2 4 0,-92-29 0,129 50-1,-1 2 1,0 1 0,0 2 0,-1 1 0,1 2-1,-1 2 1,0 1 0,-70 10 0,54 1-83,2 2 0,0 2 0,0 3 0,2 1 1,0 3-1,1 2 0,2 3 0,-64 45 0,71-42 20,1 2-1,1 1 1,2 2-1,1 1 1,2 2-1,2 1 0,1 1 1,2 2-1,-29 60 1,32-44 51,1 0-1,4 2 1,2 0 0,2 2 0,-11 118-1,23-142-2,1-1-1,2 1 0,2-1 0,2 0 0,1 0 0,1 0 0,3 0 1,14 39-1,-16-58 4,1 0 0,0-1 0,2 0 0,0 0 1,1-1-1,0 0 0,1-1 0,1 0 0,1-1 1,0-1-1,1 0 0,0-1 0,1 0 0,0-2 1,1 0-1,0 0 0,25 9 0,-2-5 12,1-2 0,0-1 1,1-2-1,73 5 0,-22-8 24,101-9 1,-25-9 70,299-60 1,-344 43-47,-2-5 0,128-53 0,-230 79-26,0-1-1,-1 0 1,0-2 0,-1 0-1,0-1 1,0-1-1,-1-1 1,16-18 0,-26 25 3,-1-1 1,0 0 0,-1 0 0,0 0 0,0-1 0,-1 0-1,0 0 1,0 0 0,-1 0 0,-1-1 0,1 1 0,-1-1-1,-1 0 1,0 0 0,0 1 0,-1-1 0,-1 0 0,1 0-1,-1 0 1,-1 1 0,-3-14 0,-4-4 31,0 0 1,-2 1-1,-1 0 0,-1 1 0,-1 0 1,-20-27-1,-190-219-69,207 253-5,-81-90-56,-130-112-1,217 211 49,-1 0 0,0 0 0,0 1 0,-23-11 1,35 19 7,0 0 1,0 0-1,0 0 1,0 0-1,0 0 1,-1 0-1,1 0 1,0 0-1,0 0 1,0 0-1,0 0 1,0-1 0,0 1-1,0 0 1,-1 0-1,1 0 1,0 0-1,0 0 1,0 0-1,0 0 1,0 0-1,0 0 1,-1 0-1,1 1 1,0-1 0,0 0-1,0 0 1,0 0-1,0 0 1,0 0-1,0 0 1,-1 0-1,1 0 1,0 0-1,0 0 1,0 0 0,0 0-1,0 0 1,0 1-1,0-1 1,0 0-1,0 0 1,0 0-1,-1 0 1,1 0-1,0 0 1,0 0-1,0 1 1,0-1 0,0 0-1,0 0 1,0 0-1,0 0 1,0 0-1,0 1 1,3 10-42,7 10 105,0-5 4,1 0 0,1-1-1,0-1 1,22 20 0,-34-33-57,0-1 1,1 1-1,-1-1 0,0 1 1,1 0-1,-1-1 0,0 1 0,1-1 1,-1 1-1,0 0 0,0-1 1,0 1-1,0 0 0,0-1 0,0 1 1,0 0-1,0-1 0,0 1 0,0-1 1,0 1-1,0 0 0,0-1 1,-1 1-1,1 0 0,0-1 0,0 1 1,-1-1-1,1 1 0,0-1 0,-1 1 1,1 0-1,-1-1 0,1 0 1,-1 1-1,1-1 0,0 1 0,-1-1 1,0 1-1,1-1 0,-1 0 1,1 0-1,-1 1 0,1-1 0,-1 0 1,-1 1-1,-1 0 37,0 1 0,0-1 0,0 1 1,0-1-1,0 0 0,0 0 0,-6 0 0,8 2-61,0-1 0,0 1 0,0 0 0,1-1 0,-1 1 0,1 0 0,0-1 0,0 1 0,0 0 0,0 0 0,1 4 0,-1 0-74,1 3-96,-1 18-991,0-26 1119,0-1 0,0 1 0,0-1 0,-1 0 0,1 1 0,0-1 0,-1 0 0,1 1 0,-1-1 0,1 0 0,-1 1 0,0-1 0,1 0 0,-1 0 0,-2 2 0,-2-1-643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5:58.115"/>
    </inkml:context>
    <inkml:brush xml:id="br0">
      <inkml:brushProperty name="width" value="0.05" units="cm"/>
      <inkml:brushProperty name="height" value="0.05" units="cm"/>
      <inkml:brushProperty name="color" value="#FF0066"/>
    </inkml:brush>
  </inkml:definitions>
  <inkml:trace contextRef="#ctx0" brushRef="#br0">254 455 14347,'9'-12'682,"0"0"0,0 0 0,-1 0 0,7-17 0,-15 28-550,1-1 0,-1 1 0,0 0-1,0-1 1,0 1 0,0-1 0,0 1-1,0 0 1,0-1 0,0 1 0,-1 0 0,1-1-1,-1 1 1,1 0 0,-1-1 0,1 1 0,-1 0-1,0 0 1,1-1 0,-1 1 0,0 0 0,-1-1-1,0 0 33,-1-1 0,1 1 1,-1 0-1,1 0 0,-1 0 0,0 0 0,-4-1 0,7 2-167,0 1 1,-1 0 0,1 0 0,0 0 0,-1 0-1,1-1 1,-1 1 0,1 0 0,0 0-1,-1 0 1,1 0 0,-1 0 0,1 0-1,0 0 1,-1 0 0,1 0 0,-1 0 0,1 1-1,0-1 1,-1 0 0,1 0 0,0 0-1,-1 0 1,1 0 0,0 1 0,-1-1-1,1 0 1,0 0 0,-1 1 0,1-1-1,0 0 1,0 0 0,-1 1 0,1-1 0,0 0-1,0 1 1,-1-1 0,1 0 0,0 1-1,-3 5-60,1 1 0,0-1 0,0 1-1,-1 7 1,-4 18-187,-41 116-263,35-119 549,-1 0-1,-1-1 0,-38 51 0,36-55 20,0 1 0,2 1 0,-23 48 0,30-39 2,7-35-56,1 1 0,0-1 1,0 1-1,0 0 0,0-1 1,0 1-1,0 0 0,0-1 1,0 1-1,0 0 0,0-1 1,1 1-1,-1 0 0,0-1 0,0 1 1,0-1-1,1 1 0,-1-1 1,0 1-1,1 0 0,-1-1 1,1 1-1,-1-1 0,0 1 1,1-1-1,-1 0 0,1 1 0,-1-1 1,1 1-1,0-1 0,-1 0 1,1 0-1,-1 1 0,1-1 1,-1 0-1,1 0 0,0 0 1,-1 1-1,1-1 0,0 0 0,-1 0 1,1 0-1,0 0 0,-1 0 1,1 0-1,0 0 0,-1-1 1,1 1-1,0 0 0,8-3 16,0-1-1,-1 1 1,1-1-1,-1-1 1,0 0-1,0 0 1,12-11-1,38-32 62,-3-3 0,59-68-1,86-125 1,-132 153-63,95-113-29,-151 191 16,0 1-1,1 1 0,0 0 0,0 0 1,1 1-1,1 1 0,0 1 1,17-8-1,-24 13-70,1 0 1,-1 0 0,0 1-1,1 0 1,0 0-1,-1 1 1,1 1-1,0-1 1,-1 1 0,1 1-1,0-1 1,-1 2-1,1-1 1,0 1-1,-1 0 1,0 1 0,14 6-1,-12-4-71,-1 0 1,0 1-1,0 0 0,-1 1 1,0 0-1,0 0 0,9 11 1,-13-13-121,0 0 1,0 0-1,-1 0 1,0 0-1,0 0 1,0 1-1,-1-1 1,0 1-1,0 0 1,0 0-1,0-1 1,-1 1-1,1 11 1,-3-10-126,0-1 0,0 1 0,-1-1 0,1 1 1,-1-1-1,-5 11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46.931"/>
    </inkml:context>
    <inkml:brush xml:id="br0">
      <inkml:brushProperty name="width" value="0.05" units="cm"/>
      <inkml:brushProperty name="height" value="0.05" units="cm"/>
      <inkml:brushProperty name="color" value="#FF0066"/>
    </inkml:brush>
  </inkml:definitions>
  <inkml:trace contextRef="#ctx0" brushRef="#br0">64 1155 5937,'-12'-3'2531,"-1"-1"0,-17-8 0,21 4-375,12 3-937,19-1-671,11 3-522,1 2 0,-1 1-1,36 4 1,100 21 138,-129-18-47,619 92 1335,-522-80-1320,467 56 27,-565-71-160,899 81 9,-639-63 0,549 35-35,454-10 406,87-15 927,-864-18-830,409 8 238,-448-16-360,1070-34 934,40-120 194,51-142-637,-508 34-607,-713 157-132,88-16-35,940-159 184,-10 99-158,-117 122-241,-193 61-108,-1090-7 240,990 4-179,-72-7 57,-95 7-206,-89 8-101,-114 5 267,-41-39 112,248-115-8,-857 135 55,12-3-27,-25 3 37,0 1 1,0 0 0,0 0 0,0 0 0,0-1-1,0 1 1,0 0 0,0-1 0,-1 1-1,1-1 1,0 1 0,0-1 0,0 0 0,-1 1-1,1-1 1,0 0 0,-1 1 0,2-2-1,-3-6-50,1 7 47,0 1-1,-1-1 1,1 0 0,0 0-1,0 1 1,-1-1-1,1 0 1,0 0-1,0 0 1,0 1 0,0-1-1,0 0 1,0 0-1,0 1 1,0-1-1,1 0 1,-1 0-1,0 0 1,0 1 0,1-1-1,-1 0 1,0 1-1,1-1 1,-1 0-1,1 1 1,-1-1 0,1 0-1,-1 1 1,1-1-1,-1 1 1,1-1-1,-1 1 1,1-1 0,0 1-1,1-1 1,9 0-116,-7-2-13,-9-4-273,-28-14 53,27 18 116,21 14-93,-7-7-2353,24 11 2913,-27-14-586,-21-10-2305,-27-13 646</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48.521"/>
    </inkml:context>
    <inkml:brush xml:id="br0">
      <inkml:brushProperty name="width" value="0.05" units="cm"/>
      <inkml:brushProperty name="height" value="0.05" units="cm"/>
      <inkml:brushProperty name="color" value="#FF0066"/>
    </inkml:brush>
  </inkml:definitions>
  <inkml:trace contextRef="#ctx0" brushRef="#br0">231 561 10066,'9'5'1320,"0"0"0,1-1 1,-1 0-1,18 5 0,-11-5-716,0-1-1,21 1 1,7-2-890,51-5 0,-95 3 297,68-6-256,-2-4 1,1-1-1,126-42 0,-109 23 925,-2-4 0,118-67-1,-171 85-432,-1-1 1,-1-1-1,0-1 0,-2-2 0,0 0 0,22-26 0,-42 41-224,0-1 0,-1 0 0,1 0 0,-1 0-1,0-1 1,4-12 0,-7 17-28,0 0-1,0 0 1,-1 0 0,1-1-1,-1 1 1,0 0-1,0 0 1,0-1 0,0 1-1,0 0 1,-1 0-1,1-1 1,-1 1 0,0 0-1,0 0 1,0 0-1,-1 0 1,1 0 0,-4-5-1,0 2-13,0 1 0,0 0 0,-1 0 0,1 0 0,-1 0-1,0 1 1,-1 0 0,1 1 0,-1-1 0,0 1 0,0 0 0,0 1 0,0 0 0,0 0-1,0 0 1,-1 1 0,1 0 0,-10 0 0,-13 0-25,1 2 0,-1 1 0,-45 9 0,13 3 40,1 3-1,0 2 0,2 4 0,-107 55 0,83-34-20,2 4-1,2 3 0,-104 90 1,128-92-94,-59 70 0,83-83-17,1 3-1,-46 78 1,67-99 55,-1 1 0,2 0 0,1 0 0,0 1 1,2 0-1,-7 39 0,11-44 10,0 0 1,1 0 0,1-1-1,0 1 1,1 0 0,0 0-1,2-1 1,-1 1-1,2-1 1,7 17 0,-4-13-30,2-1 1,0 0 0,1 0-1,1-1 1,0 0 0,1-1 0,1-1-1,0 0 1,1-1 0,0 0 0,32 19-1,-23-19 7,-1 0 0,2-2 0,0-1 0,0-1-1,0-1 1,1-1 0,1-1 0,42 3 0,-24-7-25,-1-2 1,1-2 0,-1-1-1,58-14 1,-29 1-125,124-46 0,-117 30-84,130-74-1,58-71-966,-98 45-1130,-28 6 44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48.955"/>
    </inkml:context>
    <inkml:brush xml:id="br0">
      <inkml:brushProperty name="width" value="0.05" units="cm"/>
      <inkml:brushProperty name="height" value="0.05" units="cm"/>
      <inkml:brushProperty name="color" value="#FF0066"/>
    </inkml:brush>
  </inkml:definitions>
  <inkml:trace contextRef="#ctx0" brushRef="#br0">1103 1 6953,'-18'7'2099,"-1"1"-1,-16 11 0,-63 46-110,78-51-1533,-217 169 1257,69-49-1343,148-120-344,-222 175 98,211-165-132,1 2 0,1 2 1,2 0-1,1 2 0,1 1 0,-24 39 0,44-63-25,1 1-1,0-1 0,1 1 0,-1 0 0,2 1 0,-3 8 0,5-16 28,0-1-1,-1 1 1,1-1-1,0 1 1,0-1-1,0 1 1,0-1-1,0 1 1,0-1-1,0 1 1,0-1-1,0 1 1,0-1-1,0 1 1,0-1-1,0 1 1,1-1-1,-1 1 1,0-1-1,0 1 1,0-1-1,1 0 1,-1 1-1,0-1 1,1 1-1,-1-1 1,0 0-1,1 1 1,-1-1-1,0 0 1,1 1 0,-1-1-1,1 0 1,-1 0-1,1 1 1,-1-1-1,0 0 1,1 0-1,-1 0 1,1 0-1,-1 1 1,1-1-1,-1 0 1,1 0-1,-1 0 1,1 0-1,-1 0 1,1 0-1,-1 0 1,1-1-1,-1 1 1,2 0-1,27-12-196,27-24 188,-3-3 1,61-54-1,-82 66-22,142-136-523,-6 4-273,-163 154 837,1 1 0,0-1-1,0 1 1,0 0 0,0 1 0,1-1 0,0 1 0,0 0 0,13-3 0,-18 6 20,0 0 0,0 0 0,0-1 0,0 1 0,0 1 0,0-1 0,0 0-1,0 0 1,1 1 0,-1 0 0,0-1 0,0 1 0,0 0 0,-1 0 0,4 1 0,-3 0 18,0 0 0,1 0 0,-1 0 0,0 0 0,0 1 0,-1-1 0,1 1 0,0-1 0,-1 1 0,1 0 0,-1 0 0,0-1 0,1 5 1,2 6 61,-1 0 0,0 1 0,-1-1 1,-1 0-1,0 1 0,-2 16 0,-12 81 62,8-82-330,1 0 0,1 0 0,2 41 1,1-67 124,0-1 1,0 1-1,1 0 1,-1-1 0,1 1-1,-1-1 1,1 1 0,0-1-1,0 0 1,0 1-1,1-1 1,-1 0 0,0 0-1,4 4 1,-3-5 14,-1 0-1,1 0 1,-1 0 0,1 0-1,-1 0 1,1 0 0,0-1-1,-1 1 1,1-1-1,0 1 1,-1-1 0,1 0-1,0 1 1,0-1 0,0 0-1,-1 0 1,1-1 0,0 1-1,0 0 1,-1 0 0,1-1-1,2 0 1,6-2-85,-1-1 0,0 0 0,0-1 1,0 0-1,0 0 0,-1-1 0,11-9 0,51-51-153,-65 61 307,125-142-216,-111 125-378,56-67-185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00.936"/>
    </inkml:context>
    <inkml:brush xml:id="br0">
      <inkml:brushProperty name="width" value="0.05" units="cm"/>
      <inkml:brushProperty name="height" value="0.05" units="cm"/>
      <inkml:brushProperty name="color" value="#FF0066"/>
    </inkml:brush>
  </inkml:definitions>
  <inkml:trace contextRef="#ctx0" brushRef="#br0">20 0 6593,'-4'2'2369,"0"2"295,1 2-4912,-5 0 152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4.544"/>
    </inkml:context>
    <inkml:brush xml:id="br0">
      <inkml:brushProperty name="width" value="0.05" units="cm"/>
      <inkml:brushProperty name="height" value="0.05" units="cm"/>
      <inkml:brushProperty name="color" value="#FF0066"/>
    </inkml:brush>
  </inkml:definitions>
  <inkml:trace contextRef="#ctx0" brushRef="#br0">1 0 7666,'57'39'1632,"-43"-40"576,-3 0-2496,-1-2-2040,-4 0 415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49.308"/>
    </inkml:context>
    <inkml:brush xml:id="br0">
      <inkml:brushProperty name="width" value="0.05" units="cm"/>
      <inkml:brushProperty name="height" value="0.05" units="cm"/>
      <inkml:brushProperty name="color" value="#FF0066"/>
    </inkml:brush>
  </inkml:definitions>
  <inkml:trace contextRef="#ctx0" brushRef="#br0">1 191 6521,'5'13'1971,"-1"0"-1,5 22 0,4 64 948,-9-53-2063,16 103 692,17 238-502,-37-367-1125,1-10 4,0 0-1,-1 0 1,-1 1-1,0-1 0,0 0 1,-1 0-1,0 0 0,-4 12 1,6-22 81,0 0 0,-1 1-1,1-1 1,0 1 0,0-1 0,0 0 0,0 1 0,0-1 0,0 1 0,0-1-1,-1 0 1,1 1 0,0-1 0,0 0 0,0 1 0,-1-1 0,1 0 0,0 0-1,-1 1 1,1-1 0,0 0 0,-1 1 0,1-1 0,0 0 0,-1 0 0,1 0-1,0 0 1,-1 1 0,1-1 0,0 0 0,-1 0 0,1 0 0,-1 0 0,1 0-1,0 0 1,-1 0 0,1 0 0,-1 0 0,1 0 0,0 0 0,-1 0 0,1 0-1,-1 0 1,1-1 0,0 1 0,-1 0 0,1 0 0,0 0 0,-1 0 0,1-1-1,0 1 1,-1 0 0,1 0 0,0-1 0,-1 1 0,1 0 0,0-1-1,0 1 1,-1 0 0,1-1 0,0 1 0,0 0 0,0-1 0,0 1 0,-1-1-1,-11-28 556,0-24-44,3 0 0,2 0 0,2-1 0,3-78 0,3 66-649,2 0 1,4 0 0,3 1-1,18-67 1,-21 106-229,2 0 0,1 1 0,0 0 0,24-39 0,-28 55 180,0 0-1,1 0 1,-1 1 0,2 0-1,-1 0 1,1 1 0,0 0-1,1 0 1,0 0 0,0 2-1,0-1 1,1 1 0,-1 0-1,18-5 1,-9 6 9,-1 0 1,1 2-1,0 1 0,0 0 0,0 1 0,-1 0 0,1 2 1,24 5-1,140 42-2906,-169-45 2569,60 18-1818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49.743"/>
    </inkml:context>
    <inkml:brush xml:id="br0">
      <inkml:brushProperty name="width" value="0.05" units="cm"/>
      <inkml:brushProperty name="height" value="0.05" units="cm"/>
      <inkml:brushProperty name="color" value="#FF0066"/>
    </inkml:brush>
  </inkml:definitions>
  <inkml:trace contextRef="#ctx0" brushRef="#br0">54 1 8602,'-46'93'3141,"45"-91"-2934,0 1 0,0-1 1,0 1-1,0-1 0,1 1 1,-1-1-1,1 1 1,-1 0-1,1-1 0,0 1 1,0 0-1,0-1 1,0 1-1,1 0 0,-1-1 1,1 1-1,-1 0 1,1-1-1,2 5 0,2 6 250,12 49 82,-3 1-1,-2 0 1,7 124-1,-36 433-357,3-254-251,14 462-1664,32-415-569,-10-293 541,-21-116 1626,1 1-1,-1-1 1,1 1-1,0-1 1,4 6-1,-5-9 106,-1 0-1,1 0 1,-1 0 0,1-1 0,0 1-1,-1 0 1,1-1 0,0 1-1,0-1 1,-1 1 0,1-1 0,0 1-1,0-1 1,0 1 0,0-1-1,-1 0 1,1 0 0,0 1-1,2-1 1,-1-1-13,1 1-1,-1-1 0,1 0 1,-1-1-1,1 1 0,-1 0 1,0-1-1,1 1 1,-1-1-1,0 0 0,0 0 1,0 0-1,-1 0 0,1 0 1,0 0-1,-1 0 1,3-4-1,8-12-63,-1 0 1,-1 0-1,11-29 0,21-67 94,-26 67 92,54-163 14,61-310-1,-82 241-2176,-13 22-378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0.116"/>
    </inkml:context>
    <inkml:brush xml:id="br0">
      <inkml:brushProperty name="width" value="0.05" units="cm"/>
      <inkml:brushProperty name="height" value="0.05" units="cm"/>
      <inkml:brushProperty name="color" value="#FF0066"/>
    </inkml:brush>
  </inkml:definitions>
  <inkml:trace contextRef="#ctx0" brushRef="#br0">659 1 9378,'-43'33'3497,"-12"11"360,3 2-2689,-15 12-264,3-1-896,-16 6-680,12-12-360,-17-5-185,13-29-2615,0-26 903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0.442"/>
    </inkml:context>
    <inkml:brush xml:id="br0">
      <inkml:brushProperty name="width" value="0.05" units="cm"/>
      <inkml:brushProperty name="height" value="0.05" units="cm"/>
      <inkml:brushProperty name="color" value="#FF0066"/>
    </inkml:brush>
  </inkml:definitions>
  <inkml:trace contextRef="#ctx0" brushRef="#br0">0 744 6865,'13'-29'440,"46"-103"2296,113-188 0,-147 281-2543,3 1-1,35-39 0,-53 66-153,0 0-1,1 0 1,1 1 0,0 1 0,0 0-1,1 1 1,0 0 0,0 1 0,1 0 0,21-7-1,-30 13-14,0 0 0,1 0-1,-1 1 1,0-1 0,0 1-1,1 0 1,-1 0 0,0 1 0,0 0-1,1 0 1,-1 0 0,0 0-1,0 1 1,9 4 0,-5-1 46,-1 0 0,1 1 0,-1 0 0,0 1 0,0-1 0,8 10 0,-5-3 71,0 0 0,-1 1 0,-1 0-1,0 0 1,12 28 0,23 80 666,-43-119-787,28 94 736,15 101 0,2 108 254,-43-282-950,68 606 802,-49-415-825,9 76-227,26 239-911,-13-164-114,-27-261 906,-16-102 346,-1 1 1,1-1-1,0 0 1,0 1-1,0-1 1,0 0-1,1 0 1,-1 1-1,1-1 1,0 0-1,0 0 1,0-1-1,0 1 1,1 0-1,-1-1 1,4 3-1,-5-4 5,0-1 0,0 0 0,0 1 0,0-1 0,0 0 0,0 0-1,0 1 1,1-1 0,-1 0 0,0 0 0,0 0 0,0-1 0,0 1 0,0 0 0,0 0-1,1-1 1,0 0 0,2 0 66,0-1 0,-1 0 0,0 0 0,1-1 0,-1 1 0,4-5 0,23-22 671,-2-2 0,40-58 0,44-83-16,-78 117-679,120-180-166,-106 169-327,81-86-1,-102 125 150,1 1 0,1 1 0,2 1 0,60-36 1,-67 48 94,0 0 1,1 2-1,1 1 1,-1 1-1,1 1 1,1 1-1,42-4 1,-36 8 81,-1 2-1,0 1 1,0 1 0,1 2 0,-2 2 0,33 8 0,-26-2 135,0 1 0,-1 2 0,0 1 0,49 30 0,-41-17 80,-2 2 0,-2 1-1,51 50 1,96 129-223,53 88-4487,-125-169 1049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3.436"/>
    </inkml:context>
    <inkml:brush xml:id="br0">
      <inkml:brushProperty name="width" value="0.05" units="cm"/>
      <inkml:brushProperty name="height" value="0.05" units="cm"/>
      <inkml:brushProperty name="color" value="#FF0066"/>
    </inkml:brush>
  </inkml:definitions>
  <inkml:trace contextRef="#ctx0" brushRef="#br0">76 669 12979,'-17'-3'2,"7"2"-43,1 0-1,0-1 0,-14-4 1,23 5 16,-1 1-1,1 0 1,-1 0 0,1-1 0,0 1 0,-1 0 0,1-1 0,-1 1-1,1 0 1,0-1 0,-1 1 0,1-1 0,0 1 0,-1-1 0,1 1-1,0 0 1,0-1 0,0 1 0,-1-1 0,1 1 0,0-1 0,0 0-1,0 1 1,0-1 0,0 1 0,0-1 0,0 1 0,0-1 0,0 1-1,0-1 1,0 1 0,0-1 0,0 1 0,1-1 0,-1 1 0,0-1-1,0 1 1,1-1 0,-1 1 0,0-1 0,0 1 0,1 0 0,-1-1-1,1 1 1,-1-1 0,0 1 0,1 0 0,-1-1 0,1 1 0,-1 0-1,1 0 1,-1-1 0,1 1 0,0 0 0,68-16 166,-44 11 96,0-1 0,0-1 0,30-13 0,120-48 882,320-80 0,196 6-1313,-458 98 331,-113 20-163,482-77-38,-538 92-217,-53 2 58,-16 0-71,-20-3-591,-18 1-1428,-21 0 43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3.821"/>
    </inkml:context>
    <inkml:brush xml:id="br0">
      <inkml:brushProperty name="width" value="0.05" units="cm"/>
      <inkml:brushProperty name="height" value="0.05" units="cm"/>
      <inkml:brushProperty name="color" value="#FF0066"/>
    </inkml:brush>
  </inkml:definitions>
  <inkml:trace contextRef="#ctx0" brushRef="#br0">69 0 12331,'-65'89'1832,"65"-89"-1774,-1 0-1,1 1 1,0 0-1,-1-1 1,1 1-1,0-1 1,-1 1-1,1-1 1,0 1-1,0 0 1,0-1-1,0 1 1,-1-1-1,1 1 1,0 0-1,0-1 1,0 1 0,0 0-1,0-1 1,1 1-1,-1 0 1,0-1-1,0 1 1,0-1-1,0 1 1,1 0-1,-1-1 1,0 1-1,1-1 1,-1 1-1,0-1 1,1 1-1,-1-1 1,1 1 0,20 7 316,-10-5-695,0 3 104,-1-1 0,1 2 0,-1-1-1,-1 2 1,1-1 0,-1 1 0,-1 1 0,9 9 0,9 15 99,22 36 0,-10-12 585,16 19-228,-2 2 1,-5 3-1,47 107 1,-88-175-262,-1 2 1,-1-1 0,0 1 0,-1-1 0,0 1-1,0 17 1,-2-25 0,-1 0 0,-1 0 0,1 0 0,-1 0 0,-1 0 0,1 0 0,-1 0 0,0-1 0,-1 1 0,0 0 0,0-1-1,0 0 1,-1 0 0,1 0 0,-7 7 0,1-3-72,0-1 0,-1 0 0,0 0 1,0-1-1,-13 7 0,18-11-105,-1-1 0,1 0 0,-1 0 0,0-1 0,0 0 0,0 0 0,-1 0 0,1-1 0,0 0 0,-1 0 0,1 0 0,-7-1 0,11 0-30,1 0 0,-1 0 0,1-1 1,-1 1-1,0-1 0,1 1 0,-1-1 0,1 0 1,0 1-1,-3-3 0,-7-10-2313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4.322"/>
    </inkml:context>
    <inkml:brush xml:id="br0">
      <inkml:brushProperty name="width" value="0.05" units="cm"/>
      <inkml:brushProperty name="height" value="0.05" units="cm"/>
      <inkml:brushProperty name="color" value="#FF0066"/>
    </inkml:brush>
  </inkml:definitions>
  <inkml:trace contextRef="#ctx0" brushRef="#br0">0 605 7594,'124'-101'1852,"-120"98"-1593,-1 0 0,1 0 0,0 0 1,1 1-1,-1 0 0,5-2 0,-8 3-235,-1 1 0,1 0 0,-1 0 1,0 0-1,1 0 0,-1 0 0,1 0 0,-1 0 0,0 0 1,1 0-1,-1 0 0,1 0 0,-1 0 0,0 0 0,1 1 1,-1-1-1,1 0 0,-1 0 0,0 0 0,1 1 0,-1-1 0,0 0 1,1 0-1,-1 1 0,0-1 0,1 0 0,-1 1 0,4 2 25,1 1 28,1 0-1,-1 0 1,0 0-1,-1 1 0,1 0 1,-1 0-1,0 0 1,0 1-1,0-1 1,-1 1-1,4 9 1,16 21 256,16 9 198,-20-23-110,31 45-1,-37-37 381,-17-106-552,5 49-225,2 0 1,1 0-1,1 1 1,1-1-1,19-50 1,99-151-7,-108 199-5,2 1-1,1 0 0,1 2 0,2 0 0,0 2 1,50-42-1,-70 64-19,0 0 1,1 1-1,-1-1 0,1 1 1,0 0-1,-1 0 1,1 0-1,0 0 0,0 0 1,-1 0-1,1 1 1,0-1-1,5 1 0,-6 0-67,0 0 0,0 0 0,0 1 0,0-1 0,0 1-1,0 0 1,0-1 0,-1 1 0,1 0 0,0 0 0,0 0-1,-1 0 1,1 1 0,-1-1 0,1 0 0,-1 1 0,0-1 0,1 1-1,-1-1 1,2 3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5.282"/>
    </inkml:context>
    <inkml:brush xml:id="br0">
      <inkml:brushProperty name="width" value="0.05" units="cm"/>
      <inkml:brushProperty name="height" value="0.05" units="cm"/>
      <inkml:brushProperty name="color" value="#FF0066"/>
    </inkml:brush>
  </inkml:definitions>
  <inkml:trace contextRef="#ctx0" brushRef="#br0">560 183 8490,'-2'4'5096,"2"-4"-5017,-14-1 808,3 0-911,-158-7 198,162 8-160,-4 0 14,0 1-1,-1 1 0,1-1 0,0 2 0,0 0 0,0 0 1,1 1-1,-1 0 0,1 1 0,0 0 0,0 1 1,0 0-1,-10 9 0,-7 7-14,1 1 0,-43 50 1,69-73-14,-12 13-14,0 1 0,1 1 1,0-1-1,-14 30 1,24-43 6,0 0 0,1 0 0,-1 0 0,1 0 0,0 0 0,-1 0 1,1 1-1,0-1 0,0 0 0,-1 0 0,1 0 0,0 0 0,0 2 0,1-2 4,-1-1 0,0 0 0,0 0-1,0 1 1,0-1 0,1 0-1,-1 0 1,0 1 0,0-1 0,1 0-1,-1 0 1,0 0 0,0 0-1,1 1 1,-1-1 0,0 0-1,1 0 1,-1 0 0,0 0 0,0 0-1,1 0 1,-1 0 0,0 0-1,1 0 1,-1 0 0,0 0 0,1 0-1,-1 0 1,0 0 0,1 0-1,-1 0 1,35-13-108,-29 10 119,53-29 16,-1-3 0,87-68 1,-38 25 11,-91 67-34,0 0 0,1 1 1,1 1-1,26-11 1,-42 21-91,-5 4 39,-9 11 14,5-7 18,-141 172 83,145-178-58,1 0 0,0 0 1,0 0-1,0 1 1,0-1-1,1 0 0,-1 1 1,1-1-1,0 1 0,0-1 1,0 1-1,0 0 0,1 0 1,-1-1-1,1 8 0,1-9-4,0 0 1,-1 0-1,1 0 0,0 0 0,0 0 1,0 0-1,0 0 0,1 0 0,-1 0 1,0-1-1,1 1 0,-1 0 0,1-1 0,0 0 1,-1 1-1,1-1 0,0 0 0,0 0 1,0 0-1,0 0 0,0 0 0,0 0 0,0 0 1,0-1-1,0 1 0,1-1 0,-1 0 1,2 1-1,10 1-5,-1-1 0,0 0 0,1-1-1,-1 0 1,21-3 0,-29 2-3,1 0 0,-1 0 0,1 0 0,-1-1-1,0 0 1,1 0 0,-1 0 0,0-1 0,0 1 0,-1-1-1,1-1 1,-1 1 0,1-1 0,-1 1 0,0-1 0,5-6 0,0-8 44,1 1 0,-2-1 1,0-1-1,-1 0 1,-1 0-1,4-23 1,-5 18-1,2 0 0,0 1 0,15-31 1,-21 53-41,-1-1 1,1 1 0,0 0-1,0-1 1,0 1 0,-1 0-1,1 0 1,0 0 0,1-1-1,-1 1 1,0 0 0,0 0-1,0 1 1,1-1 0,-1 0-1,0 0 1,1 1 0,-1-1-1,0 0 1,1 1 0,-1-1 0,1 1-1,-1 0 1,1 0 0,-1-1-1,1 1 1,-1 0 0,1 0-1,-1 1 1,1-1 0,-1 0-1,1 0 1,-1 1 0,1-1-1,1 1 1,4 3 0,0-1 1,0 1-1,0 0 1,0 1-1,8 7 0,-8-7 3,47 39 43,-8-6-12,69 42 0,-100-70-37,1-2 0,0 0 1,0-1-1,1-1 0,0 0 0,0-1 0,0-1 0,1 0 0,18 0 0,-29-3 10,1-1-1,-1 0 1,1-1-1,-1 0 0,1 0 1,-1 0-1,1-1 1,-1 0-1,0-1 1,0 1-1,0-1 1,0-1-1,0 1 0,-1-1 1,1-1-1,-1 1 1,0-1-1,0 0 1,-1 0-1,0-1 0,0 1 1,0-1-1,0 0 1,-1-1-1,6-12 1,6-14 5,-2 0 0,15-57 1,-5 16-50,-24 73 36,2-4-5,0 0 0,0-1 1,0 1-1,1 0 0,5-8 0,-8 12 4,1 0 0,0 0 0,0 1 0,0-1-1,0 0 1,0 1 0,0-1 0,0 0 0,0 1-1,0-1 1,0 1 0,0-1 0,0 1 0,0 0-1,0 0 1,0-1 0,0 1 0,0 0 0,0 0-1,1 0 1,-1 0 0,0 0 0,0 0 0,0 1-1,0-1 1,0 0 0,0 0 0,0 1-1,1-1 1,-1 1 0,0-1 0,1 2 0,9 5-6,-1 1 0,0 0-1,0 0 1,0 1 0,-1 1 0,-1 0 0,0 0 0,12 19 0,-11-16-1,67 105-70,7 10-144,-71-110 95,2-1-1,1-1 1,0-1 0,32 26-1,-43-38 64,0 0-1,0 0 1,0-1-1,0 0 0,0 0 1,1 0-1,-1-1 1,8 3-1,-10-4 32,0 0 1,0 0-1,0 0 0,0 0 0,0 0 0,0 0 1,0 0-1,0-1 0,0 1 0,0-1 0,0 1 1,0-1-1,-1 0 0,1 0 0,0 0 0,0 0 1,-1 0-1,1 0 0,-1 0 0,1-1 1,-1 1-1,1 0 0,0-3 0,16-20-1321,25-46 0,-38 61 867,24-46-1564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6.352"/>
    </inkml:context>
    <inkml:brush xml:id="br0">
      <inkml:brushProperty name="width" value="0.05" units="cm"/>
      <inkml:brushProperty name="height" value="0.05" units="cm"/>
      <inkml:brushProperty name="color" value="#FF0066"/>
    </inkml:brush>
  </inkml:definitions>
  <inkml:trace contextRef="#ctx0" brushRef="#br0">534 125 7650,'101'-106'2916,"-80"88"579,-21 18-3452,0 0 379,-26 10-769,-5-1 595,29-8-243,-11 4 49,0 1 0,0 0 1,0 1-1,0 1 0,1 0 0,1 1 1,-14 11-1,-5 12-12,1 1 1,2 2-1,1 0 0,2 2 1,1 0-1,2 2 0,-25 65 1,39-86-35,2 0 1,-7 36 0,11-49-9,0 1 1,1-1-1,0 1 1,0-1 0,0 1-1,1-1 1,-1 0-1,1 1 1,0-1-1,1 0 1,-1 0 0,1 1-1,0-1 1,3 5-1,-2-7 8,0 0 0,0 1-1,0-1 1,1 0 0,-1 0 0,1-1-1,0 1 1,-1-1 0,1 0-1,0 0 1,0 0 0,1 0 0,-1-1-1,0 0 1,0 0 0,1 0 0,-1 0-1,8 0 1,5 0 35,0-1-1,-1-1 1,27-4 0,-7-1-48,-1-2 1,1-1 0,64-26-1,-99 35 6,-1 0 0,0 0 0,1-1 0,-1 1 0,1 0 0,-1 0 0,0 0 0,1 0-1,-1-1 1,1 1 0,-1 0 0,1 0 0,-1 0 0,1 0 0,-1 0 0,0 0 0,1 0 0,-1 0 0,1 0-1,-1 0 1,1 0 0,-1 1 0,1-1 0,-1 0 0,0 0 0,1 0 0,-1 1 0,1-1 0,-1 0 0,0 0-1,1 1 1,-1-1 0,0 0 0,1 1 0,-1-1 0,0 0 0,1 1 0,-1-1 0,0 0 0,0 1-1,1-1 1,-1 1 0,0-1 0,0 1 0,0-1 0,0 1 0,0 0 0,1 23 14,-1-22-11,-4 41 87,5 75-1,8-36 54,-5-58-118,-1 0-1,-1 1 1,-1-1 0,-4 39-1,2-59-17,1-1 0,-1 1 0,0-1-1,0 1 1,0-1 0,-1 0 0,1 0-1,-1 1 1,1-1 0,-1 0 0,0-1-1,-1 1 1,1 0 0,-3 2-1,1-1 0,0-1 0,0-1 0,-1 1 0,1 0 0,-1-1 0,0 0 0,0 0 0,0-1 0,-6 2 0,-26 5-42,0-1 0,-1-2 0,-45 0 0,-114-12-339,171 5 306,-1 0 0,2-2 0,-1-2 0,-26-8 0,50 14 43,1 0-1,-1-1 1,0 1 0,1-1-1,-1 0 1,1 1-1,-1-1 1,1 0 0,-1 0-1,1 0 1,-1 0-1,1 0 1,0-1 0,-1 1-1,1 0 1,0 0-1,0-1 1,0 1 0,0-1-1,0 1 1,1-1-1,-1 1 1,0-1-1,0-3 1,1 3-25,0-1 0,1 1 0,-1-1 0,1 1 0,0 0 0,-1-1 0,1 1 0,0 0 0,1-1 0,-1 1 0,0 0 0,0 0 0,1 0 0,0 0 0,-1 0 0,1 1 0,2-3 0,29-25-328,2 2-1,0 2 0,55-30 0,-54 33 223,40-25 2,2 3 0,113-45 0,-159 79 225,50-9 0,-47 12 23,-18 5 8,0 0 0,1 1 0,-1 1 0,1 1 0,23 4 0,-22-3 55,101 17 782,128-9 180,-243-10-1071,-1-1 0,1 1 0,0-1 0,-1 0 0,1 0 0,-1 0 0,1 0 0,-1-1 0,0 0 0,1 0 0,-1 0 0,0 0 0,0-1 0,0 0 0,-1 0 0,7-6 0,-5 4-23,-1-1 1,0 0-1,0 1 0,0-2 1,-1 1-1,1 0 0,-2-1 1,1 1-1,-1-1 1,3-11-1,-3 9-22,-1 0-1,0 0 1,-1 0 0,0 0-1,0 0 1,0-1 0,-2 1 0,-2-11-1,3 14 2,-1 0 0,0 0 0,0 0 1,-1 1-1,1-1 0,-1 1 0,0 0 0,-1 0 0,1 0 0,-1 0 0,0 0 0,-7-5 0,5 5 2,0 1 1,0-1-1,-1 2 0,1-1 1,-1 1-1,0 0 0,0 0 1,0 0-1,0 1 0,0 1 1,0-1-1,-1 1 0,1 0 0,-11 0 1,6 2-1,0 0 0,0 1 1,0 0-1,0 1 0,0 1 1,0-1-1,1 2 0,-12 5 1,-8 8-11,1 0 0,1 2 1,0 1-1,2 2 0,-27 27 0,-2 9-35,-71 98 0,97-117 25,2 1 0,2 1 0,-37 85 0,56-112 6,1 1 0,1 0 0,1 0 0,0 1 0,1 0 0,0-1 1,0 24-1,4-33 1,-1-1-1,1 1 1,0 0 0,0-1 0,1 0 0,0 1 0,0-1 0,0 0-1,1 0 1,0 0 0,0 0 0,0-1 0,1 1 0,0-1 0,0 0 0,1 0-1,-1 0 1,1 0 0,0-1 0,0 0 0,10 6 0,-1-2-9,0-1-1,0 0 1,1-1 0,0-1 0,0 0 0,28 4-1,-9-4-32,1-2-1,53-1 0,-11-6-221,0-4 0,118-28 0,-83 7-1252,116-46 1,-3-20-1140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08.516"/>
    </inkml:context>
    <inkml:brush xml:id="br0">
      <inkml:brushProperty name="width" value="0.05" units="cm"/>
      <inkml:brushProperty name="height" value="0.05" units="cm"/>
      <inkml:brushProperty name="color" value="#FF0066"/>
    </inkml:brush>
  </inkml:definitions>
  <inkml:trace contextRef="#ctx0" brushRef="#br0">814 237 7354,'132'44'1937,"-129"-43"-1772,-1-1 0,1 1 0,-1 0-1,1-1 1,0 1 0,-1-1-1,1 0 1,0 0 0,0 0 0,-1 0-1,1-1 1,4 0 0,-6 0-141,0 1-1,-1 0 1,1-1 0,-1 1 0,1 0-1,-1-1 1,1 1 0,-1-1 0,0 1-1,1-1 1,-1 1 0,1-1 0,-1 1-1,0-1 1,0 0 0,1 1 0,-1-1-1,0 1 1,0-1 0,0 0 0,0 1-1,1-1 1,-1 0 0,0 1 0,0-1-1,0 0 1,0 1 0,-1-1-1,1 0 1,-1-3 7,0 0-1,0 1 0,0-1 0,-1 1 1,0-1-1,0 1 0,1 0 0,-2 0 1,-1-3-1,-3 0 64,1 0-1,-1 1 1,0-1-1,0 1 1,0 1-1,0 0 1,-1 0-1,0 0 1,0 1-1,0 0 1,-12-2-1,8 3 3,1 0 0,-1 1 0,1 1 0,-1 0 0,0 1 0,1 0 0,-19 4 0,1 3-9,0 2 0,0 0 1,1 2-1,0 2 0,-35 22 1,-12 10-76,-107 89 1,138-97 14,1 2 0,2 2 0,-45 59 0,74-85-16,1 1-1,1 0 0,0 0 1,1 1-1,1 0 0,-10 31 0,16-41-4,0 0-1,1 0 1,-1 0-1,1 0 1,1 0-1,0 0 1,0 0-1,1 0 1,0 0-1,0 0 1,0 0-1,1-1 0,1 1 1,-1 0-1,1-1 1,1 0-1,-1 1 1,9 11-1,-6-11 3,1-1 1,0 1-1,0-1 0,0 0 0,1-1 0,0 0 0,1 0 0,8 4 1,3 1 34,1-2 0,31 11 0,-12-8 23,0-2 0,1-2 0,66 6 1,131-11 120,-74-13-122,219-41-1,-263 28-48,-2-6 0,191-72 0,-275 87 8,-2-2-1,58-36 0,-81 46-16,-1 0 0,1-1 0,-2 1 0,1-2 0,8-10 0,-13 15-6,-1-1 0,0 1 0,1-1 0,-1 0 0,-1 0 0,1 1 0,-1-1 0,1 0 0,-1-1-1,0 1 1,-1 0 0,1 0 0,-1 0 0,0-1 0,0-4 0,-1-1-3,-1 1 0,-1-1 0,1 1 0,-2-1 0,1 1 0,-1 0 0,-1 1 0,1-1 0,-1 1 0,-1-1 0,0 2-1,0-1 1,0 1 0,-12-11 0,5 6 11,-1 1-1,0 1 0,0 0 0,-1 1 0,0 0 0,-1 1 1,-20-7-1,24 11 6,0 1-1,-1 0 1,0 1 0,0 0 0,1 1-1,-1 1 1,0 0 0,0 1 0,0 0-1,0 1 1,1 0 0,-1 1 0,1 1 0,-1 0-1,1 0 1,0 1 0,-12 7 0,-6 6-13,0 1 0,0 1 1,2 2-1,-48 46 1,54-46-10,1 0 1,0 2 0,2 1 0,1 0-1,1 1 1,-19 38 0,31-52 2,0-1 1,0 1-1,1 0 0,1 0 1,0 0-1,0 1 1,1-1-1,1 1 0,0 0 1,1-1-1,0 1 1,1-1-1,1 1 1,0 0-1,0-1 0,1 0 1,9 24-1,-8-29 3,0 1 1,0-1-1,0 0 0,1 0 1,0-1-1,1 1 0,-1-1 1,1 0-1,0-1 0,1 1 1,-1-1-1,1 0 0,0-1 1,8 4-1,-2-2-2,0-1 1,0-1-1,0 0 0,1 0 0,-1-2 1,1 1-1,24-1 0,-1-2-11,0-2 0,1-2 0,-2-1 0,1-2 0,43-15 0,-28 5-86,-2-2 1,-1-2-1,0-2 1,-2-3-1,-1-1 1,-1-3 0,-1-1-1,48-47 1,-58 47-5,-2-2 1,-1-1-1,-2-1 0,-2-2 1,-1-1-1,-1 0 1,-3-2-1,-1-1 1,29-81-1,-42 96 92,-1-1-1,-1 0 1,-1 0 0,1-47-1,-6 73 15,1 1-1,-1 0 1,0 0 0,0-1-1,0 1 1,0 0-1,0 0 1,0-1-1,0 1 1,0 0-1,0 0 1,0-1 0,0 1-1,0 0 1,0 0-1,0-1 1,0 1-1,0 0 1,0 0 0,0-1-1,0 1 1,0 0-1,-1 0 1,1-1-1,0 1 1,0 0-1,0 0 1,0 0 0,0-1-1,-1 1 1,1 0-1,0 0 1,0 0-1,0-1 1,-1 1-1,1 0 1,0 0 0,-1 0-1,-3 10 40,-4 36 60,2-1 1,2 1 0,2 0 0,7 75 0,-1-85-89,2-1 0,1 0 0,2 0 0,1-1 1,2 0-1,24 49 0,-36-83-11,41 74 5,-36-65 7,1-1 1,-1-1-1,2 1 0,-1-1 1,1 0-1,12 9 0,-19-15 1,1-1-1,-1 1 1,1-1-1,0 0 1,-1 1 0,1-1-1,0 0 1,-1 1-1,1-1 1,0 0-1,0 0 1,-1 0 0,1 1-1,0-1 1,0 0-1,-1 0 1,1 0-1,0 0 1,0 0-1,-1-1 1,1 1 0,0 0-1,0 0 1,-1 0-1,1-1 1,0 1-1,-1 0 1,1-1 0,0 1-1,-1 0 1,1-1-1,-1 1 1,1-1-1,0 1 1,-1-1 0,1 1-1,-1-1 1,1 0-1,2-4 53,0 0 0,0 0-1,-1 0 1,3-9 0,3-4 46,4-6-9,181-330-238,-185 341 128,37-55-63,-39 61 64,0-1 0,0 1 0,1 1 0,-1-1 0,1 1 0,11-7 0,-16 12 3,0 0 0,0 0 0,0 0 0,0 0-1,0 0 1,0 1 0,0-1 0,0 1 0,0-1 0,1 1 0,-1 0 0,0 0 0,0 0-1,1 0 1,-1 0 0,0 0 0,0 1 0,0-1 0,1 1 0,-1 0 0,0-1 0,0 1-1,0 0 1,0 0 0,0 0 0,0 1 0,-1-1 0,1 0 0,0 1 0,0-1 0,-1 1-1,1-1 1,1 4 0,4 4 2,-1 0-1,0 0 0,-1 1 0,1 0 1,3 13-1,28 74 38,-19-43-9,33 63 0,-44-103-26,1 0 1,1 0 0,0 0-1,1-1 1,0-1-1,1 0 1,1 0-1,23 18 1,-27-25 4,0 0 0,0-1 0,0 0-1,0 0 1,0-1 0,1 0 0,0-1 0,0 0 0,0 0 0,0-1-1,0 0 1,0 0 0,0-1 0,0 0 0,16-3 0,-3-1 38,1-2 0,-1 0 0,0-1 1,39-19-1,0-5 6,-1-3 1,-3-2 0,0-2-1,-3-3 1,-1-3 0,-2-1-1,50-60 1,-76 77-68,-1-1 1,-2-2-1,-1 0 0,-2-1 0,-1-1 1,24-62-1,-39 85 1,0 0-1,0-1 1,-1 1 0,-1 0-1,1-1 1,-2 0 0,0-12-1,0 17 12,-1 1 0,0 0 0,0 0 0,-1-1 0,1 1-1,-1 0 1,0 0 0,0 0 0,-1 1 0,1-1-1,-1 0 1,0 1 0,0 0 0,-1 0 0,-6-6-1,5 5 2,-1 0 0,-1 1 0,1 0-1,-1 0 1,1 0 0,-1 1-1,0 0 1,0 0 0,-1 1-1,-8-2 1,3 2 8,0 0 0,0 1-1,0 1 1,0 0 0,-21 3 0,13 0 2,0 2 0,0 0 0,0 1 0,1 1 0,0 1 0,0 1 0,-18 12 0,4 1-8,0 1 0,2 2 0,1 2-1,1 0 1,2 2 0,0 1-1,2 1 1,2 2 0,1 0-1,-28 53 1,46-75 3,0-1 0,0 1 0,1 0 1,1 0-1,0 0 0,0 1 0,-1 18 0,4-25 1,0-1 0,0 0-1,0 1 1,1-1 0,-1 0 0,1 1 0,0-1-1,1 0 1,-1 0 0,1 0 0,-1 0 0,1 0-1,1 0 1,-1 0 0,0-1 0,1 1 0,0-1-1,0 0 1,0 0 0,0 0 0,0 0 0,0 0-1,6 3 1,2 0 21,1-1-1,-1 0 0,1 0 1,0-1-1,0-1 1,0 0-1,1-1 1,-1 0-1,1-1 1,-1 0-1,17-1 1,4-2 27,-1-2 0,0-1 0,45-12 0,-21-1 14,0-2 0,66-33 0,105-68 58,23-11 417,-209 111-435,-1-1 0,-2-2-1,45-35 1,-64 44-68,214-155 271,-218 159-299,-8 6-5,1 0 0,-1 0 0,1 0 0,16-6 1,-23 10-5,1 1 1,-1-1 0,1 1 0,-1 0 0,1-1-1,-1 1 1,1 0 0,-1 0 0,1 0 0,-1 0-1,1 1 1,-1-1 0,1 0 0,-1 0 0,1 1-1,-1-1 1,1 1 0,-1 0 0,0-1 0,1 1-1,-1 0 1,0 0 0,1 0 0,-1 0 0,0 0-1,0 0 1,0 0 0,0 0 0,0 0 0,0 0-1,0 1 1,-1-1 0,2 2 0,0 1-3,0 0 0,0 0 1,0 1-1,-1-1 0,0 1 0,0-1 0,0 1 1,0-1-1,0 7 0,-5 46 13,4-56-9,-57 357 219,-4 31 23,54-323-193,4 0 1,3 0-1,14 121 1,-11-164-15,2 0 0,0 1-1,2-2 1,0 1 0,2-1 0,0 0-1,14 21 1,-16-31 8,1-1 0,1 1 0,0-2 0,0 1-1,1-1 1,1 0 0,0-1 0,0-1 0,0 1 0,1-2 0,0 0-1,26 11 1,-11-8 43,0-2 0,1-1 0,-1-1 0,1-2 0,0 0 0,0-2 0,1-1 0,36-4 0,-6-3-37,-2-3 0,1-2 0,60-20 0,-52 10-185,0-4-1,72-38 0,-35 7-895,-2-4-1,-3-5 0,-3-4 1,133-125-1,84-135-2860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4.917"/>
    </inkml:context>
    <inkml:brush xml:id="br0">
      <inkml:brushProperty name="width" value="0.05" units="cm"/>
      <inkml:brushProperty name="height" value="0.05" units="cm"/>
      <inkml:brushProperty name="color" value="#FF0066"/>
    </inkml:brush>
  </inkml:definitions>
  <inkml:trace contextRef="#ctx0" brushRef="#br0">216 166 5281,'-6'-11'3591,"5"9"-3319,-1-1-1,1 1 1,0 0-1,0-1 1,0 1-1,0-1 1,0 1-1,1-1 1,-1 1-1,1-1 1,-1-3-1,2 3-258,0 0-1,0-1 1,0 1-1,0 0 1,1 0 0,-1 0-1,1 0 1,0 0-1,0 0 1,0 1-1,0-1 1,4-3-1,14-13 113,-11 11-5,0-1-1,-1 0 1,13-16-1,-13 15 276,-6 12 484,-5 20 567,0-10-1768,-32 130 566,31-122-195,-24 100 357,-19 211-1,47-320-423,0-6-59,-1 1-1,1 0 1,-1-1-1,0 1 1,-3 9 0,4-13 33,-1-1 1,0 1 0,0-1 0,0 0-1,0 1 1,0-1 0,0 0 0,0 0 0,0 1-1,0-1 1,-1 0 0,1 0 0,0-1 0,-1 1-1,1 0 1,0 0 0,-1-1 0,1 1-1,-1 0 1,0-1 0,1 0 0,-1 1 0,1-1-1,-3 0 1,-11 1-880,0 0 0,1-1 1,-25-4-1,-17-6-1595</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12.184"/>
    </inkml:context>
    <inkml:brush xml:id="br0">
      <inkml:brushProperty name="width" value="0.05" units="cm"/>
      <inkml:brushProperty name="height" value="0.05" units="cm"/>
      <inkml:brushProperty name="color" value="#FF0066"/>
    </inkml:brush>
  </inkml:definitions>
  <inkml:trace contextRef="#ctx0" brushRef="#br0">2599 484 3937,'-4'10'208,"3"-3"220,-1 0 0,0-1-1,-1 1 1,-5 8 0,8-14-405,0-1 1,0 0-1,0 0 1,0 0-1,0 0 1,-1 0-1,1 0 1,0 1-1,0-1 1,0 0-1,0 0 1,0 0-1,-1 0 1,1 0-1,0 0 1,0 0-1,0 0 1,0 0-1,-1 0 1,1 0-1,0 0 1,0 0-1,0 0 1,-1 0-1,1 0 1,0 0-1,0 0 1,0 0-1,0 0 1,0 0-1,-1 0 1,1 0-1,0-1 1,0 1-1,0 0 1,0 0-1,-1 0 1,1 0-1,0 0 1,0 0-1,0 0 1,0-1-1,0 1 1,0 0 0,0 0-1,0 0 1,-1 0-1,1-1 1,0 1-1,0 0 1,0 0-1,0 0 1,0 0-1,0-1 1,0 1-1,0 0 1,0 0-1,-6-32 1239,1-57-770,4 59 379,0 1 1,-10-45-1,9 64-760,-1 0 1,0 0-1,-1 1 0,0-1 1,0 1-1,-1 0 1,0 0-1,-1 0 1,0 1-1,0 0 1,-10-9-1,5 7-98,-1 0-1,0 1 1,0 1 0,-1 0-1,0 0 1,0 1 0,-20-6-1,-103-28 77,82 30-2,1 2 0,-2 3 0,1 2 0,0 2 0,-61 6 0,9 7 83,-169 39-1,-21 46 330,194-56-287,3 4-1,1 4 1,-181 121 0,231-132-157,2 3 0,1 2 1,2 2-1,2 1 0,2 2 1,2 2-1,-56 100 0,67-99 1,2 1 0,3 1 0,1 2 0,-23 105-1,-11 230-57,48-317-6,4 0 0,2 1 1,17 115-1,-9-144 7,1 1-1,3-2 1,1 0 0,2 0-1,2-2 1,2 0 0,25 41-1,-12-33 1,2-2 0,3 0 0,1-3 0,2-1-1,66 54 1,-47-50-23,1-4 0,2-2-1,125 61 1,-139-81 37,1-2 0,1-2 1,1-2-1,0-3 0,1-2 0,71 5 0,-47-8 9,-1-3 0,112-10-1,-147 2-14,-1-2 1,-1-1-1,1-2 0,-2-2 1,1-2-1,59-28 0,-74 29 1,26-12-12,68-48 0,-103 63 35,-1-1 0,-1-1-1,1 0 1,-2-1 0,0 0 0,0-1 0,-1 0 0,-1 0-1,14-26 1,-5-8 113,-2-1 0,-3 0-1,10-58 1,-1 3-129,-4 38 17,2 1 0,3 0 0,2 2 0,39-66 0,-63 124-34,48-93 642,-44 84-445,0 0 1,-1 0-1,-1 0 1,0 0-1,1-26 1,-4-44 14,-14-108 0,2 62-79,14-349 771,-8 132-807,3 281-7,2 46-34,-1 1-1,-1 0 0,-1 0 1,0 0-1,-2 0 0,0 1 1,-14-30-1,8 25-48,-1 1 0,0 1 0,-2 0 0,0 1-1,-24-22 1,22 23 20,-27-35 0,38 45-18,0-1 0,0 0-1,1-1 1,1 1 0,-1-1 0,-3-16 0,-10-15-8883,-9-23 4957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13.666"/>
    </inkml:context>
    <inkml:brush xml:id="br0">
      <inkml:brushProperty name="width" value="0.05" units="cm"/>
      <inkml:brushProperty name="height" value="0.05" units="cm"/>
      <inkml:brushProperty name="color" value="#FF0066"/>
    </inkml:brush>
  </inkml:definitions>
  <inkml:trace contextRef="#ctx0" brushRef="#br0">60 258 7386,'1'-2'401,"0"0"1,1 0-1,-1 0 1,1 0-1,0 0 1,-1 0-1,1 1 1,0-1-1,0 1 1,0-1-1,0 1 1,0 0-1,0-1 1,0 1-1,1 0 1,-1 0-1,0 1 1,4-2-1,1 1-348,0 1-1,1-1 0,-1 1 0,12 2 0,6-1-364,-25-2 397,0 0 1,0 0-1,-1 0 0,1 0 0,0 0 1,0 0-1,-1 0 0,1 0 0,0 0 0,-1 1 1,1-1-1,-1 0 0,1 0 0,-1 0 1,0 1-1,1-1 0,-2-1 0,-2-5-93,4 6 5,0-1 0,0 0-1,0 0 1,0 0 0,1 0 0,-1 1 0,1-1 0,-1 0 0,1 0-1,0 1 1,-1-1 0,1 0 0,0 1 0,2-3 0,23-18-67,-4 5 27,35-29 13,-55 44 28,-1 1-1,1 0 0,0-1 0,1 1 0,-1 0 0,0 0 0,0 0 0,0 0 0,1 0 0,-1 1 0,1-1 0,-1 1 0,0 0 0,1-1 0,2 1 0,-3 1-1,0-1 1,-1 0-1,1 1 0,0-1 0,-1 1 1,1 0-1,-1 0 0,1-1 0,-1 1 0,1 0 1,-1 0-1,0 0 0,1 1 0,-1-1 0,0 0 1,1 2-1,1 2-10,0 0 0,0 0 1,0 0-1,-1 0 0,0 0 1,0 1-1,0-1 0,1 10 1,-2-7-9,0 1 0,0-1 0,-1 1 1,0-1-1,0 1 0,-3 14 0,2-21 21,1 0-1,0 0 0,-1 0 1,0 0-1,1 0 0,-1 0 1,0 0-1,0 0 0,0 0 1,0-1-1,0 1 1,-1 0-1,1-1 0,0 1 1,-1-1-1,1 1 0,-1-1 1,0 0-1,1 0 0,-1 0 1,0 0-1,0 0 0,0 0 1,0 0-1,1 0 1,-1-1-1,0 1 0,0-1 1,-1 1-1,1-1 0,0 0 1,-3 0-1,-7-1 15,1-1-1,0 0 1,-1 0-1,1-2 1,0 1-1,1-1 0,-15-7 1,-6-6 19,-31-21 0,55 33-29,-42-32 31,46 35-40,1 0 0,-1-1 0,1 0 0,-1 0 0,1 0 0,0 0 0,0 0 0,0 0 0,1 0-1,-1-1 1,1 1 0,-1 0 0,0-7 0,2 8 1,0 0-1,0 0 1,0 0-1,0 1 1,1-1-1,-1 0 1,1 0-1,0 0 1,-1 1-1,1-1 1,0 0-1,0 1 1,0-1-1,0 1 1,0-1-1,0 1 1,0-1-1,1 1 1,-1 0-1,0 0 1,1 0-1,-1-1 1,1 1-1,-1 1 1,1-1-1,0 0 1,-1 0 0,1 1-1,0-1 1,0 0-1,0 1 1,1-1-1,4 0 4,-1-1 0,0 1 0,0 1 0,1-1 0,-1 1 0,0 0 0,0 0 0,11 2 0,-7 1 3,1 0-1,-1 1 1,1 1-1,-1 0 1,-1 0-1,1 0 1,-1 2 0,0-1-1,0 1 1,10 9-1,-10-6-9,1 0-1,-1 1 0,-1 0 1,0 0-1,0 1 1,-1 0-1,10 24 1,-17-34 7,1-1 0,0 1 0,-1 0 1,1-1-1,-1 1 0,1 0 0,-1-1 0,0 1 1,0 0-1,0 0 0,0 0 0,0-1 0,0 4 1,-1-5 2,1 1 0,0-1 0,-1 1 0,1-1 0,0 1 0,0-1 0,-1 0 0,1 1 0,-1-1 0,1 1 0,0-1 0,-1 0 0,1 0 0,-1 1 0,1-1 0,-1 0 0,1 0 0,-1 0 0,1 1 0,-1-1 1,1 0-1,-1 0 0,1 0 0,-1 0 0,1 0 0,-1 0 0,0 0 0,0 0 0,-5-1 7,1-1 0,-1 1-1,0-1 1,1 0 0,-1-1 0,-6-3 0,-22-14-35,2 0-1,0-2 1,2-2 0,1 0 0,-45-49 0,68 66 5,1 2-29,0 0 0,0-1 0,1 0 0,0 0 0,-7-12 0,11 12-117,6 10 23,9 14 95,-11-10 47,0 0 0,0 0 0,1-1 0,0 0-1,0 0 1,1 0 0,6 6 0,-6-7 4,1 1 1,-1 1-1,-1-1 0,1 1 1,-1 0-1,5 12 0,5 18 15,-15-37 8,-7-29 378,6 25-536,0 0 0,1 0 0,-1 0 0,0 0 0,1 0 0,0-1 0,0 1 0,0 0 0,0 0 0,1 0 0,-1-1 0,1 1 0,1-4 1,0 2-1174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15.682"/>
    </inkml:context>
    <inkml:brush xml:id="br0">
      <inkml:brushProperty name="width" value="0.05" units="cm"/>
      <inkml:brushProperty name="height" value="0.05" units="cm"/>
      <inkml:brushProperty name="color" value="#FF0066"/>
    </inkml:brush>
  </inkml:definitions>
  <inkml:trace contextRef="#ctx0" brushRef="#br0">1924 264 5233,'-26'-17'557,"-1"1"-1,0 1 0,-1 2 1,-1 1-1,0 0 1,0 3-1,-41-9 1,-286-71-455,289 70 225,0 3-1,-76-8 1,115 22-234,1 0 0,-1 2-1,1 1 1,-1 1 0,1 2 0,0 0 0,0 2 0,-38 14-1,29-6-70,1 3 0,0 1 0,2 1 0,0 2 0,1 1-1,1 2 1,-34 34 0,-181 216-882,242-269 827,-95 121-1890,6-6 12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19.614"/>
    </inkml:context>
    <inkml:brush xml:id="br0">
      <inkml:brushProperty name="width" value="0.05" units="cm"/>
      <inkml:brushProperty name="height" value="0.05" units="cm"/>
      <inkml:brushProperty name="color" value="#FF0066"/>
    </inkml:brush>
  </inkml:definitions>
  <inkml:trace contextRef="#ctx0" brushRef="#br0">2709 1990 4673,'17'-445'5480,"-13"96"-4751,-7 258-432,-26-164 0,23 225-87,-1 1 0,-21-56 0,20 68-96,-1 0 0,0 0 0,-1 1 0,-1 0 0,-24-26-1,6 14-26,-1 0 1,-1 2-1,-2 1 0,0 2 0,-2 1 0,0 2 0,-1 1 0,-1 2 0,-60-19 0,15 12-47,-1 3 0,0 4-1,-129-9 1,135 20-43,0 3 1,0 4-1,-93 13 0,106-5 19,1 4 0,0 2-1,-108 41 1,128-38-15,1 3 0,1 1 0,1 1 0,1 3 0,1 1 0,1 2 0,1 1 0,2 2 0,2 1-1,1 2 1,1 1 0,2 2 0,-26 45 0,7 5-42,3 2 0,5 2 0,-46 160 0,45-103-14,-35 259 0,66-316 56,5-1 0,4 1 0,12 97 0,-6-138 6,3-1 1,1 0-1,3 0 1,3-1 0,1-1-1,30 58 1,-15-44-5,3-1 0,3-1 1,3-2-1,64 70 0,-51-69-3,2-3-1,3-2 1,2-3-1,3-3 1,1-2 0,122 62-1,-162-95 8,1-2 0,-1-1 0,2-1 0,-1-2 1,1 0-1,1-2 0,-1 0 0,1-2 0,-1-2 0,1 0 0,0-2 0,0 0 0,38-9 0,-37 2 11,1-1 0,-1-1 0,-1-2 1,39-21-1,-21 6 6,74-56 1,-74 45-21,-1-2 0,47-56 0,70-103-7,182-314 131,-288 415-40,-4-2-1,-5-2 0,55-170 1,-72 157 92,-4 0 0,16-196 0,-35 220-81,-4-1 1,-16-173 0,8 228-91,-1-1 1,-2 1 0,-2 1 0,-15-40 0,15 53-4,-1 0-1,0 0 1,-2 2 0,-1-1 0,0 2 0,-2-1 0,-24-23 0,6 12 5,-2 2 1,-2 2 0,0 2 0,-1 1 0,-2 2 0,0 2-1,-48-18 1,-7 7-13,-133-28 0,143 42-6,-1 3 1,-123-4-1,151 18 8,0 2-1,0 4 1,1 1-1,-92 24 0,58-4 13,-157 69 0,180-63-4,1 3-1,-108 77 0,147-91-10,1 2 0,1 0 0,1 2 0,1 1 0,2 1 0,0 1 0,2 1 0,1 1 0,-18 36 0,9 1-10,2 2 1,3 0-1,-29 144 0,28-73-18,-13 244-1,33-213 26,23 223 1,-8-311-5,5 0 0,3-1 1,29 82-1,-25-103-19,3-1 0,2-2 0,3-1 0,52 75 0,-34-65-5,2-2 0,97 93 0,-116-129 36,1-1 0,1-2 0,1-1 0,2-2 0,0-2 1,70 31-1,-83-44 14,1 0 0,0-2 0,1 0 0,-1-2 0,1-1 0,0-1 0,29-1 0,-22-2 16,1-3 1,-1 0-1,0-2 1,60-20-1,-38 5-1,-2-2-1,0-2 1,-2-3 0,-1-2 0,-2-2-1,46-39 1,-7-4-7,-4-4 1,-3-3-1,82-110 0,-82 78-47,68-128-1,-97 147-57,-4-2 0,-4-3 0,45-163 0,-44 94-7,21-179-1,-37 58 30,-26 225 74,-3-1 1,-13-83-1,10 123 10,0 0 0,-2 0 0,-1 1 0,0 0 0,-2 0-1,-1 1 1,-1 0 0,-1 1 0,-19-25 0,14 25-9,-1 1 1,-1 2-1,-1 0 0,-1 0 1,0 2-1,-1 1 0,-1 1 0,-33-16 1,-14-1-15,-1 3 0,-2 3-1,-1 3 1,-89-15 0,-225-25 4,275 47-16,67 11 12,-372-52 23,222 40-39,158 17 14,0 2 1,0 2 0,-38 7-1,55-6-3,0 1 0,1 1-1,0 1 1,1 1 0,0 0-1,0 2 1,0 0 0,1 1 0,1 1-1,0 1 1,1 0 0,0 2-1,1 0 1,-16 19 0,18-16-9,1 1 1,1 1-1,0 0 1,-12 32-1,-22 86-28,27-61 9,-12 106 0,7 78-1,15-141-4,-49 653-229,36-386 38,21-304 224,4 0 1,21 122 0,-18-175 43,1 0 1,1 0 0,2-1 0,1 0 0,1 0-1,1-2 1,30 46 0,-31-56-25,1-1-1,0 0 1,1-1-1,0-1 1,1 0-1,1-1 1,0-1-1,1 0 1,0-1 0,1-1-1,0 0 1,24 8-1,0-5-35,-1-2 0,1-1 0,77 7-1,125-9-53,-173-10 57,0-3 0,0-3 0,128-32 0,-90 7 17,186-84 0,-286 113-3,169-84 4,-136 64 6,-1-1 0,42-35 0,-58 39-9,-1-1-1,-1-1 1,-1-1-1,-1-1 1,-1-1-1,-1-1 1,-2-1-1,-1 0 0,13-32 1,-12 12-6,-2-1 0,15-91 1,-27 123 5,53-431 108,-54 428-100,26-439 181,-30 290 115,-37-265 0,34 401-288,-2-1 0,-1 1 0,-1 0 0,-2 1 0,-2 0 0,-21-38 0,22 48-34,-2 0-1,-1 1 0,0 1 1,-1 1-1,-2 0 0,0 1 1,0 1-1,-2 1 0,-21-14 0,6 8-10,0 2 0,-1 2-1,-56-20 1,26 16 6,-77-15 1,106 30 19,0 1 1,-1 1-1,-73 2 1,84 5 8,-1 1 0,1 1 0,0 1-1,0 2 1,-52 20 0,5 3-37,-117 68-1,190-97 33,0-1 0,0 1 0,0-1 0,0 1 0,0 0-1,0-1 1,0 1 0,0 0 0,1 0 0,-1 0 0,0-1 0,0 1-1,1 0 1,-1 0 0,0 0 0,1 0 0,-1 2 0,1-3 14,0 1 0,0-1-1,1 0 1,-1 1 0,0-1 0,0 1 0,1-1 0,-1 0 0,0 1 0,0-1 0,1 0 0,-1 1 0,0-1 0,1 0 0,-1 1 0,1-1-1,-1 0 1,0 0 0,1 1 0,-1-1 0,1 0 0,-1 0 0,1 0 0,-1 0 0,1 0 0,-1 0 0,1 0 0,46 3 1107,-41-3-975,-6 0-55,0 2 48,0 0 0,0 0 0,-1 0 0,1 0 0,-1 0 0,0 0 0,1 0 0,-1-1 0,-2 4-1,34-34 225,-31 28-352,3-18 130,-2 18-146,-1 0 1,0-1 0,1 1 0,-1-1 0,0 1 0,0-1 0,0 1-1,0 0 1,0-1 0,0 1 0,0-1 0,0 1 0,-1-1 0,1 1-1,-1 0 1,1-1 0,-1 1 0,-1-3 0,-1-1 45,1 3-36,1 0 0,-1 0 1,1 0-1,0 0 0,0 0 1,0 0-1,0 0 0,1 0 1,-1 0-1,0 0 0,1-1 1,-1 1-1,1-4 1,-4 0-75,3 5 68,0 1 1,1-1 0,-1 1 0,1-1-1,-1 1 1,1-1 0,0 1-1,-1-1 1,1 0 0,-1 1-1,1-1 1,0 0 0,0 1-1,-1-1 1,1 0 0,0 1-1,0-1 1,0-1 0,-1 1-1,1-1 0,0 1 0,-1-1 0,1 0 0,-1 1 0,0-1 0,1 1 0,-1 0 0,0-1 0,-2-1 0,2 1 1,0 1-1,0-1 1,0 0 0,0 1 0,0-1 0,0 0-1,1 0 1,-1 0 0,0 1 0,1-1-1,-1-3 1,1 2 1,0 0 0,-1 0 0,1 0 0,-1 0 0,0 0 0,0 0 0,0 1 0,-2-4 0,2 3 0,-1 0-1,1 0 1,0 0 0,0 0 0,0 0 0,1 0 0,-1 0 0,1-3 0,-13-55-35,6 49 9,6 11 27,0 0 0,1 1-1,-1-1 1,0 0-1,1 0 1,-1 0 0,1 0-1,-1 0 1,1 0-1,-1 0 1,1 0 0,0 0-1,-1 0 1,1-2 0,-11-20-38,10 22-61,1 0-1,0 1 1,-1-1 0,1 1 0,-1-1-1,1 1 1,-1-1 0,1 1 0,-1-1-1,1 1 1,-1-1 0,0 1 0,1-1-1,-1 1 1,0 0 0,1 0-1,-1-1 1,0 1 0,1 0 0,-1 0-1,0 0 1,0 0 0,1 0 0,-1 0-1,-1 0 1,-3-1-1513,-27-10-1826,-32-24-223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21.155"/>
    </inkml:context>
    <inkml:brush xml:id="br0">
      <inkml:brushProperty name="width" value="0.05" units="cm"/>
      <inkml:brushProperty name="height" value="0.05" units="cm"/>
      <inkml:brushProperty name="color" value="#FF0066"/>
    </inkml:brush>
  </inkml:definitions>
  <inkml:trace contextRef="#ctx0" brushRef="#br0">3623 360 8266,'12'-3'1447,"-1"0"1,20-1 0,49 5-636,-59 0-863,0 0 0,0-2-1,30-4 1,-42 3 165,1 1 86,-1 0 1,0-1-1,0-1 1,0 0-1,0 0 1,0 0-1,0-1 0,14-9 1,-22 12-193,-1 0 0,0-1 0,1 1 0,-1 0 0,0 0 0,0 0 0,1 0 0,-1 0 0,0 0 1,0-1-1,0 1 0,0 0 0,-1 0 0,1 0 0,0 0 0,0 0 0,-1 0 0,1-1 0,0 1 0,-1 0 0,1 0 0,-1 0 0,0 0 0,-1-1 0,-19-31 14,18 28-2,-6-8-13,0-1 1,-2 2 0,1-1-1,-14-11 1,10 11-2,10 9-6,-1 0 0,0-1 1,1 2-1,-2-1 1,1 0-1,0 1 1,-1 0-1,1 0 1,-8-2-1,1 0 0,-4-1 2,0 1 0,0 0 0,0 1 0,-1 1 0,-19-1 0,-90 0 24,20 1-4,-149-34 71,-4-1 221,221 35-269,0 2 1,0 2-1,0 1 1,-71 14-1,-71 35 39,90-25-47,-126 21-1,127-31-5,-95 8 31,41-7 65,120-12-113,-1 1 0,1 1 1,-38 16-1,-62 38 16,80-38-21,-84 45 44,48-24 57,-1-3 0,-123 44 1,110-59 3,-107 18 0,-104-2 2,287-40-104,-22 3-18,0-2 0,0-1 1,-77-7-1,115 5-3,1 1-1,-1-1 1,1 0-1,0 0 1,-1-1-1,1 1 1,-1 0 0,1 0-1,0 0 1,-1 0-1,1 0 1,-1 0 0,1 0-1,0-1 1,-1 1-1,1 0 1,0 0-1,-1 0 1,1-1 0,0 1-1,-1 0 1,1 0-1,0-1 1,0 1-1,-1 0 1,1-1 0,0 1-1,0 0 1,0-1-1,-1 1 1,1-1-1,0 1 1,0 0 0,0-1-1,0 1 1,0-1-1,0 1 1,0 0 0,0-1-1,0 1 1,0-1-1,0 1 1,0 0-1,0-1 1,0 0 0,1 0-16,0-1 1,0 1-1,0-1 1,0 1-1,0 0 0,0 0 1,1-1-1,-1 1 1,0 0-1,1 0 1,-1 0-1,2-1 1,16-9 6,0-1 0,-2 0 1,24-23-1,33-26-15,-9 8 36,37-27 35,-102 80-41,1 0 0,-1-1 0,1 1 1,-1 0-1,1-1 0,-1 1 0,1-1 0,-1 1 0,1 0 0,-1-1 0,0 1 0,1-1 0,-1 1 0,0-1 1,0 1-1,1-1 0,-1 1 0,0-1 0,0 1 0,1-2 0,-2 2 3,1 0 1,-1 0-1,1 0 0,-1 1 1,1-1-1,-1 0 0,1 0 1,-1 1-1,1-1 0,-1 0 1,1 1-1,0-1 0,-1 0 1,1 1-1,0-1 0,-1 1 1,1-1-1,0 1 0,-1-1 1,1 1-1,0-1 1,0 1-1,0-1 0,-1 1 1,1-1-1,0 1 0,-11 18 57,-2-1 0,0 0 1,-1-1-1,0 0 0,-23 19 0,22-23-10,0-1 1,-1 0-1,0-1 0,-1-1 1,-26 12-1,8-4 5,-13 7 70,-41 22 126,77-40-198,1 0 0,0 1 0,1 0 0,0 1-1,-11 12 1,16-15-23,-1 3-35,7-8 5,-1-1 0,1 1 1,0 0-1,0-1 0,0 1 0,0-1 1,0 0-1,0 1 0,0-1 1,1 0-1,-1 0 0,0 0 0,0 1 1,0-1-1,0 0 0,0-1 1,2 1-1,11 1-6,55 3-118,-1-3-1,72-9 1,-101 4 8,317-42-1598,-345 44 1664,34-8-460,-43 10 326,0-1 0,1 0 0,-1 0-1,0 0 1,0 0 0,0 0 0,1 0 0,-1-1 0,-1 1-1,1-1 1,0 1 0,0-1 0,2-3 0,-3 3 36,0 1 0,-1 0 0,0-1 0,1 1 0,-1-1 0,0 1 0,0 0 0,1-1 0,-1 1 0,0-1 0,-1 1 0,1-1 0,0 1 0,-1-2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1:23.320"/>
    </inkml:context>
    <inkml:brush xml:id="br0">
      <inkml:brushProperty name="width" value="0.05" units="cm"/>
      <inkml:brushProperty name="height" value="0.05" units="cm"/>
      <inkml:brushProperty name="color" value="#FF0066"/>
    </inkml:brush>
  </inkml:definitions>
  <inkml:trace contextRef="#ctx0" brushRef="#br0">69 177 4929,'23'-65'1462,"-22"63"-1337,1-1 0,-1 0 0,-1 1 1,1-1-1,0 0 0,-1 0 0,1 0 1,-1 0-1,0 0 0,0 0 0,0 1 1,0-1-1,-1 0 0,1 0 0,-1 0 0,0 0 1,0 1-1,0-1 0,0 0 0,0 1 1,0-1-1,-1 0 0,-2-2 0,-1 0 79,0 0-1,0 1 1,-1 0-1,1 0 0,-1 0 1,0 0-1,-9-3 1,14 7-131,0-1 0,0 0-1,-1 1 1,1-1 0,0 1 0,0-1 0,-1 1 0,1 0 0,0-1 0,0 1 0,-1 0 0,1 0 0,0 0 0,-1 0 0,1 0 0,0 0-1,-2 1 1,2-1-48,1 0-1,-1 1 1,1-1-1,-1 1 1,1-1-1,-1 1 1,1-1-1,-1 1 1,1-1-1,0 1 1,-1 0-1,1-1 1,0 1 0,-1-1-1,1 1 1,0 0-1,0-1 1,0 1-1,0 0 1,-1-1-1,1 1 1,0 0-1,0 1 1,1 7-4,0-1 1,1 1 0,-1 0-1,5 11 1,-5-17-24,10 31 4,1-1 1,1 0-1,2-1 1,2 0-1,32 46 0,-34-57 16,2 0-1,0-2 0,1 0 0,39 32 0,-56-50-13,1 0 0,0 0 0,0 0 0,0 0 0,-1-1 0,1 1 0,0 0 0,0-1 0,0 1 1,0-1-1,0 0 0,0 0 0,0 0 0,0 0 0,0 0 0,0 0 0,0 0 0,0-1 0,0 1 0,0-1 0,0 1 0,0-1 1,0 0-1,0 0 0,0 0 0,-1 0 0,1 0 0,0 0 0,-1 0 0,1-1 0,-1 1 0,1 0 0,-1-1 0,0 1 0,2-4 0,3-2 8,-1-1 0,0 1 0,-1-1 0,0 0 1,0-1-1,4-11 0,-5 8 5,0 0 1,0 0 0,-2 0 0,1 0 0,-1 0 0,-1-1 0,0 1 0,-1 0 0,-4-22 0,3 24 15,0 1 0,-1 0 0,-1-1 0,0 2 1,0-1-1,0 0 0,-1 1 0,0 0 0,-1 0 1,0 0-1,0 1 0,-14-13 0,19 19-29,-1-1-1,0 0 0,0 1 0,0 0 0,0-1 1,0 1-1,0 0 0,0 0 0,0 0 0,0 0 1,-1 1-1,1-1 0,0 1 0,-1-1 0,1 1 1,0 0-1,-1 0 0,1 0 0,-1 0 0,1 0 1,0 0-1,-1 1 0,1-1 0,0 1 0,-1 0 1,1-1-1,0 1 0,0 0 0,0 0 0,0 1 1,0-1-1,0 0 0,0 1 0,0-1 0,-3 4 1,-4 5-10,0 0 1,1 1-1,0 0 1,1 0-1,-6 12 0,13-22 7,-26 51 0,3 1 1,-23 72-1,28-71 0,15-43-16,4-9 21,12-15 27,87-96 20,-66 75-521,-1-1 0,-3-2-1,47-71 1,-73 100-21,0 0 1,0 0-1,-1-1 1,0 1-1,-1-1 1,1 0-1,-2 0 1,2-16-1,-5-12-2481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2.012"/>
    </inkml:context>
    <inkml:brush xml:id="br0">
      <inkml:brushProperty name="width" value="0.05" units="cm"/>
      <inkml:brushProperty name="height" value="0.05" units="cm"/>
      <inkml:brushProperty name="color" value="#FF0066"/>
    </inkml:brush>
  </inkml:definitions>
  <inkml:trace contextRef="#ctx0" brushRef="#br0">737 13630 9402,'-20'36'977,"8"-13"272,-28 39 1,33-53-738,-1 0 0,0 0 0,-1-1-1,0 0 1,0-1 0,-1 0 0,-12 7 0,-88 57 1932,-12 6-2275,116-73-165,0-2 0,0 1 1,0-1-1,0 0 1,-1 0-1,1-1 1,0 1-1,-1-1 0,1-1 1,-1 0-1,0 1 1,1-2-1,-9 0 0,6-1 37,0 0 0,0-1 0,0 0 0,1 0 0,-1-1 0,1 0 0,0-1 0,-13-8 0,8 2 35,0 1 1,1-2-1,0 0 0,1 0 0,0-1 1,1-1-1,0 0 0,1 0 1,1 0-1,-7-18 0,6 9-32,1-1 0,2 0 0,0-1 0,2 1 0,-3-33 0,7-124 0,79-537-98,60-70-625,27-155-859,-20-95 667,-12-114 672,9-86 15,14-81-344,-120 1015 398,81-647 272,67-235 666,66 99-924,-74 463-231,-78 283 200,124-448 48,-53 193-941,-165 579 1001,64-232-3951,-50 157 1216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3.018"/>
    </inkml:context>
    <inkml:brush xml:id="br0">
      <inkml:brushProperty name="width" value="0.05" units="cm"/>
      <inkml:brushProperty name="height" value="0.05" units="cm"/>
      <inkml:brushProperty name="color" value="#FF0066"/>
    </inkml:brush>
  </inkml:definitions>
  <inkml:trace contextRef="#ctx0" brushRef="#br0">0 0 12275,'65'2'2173,"-1"3"0,64 13 0,122 36-1367,-5 0-1933,-179-43 1376,120 4 1,-85-22-213,-69 3 32,49 1 1,-80 2-71,1 1-1,-1 0 1,0 0-1,0 0 1,0 0-1,0 0 0,0 0 1,0 1-1,0-1 1,1 0-1,-1 0 1,0 1-1,0-1 1,0 1-1,0-1 1,0 1-1,0-1 1,0 1-1,0 0 1,-1-1-1,1 1 1,0 0-1,0 0 1,0 0-1,-1 0 1,1-1-1,0 1 1,-1 0-1,1 0 1,-1 0-1,1 0 1,-1 0-1,0 1 1,1-1-1,-1 0 1,0 0-1,0 0 1,0 0-1,0 2 0,0 2-18,-1 1-1,-1-1 1,1 1 0,-1-1-1,0 1 1,-4 7-1,-33 61-100,-3-2-1,-71 93 0,76-114 23,-232 316-1037,143-197 369,35-48 316,90-122 451,1 1 0,-1-1 0,1 0 0,-1 1 0,1-1 0,0 1 0,-1-1 0,1 1 0,-1-1 0,1 1 0,0-1 0,0 1 0,-1 0 0,1-1 0,0 1 0,0-1 0,0 1 0,0 0 0,0-1 0,-1 1 0,1-1 0,0 1 0,1 0 0,-1-1 0,0 1 0,0-1 0,0 1 0,0 0 0,0-1 0,0 1 0,1-1 0,-1 1 0,0-1 0,1 1 0,-1 0 0,0-1 0,1 1 0,2 0 2,-1 0-1,0 0 1,0-1 0,1 1-1,-1-1 1,0 0-1,0 1 1,4-1-1,3 0 1,122 11 60,128 15-7,-205-18-44,-1 3-1,88 29 0,-123-33-7,-1 0 1,0 1-1,0 0 0,-1 2 0,-1 0 1,1 0-1,-1 2 0,-1 0 0,17 17 0,-26-22-2,1-1 0,-1 1 0,0 0 0,-1 0 0,0 0 0,0 1 0,-1-1 0,1 1 0,-2 0 0,1 0 0,-1 0 0,0 0 0,-1 0 0,0 1 0,0-1 0,-1 1 0,0-1 0,-1 0 0,1 1 0,-2-1 0,1 0 0,-4 11 0,-2 0-5,-1-1 1,-1 0 0,-1-1-1,0 0 1,-1-1-1,-19 23 1,-1-2-46,-2-1 1,-1-2-1,-59 47 1,38-41-227,-111 63 0,131-84 53,-2-2-1,-65 22 1,84-33-201,-1-2 0,0 0 0,0-1 0,-1-1 0,1 0-1,0-2 1,-33-3 0,25-2-814,-42-13-1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3.544"/>
    </inkml:context>
    <inkml:brush xml:id="br0">
      <inkml:brushProperty name="width" value="0.05" units="cm"/>
      <inkml:brushProperty name="height" value="0.05" units="cm"/>
      <inkml:brushProperty name="color" value="#FF0066"/>
    </inkml:brush>
  </inkml:definitions>
  <inkml:trace contextRef="#ctx0" brushRef="#br0">681 2 10018,'-3'-1'224,"0"1"-1,0 0 1,-1-1-1,1 1 1,0 0-1,0 1 1,0-1 0,0 1-1,0-1 1,0 1-1,0 0 1,0 0-1,0 0 1,0 0 0,0 1-1,0-1 1,0 1-1,1 0 1,-1 0-1,1 0 1,-1 0-1,1 0 1,0 0 0,0 1-1,0-1 1,-3 5-1,-3 6-323,0 1-1,0 0 0,2 0 1,-7 17-1,-46 150-1326,20-52 1075,-111 252 246,-13 56 494,121-295-198,-26 167 0,35-44-89,28-191-100,7 114 1,-1-171-3,1 0-1,0 0 1,2 0 0,0-1 0,8 24-1,-10-36 5,0 0-1,0 0 1,0 0-1,0 0 0,0-1 1,1 1-1,0 0 1,0-1-1,0 0 1,0 0-1,0 0 0,1 0 1,-1-1-1,1 1 1,0-1-1,0 0 1,0 0-1,0 0 1,0 0-1,0-1 0,0 0 1,1 0-1,-1 0 1,9 1-1,2-2 11,0-1 0,0 0 1,0-1-1,0-1 0,-1 0 0,1-1 0,-1-1 0,1 0 0,14-8 0,19-11 29,52-36 0,-32 15-28,-2-4 1,-3-2-1,-1-3 0,62-71 1,-54 46-7,-3-3 0,73-117 0,-128 181 8,-1 0 1,-1-1-1,-1-1 0,-1 1 1,0-2-1,5-25 1,-12 41-9,0 0 1,-1 0 0,0 0 0,0 0 0,0 1 0,0-1 0,-1 0 0,0 0 0,0 0 0,0 1-1,-1-1 1,1 0 0,-1 1 0,0 0 0,-1-1 0,1 1 0,-1 0 0,1 0 0,-1 0-1,-1 0 1,1 1 0,0-1 0,-1 1 0,0 0 0,0 0 0,0 0 0,0 1 0,-8-5 0,1 2-16,-1 0 1,1 1-1,-1 0 1,0 1-1,0 0 1,0 1-1,-1 0 1,1 1-1,0 0 1,-14 2-1,5 1-72,1 1 0,0 1 0,-1 1 0,1 1-1,1 1 1,-1 1 0,-34 19 0,23-9-847,1 2 0,1 0 0,-47 44 0,28-15-1434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3.976"/>
    </inkml:context>
    <inkml:brush xml:id="br0">
      <inkml:brushProperty name="width" value="0.05" units="cm"/>
      <inkml:brushProperty name="height" value="0.05" units="cm"/>
      <inkml:brushProperty name="color" value="#FF0066"/>
    </inkml:brush>
  </inkml:definitions>
  <inkml:trace contextRef="#ctx0" brushRef="#br0">656 0 10626,'-9'2'814,"0"0"-1,0 0 1,1 1-1,-1 0 1,1 1-1,-9 4 1,8-2-808,0 0 1,1 1 0,-1 0-1,2 0 1,-1 0 0,1 1-1,0 0 1,-7 13 0,-43 63-1281,-53 73-246,-108 102 905,199-235 743,1 0 0,1 1 0,-17 35-1,28-47-31,0 0 0,1 0-1,1 0 1,0 1 0,1 0-1,0 0 1,1 0 0,-1 25-1,3-33-63,1 0-1,-1 0 0,1-1 0,0 1 0,0 0 1,1 0-1,-1-1 0,1 1 0,1-1 0,-1 1 1,1-1-1,0 0 0,0 0 0,4 5 0,-4-7-27,0-1 0,-1 1 0,1-1 0,1 1 0,-1-1 0,0 0 0,1 0 0,-1 0 0,1-1 0,-1 1 0,1-1 0,0 0 0,0 0 0,-1 0 1,1 0-1,0-1 0,0 0 0,0 0 0,0 0 0,0 0 0,4-1 0,6-1-3,-1-2 1,0 1-1,0-1 1,0-1-1,0-1 1,-1 1-1,1-2 1,-1 0-1,-1 0 1,14-12 0,3-5-25,0-1 0,34-42 1,-29 29-20,-2-2 0,37-62 0,-53 75 22,-1 0 0,-1-1 0,-1-1 0,-2 0 0,8-37 0,-15 50 25,0 0-1,-2 0 0,1 1 1,-2-1-1,0 0 0,-1 0 1,-1 0-1,-5-26 0,6 41-21,1 0-1,0 0 1,0 0-1,-1 0 0,1 0 1,0 0-1,-1 0 1,1 0-1,-1 0 1,0 0-1,1 0 1,-1 0-1,0 0 1,1 0-1,-1 1 1,0-1-1,0 0 1,0 1-1,-1-2 0,1 2-106,0 0 0,0 0 0,0 0 0,0 0 0,0 1 0,0-1 0,0 0 0,1 1 0,-1-1 0,0 0 0,0 1 0,0-1 0,0 1 0,1-1 0,-1 1 0,0 0 0,1-1 0,-1 1 0,0 0 0,1-1 0,-1 1 0,1 0 0,-1 0 0,1-1 0,-1 3 0,-12 20-2230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6.051"/>
    </inkml:context>
    <inkml:brush xml:id="br0">
      <inkml:brushProperty name="width" value="0.05" units="cm"/>
      <inkml:brushProperty name="height" value="0.05" units="cm"/>
      <inkml:brushProperty name="color" value="#FF0066"/>
    </inkml:brush>
  </inkml:definitions>
  <inkml:trace contextRef="#ctx0" brushRef="#br0">20 79 5233,'2'16'479,"-3"-14"-218,1 1 1,1-1-1,-1 1 0,0-1 0,1 1 1,-1-1-1,1 1 0,0-1 1,-1 0-1,3 5 0,-2-7-198,-1 0-1,0 0 1,0 0-1,1 0 1,-1 0 0,0 0-1,1 0 1,-1 0-1,0 0 1,1 0-1,-1 0 1,0 0-1,1 0 1,-1 0-1,0 0 1,1 0 0,-1 0-1,0 0 1,1-1-1,-1 1 1,0 0-1,0 0 1,1 0-1,-1 0 1,0-1 0,0 1-1,1 0 1,-1 0-1,0-1 1,17-18 1866,-6 5-1306,-7 9-481,0-1 0,1 1 0,-2-1 0,1 0 0,3-9 0,-7 15-98,0-1-1,0 1 1,0 0 0,0-1 0,0 1-1,0 0 1,0-1 0,0 1-1,0 0 1,0-1 0,-1 1-1,1 0 1,0-1 0,0 1 0,0 0-1,-1 0 1,1-1 0,0 1-1,0 0 1,-1 0 0,1 0 0,0-1-1,-1 1 1,1 0 0,0 0-1,-1 0 1,1 0 0,0-1-1,-1 1 1,1 0 0,-1 0 0,-3-3 553,12 0-485,25-12 311,-28 12-234,1 0 1,-1 0-1,1 1 1,0 0-1,8-2 0,-13 4-185,0 0-1,-1 0 0,1 1 0,0-1 1,0 0-1,-1 1 0,1-1 0,0 0 0,0 1 1,-1-1-1,1 1 0,0-1 0,-1 1 1,1-1-1,-1 1 0,1-1 0,-1 1 0,1 0 1,-1-1-1,1 1 0,-1 0 0,0 0 1,1-1-1,-1 1 0,0 0 0,1 0 0,-1-1 1,0 1-1,0 0 0,0 0 0,0 1 1,5 35 22,-5-37-25,0 43 54,-2-1-1,-10 61 1,8-71-150,1 1 0,1 0 1,1 0-1,2 0 0,2 0 0,13 63 0,-15-93 24,-1 0 0,1 0 0,-1 0 0,0 0 0,0 0 0,0 1 0,0-1 0,0 0 0,-1 0 0,1 0 0,-1 0 0,0 0 0,0 0 0,-1 4 0,-3 0-104,1-1 0,-1 1 0,0-1 0,-8 9 0,10-13 131,-100 109-3935,64-72 1627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4.413"/>
    </inkml:context>
    <inkml:brush xml:id="br0">
      <inkml:brushProperty name="width" value="0.05" units="cm"/>
      <inkml:brushProperty name="height" value="0.05" units="cm"/>
      <inkml:brushProperty name="color" value="#FF0066"/>
    </inkml:brush>
  </inkml:definitions>
  <inkml:trace contextRef="#ctx0" brushRef="#br0">438 7 8466,'-71'66'5218,"-26"43"-4734,-6-2-1285,71-77 580,2 1-1,-37 49 1,62-72 243,0 1 1,0-1-1,1 1 1,1 0-1,-1 0 1,1 1-1,1-1 1,0 1 0,0-1-1,1 1 1,0 0-1,1 0 1,0-1-1,0 1 1,1 0-1,0 0 1,1-1-1,0 1 1,5 12-1,-5-16-17,0 0-1,1 1 0,0-1 1,1 0-1,-1 0 1,1-1-1,0 1 0,0-1 1,1 0-1,0 0 0,0 0 1,0-1-1,0 1 1,1-1-1,-1 0 0,1-1 1,0 0-1,0 0 0,1 0 1,-1 0-1,1-1 1,-1 0-1,1-1 0,-1 1 1,1-1-1,0-1 0,0 1 1,7-1-1,2-2-40,0 0-1,1-1 1,-1 0 0,0-2-1,-1 0 1,1-1-1,-1 0 1,0-1 0,-1-1-1,1 0 1,20-16-1,1-5-62,-1-1 0,59-65-1,-67 63 88,42-59 0,-60 77 27,-1 0 0,0-1 0,-1 0 0,-1 0 0,0-1 0,-1 0 0,3-19 0,-6 25-75,-1 0-1,0 0 0,-1-1 0,-1 1 0,1 0 0,-1 0 0,-1 0 1,0 0-1,-1 0 0,1 0 0,-2 1 0,1-1 0,-2 1 1,1 0-1,-1 0 0,-8-10 0,9 13-84,0 1 0,-1-1 0,0 2-1,0-1 1,-1 0 0,1 1 0,-1 0 0,0 0-1,0 1 1,0-1 0,0 1 0,-1 1 0,1-1 0,-1 1-1,1 0 1,-1 1 0,0-1 0,0 2 0,0-1 0,0 1-1,0 0 1,0 0 0,0 0 0,-7 2 0,3 1-18,0 0 0,0 0 0,1 1 0,-1 0 0,1 1 0,0 0 0,0 1 0,-9 6 0,-1 3-317,1 1 1,-29 30-1,-10 22-471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08:54.830"/>
    </inkml:context>
    <inkml:brush xml:id="br0">
      <inkml:brushProperty name="width" value="0.05" units="cm"/>
      <inkml:brushProperty name="height" value="0.05" units="cm"/>
      <inkml:brushProperty name="color" value="#FF0066"/>
    </inkml:brush>
  </inkml:definitions>
  <inkml:trace contextRef="#ctx0" brushRef="#br0">129 442 9826,'-25'79'3528,"-7"43"-3268,-13 46-1447,39-150 1149,-11 42 155,16-55-75,0-1 0,0 0 0,1 1 0,0-1 0,0 1 0,0-1 0,0 1 0,1-1 0,-1 0 0,4 9 0,-4-12-30,0 0 1,1 0-1,-1 1 0,1-1 0,-1-1 1,1 1-1,-1 0 0,1 0 1,0 0-1,-1 0 0,1 0 0,0 0 1,0-1-1,0 1 0,-1 0 1,1-1-1,0 1 0,0 0 0,0-1 1,0 1-1,0-1 0,0 0 0,0 1 1,0-1-1,0 0 0,1 0 1,-1 1-1,0-1 0,0 0 0,0 0 1,0 0-1,0 0 0,0-1 0,0 1 1,0 0-1,0 0 0,1-1 1,-1 1-1,0 0 0,0-1 0,0 1 1,0-1-1,-1 0 0,3 0 1,5-4 15,-1-1 0,1 0 1,-1 0-1,8-10 1,-12 13-21,21-24 5,0-2 1,-2 0-1,-2-1 1,21-40-1,54-137 15,-92 200-27,61-174 113,-57 159-111,-2-1 0,0 0 0,-2 0 0,0-1 0,-2-45 0,-2 59-31,0 0-1,-1 0 1,0 0 0,-1 0 0,0 0-1,-1 1 1,-5-13 0,6 18-34,1-1 1,-1 1 0,1 0-1,-1 0 1,0 0 0,-1 1-1,1-1 1,0 1-1,-1 0 1,0 0 0,0 0-1,0 0 1,0 1 0,0-1-1,-1 1 1,1 0-1,-7-1 1,4 2-198,0 0 0,0 0 0,0 1 0,0 0 0,-1 0 0,1 1 0,0 0 0,-8 2 0,-75 24-2072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7.672"/>
    </inkml:context>
    <inkml:brush xml:id="br0">
      <inkml:brushProperty name="width" value="0.05" units="cm"/>
      <inkml:brushProperty name="height" value="0.05" units="cm"/>
      <inkml:brushProperty name="color" value="#FF0066"/>
    </inkml:brush>
  </inkml:definitions>
  <inkml:trace contextRef="#ctx0" brushRef="#br0">661 1177 9322,'-3'-2'453,"0"0"-36,1 0 0,-1 0-1,1 0 1,0 0 0,-1 0-1,1-1 1,0 1 0,-2-4-1,4 5-411,0 0 1,-1-1-1,1 1 0,0 0 0,0 0 0,0-1 0,0 1 0,0 0 1,0 0-1,0-1 0,0 1 0,0 0 0,1 0 0,-1-1 0,0 1 1,1 0-1,-1 0 0,1 0 0,0 0 0,-1-1 0,1 1 0,0 0 0,-1 0 1,1 0-1,1 0 0,15-23-267,18-37 0,-21 36 551,27-38 1,-32 53-189,-1 1 0,2 0 0,-1 1 0,1 0 0,0 0 0,1 1 0,0 0 0,16-7 0,11-2 75,48-15 0,-72 27-146,349-102 162,450-69 1,-334 94-78,-63-9 613,-381 81-647,227-55 614,-260 63-690,39-5 22,-40 6-30,1-1 0,-1 1 0,1 0-1,-1 0 1,0 0 0,1 0 0,-1 0 0,0 1 0,1-1 0,-1 0 0,0 1 0,1-1-1,-1 0 1,0 1 0,0 0 0,1-1 0,-1 1 0,0 0 0,0 0 0,1 0 0,-2 0 0,0 0 0,0-1 1,0 1-1,0 0 1,0-1-1,0 1 1,0-1-1,0 1 0,-1 0 1,1-1-1,0 1 1,0-1-1,-1 1 1,1-1-1,0 1 0,-1-1 1,1 1-1,0-1 1,-1 1-1,1-1 0,-1 1 1,1-1-1,-1 0 1,1 1-1,-1-1 1,1 0-1,-1 1 0,1-1 1,-2 1-1,-29 18 37,-1 0-1,0-2 0,-2-1 1,-54 17-1,81-30-24,-191 64 663,-340 70-1,-216-32 579,160-50-191,359-22-784,106-13-232,-180 5 0,296-24-38,6-1-12,0 1 0,0-1 0,0-1 1,0 1-1,0-1 0,1-1 1,-1 1-1,-9-4 0,16 5 5,0 0 0,0 0-1,0 0 1,0-1 0,0 1-1,0 0 1,0 0 0,0 0-1,0 0 1,0-1 0,0 1-1,0 0 1,0 0 0,0 0-1,0 0 1,0 0 0,0-1-1,0 1 1,0 0 0,0 0-1,1 0 1,-1 0 0,0 0-1,0-1 1,0 1 0,0 0-1,0 0 1,0 0 0,0 0-1,0 0 1,1 0 0,-1 0-1,0 0 1,0-1 0,0 1-1,0 0 1,0 0 0,1 0-1,-1 0 1,0 0 0,0 0-1,0 0 1,0 0 0,1 0-1,-1 0 1,0 0 0,0 0-1,0 0 1,0 0 0,1 0-1,-1 0 1,0 0 0,0 1-1,13-5-68,92-10-125,470-77 129,119-57 99,24-19-337,12-27-103,-540 122 398,-181 68 9,0 0 0,-1-1 0,0 0 1,13-10-1,-20 14 3,0 0 0,0 0 1,0 0-1,0 1 1,0-1-1,0 0 0,0 0 1,-1 0-1,1 0 1,0 0-1,-1-1 1,1 1-1,-1 0 0,1 0 1,-1 0-1,1 0 1,-1-1-1,0 1 0,0 0 1,0 0-1,1-1 1,-1 1-1,0 0 0,-1-1 1,1 1-1,0 0 1,0 0-1,0-1 0,-1 1 1,1 0-1,-1 0 1,1 0-1,-1 0 1,1-1-1,-1 1 0,0 0 1,1 0-1,-1 0 1,0 0-1,0 0 0,0 1 1,0-1-1,-1-1 1,-8-5-6,-1 1 1,1 0-1,-1 0 0,0 1 1,0 1-1,-1 0 1,1 1-1,-1 0 1,-23-3-1,-45-5-147,0 4 0,0 3 0,-1 4 0,-111 13-1,-315 69-370,-229 98 588,700-170-38,-612 187 699,36 23-580,400-145 46,202-72-154,8-2-25,1 0 0,-1 0 0,0 0 1,0-1-1,0 1 0,0-1 0,1 0 0,-1 1 0,0-1 0,0 0 1,0 0-1,0 0 0,0 0 0,0-1 0,-2 1 0,4-1-10,0 1-1,0 0 0,-1 0 1,1 0-1,0 0 0,0 0 1,0 0-1,0 0 0,0 0 1,0-1-1,0 1 0,-1 0 1,1 0-1,0 0 0,0 0 1,0 0-1,0-1 0,0 1 1,0 0-1,0 0 0,0 0 1,0 0-1,0 0 0,0-1 1,0 1-1,0 0 0,0 0 1,0 0-1,0 0 0,0-1 1,0 1-1,0 0 0,0 0 1,0 0-1,0 0 0,0-1 1,0 1-1,0 0 0,0 0 1,0 0-1,1 0 0,-1 0 1,0-1-1,9-8 152,15-8-1,44-29 78,-47 32-149,0 0-1,1 2 1,39-17 0,-6 2 82,-39 18-141,0 1-1,0 0 0,1 2 0,1 0 1,25-6-1,-29 11-5,-24 3 247,-22 2-157,25-3-93,0-1 1,1 1-1,-1 0 0,0 1 1,0-1-1,0 1 1,1 1-1,-11 4 0,16-6-15,0 0-1,0 0 0,0 0 0,0 0 1,0 0-1,0 0 0,0 0 0,0 1 0,0-1 1,0 0-1,1 0 0,-1 1 0,1-1 1,-1 0-1,1 1 0,-1-1 0,1 1 1,0-1-1,-1 1 0,1-1 0,0 1 0,0 1 1,0-3 12,-29 8-300,26-7 30,-18 8-1780,6-9-3605,-2-5 1929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4.519"/>
    </inkml:context>
    <inkml:brush xml:id="br0">
      <inkml:brushProperty name="width" value="0.05" units="cm"/>
      <inkml:brushProperty name="height" value="0.05" units="cm"/>
      <inkml:brushProperty name="color" value="#FF0066"/>
    </inkml:brush>
  </inkml:definitions>
  <inkml:trace contextRef="#ctx0" brushRef="#br0">446 157 12803,'36'-25'2619,"43"-39"0,-37 22-4393,-41 42 1723,-1 0 0,0-1 0,0 1 0,1 0 0,-1 0 0,0 0 0,0-1 0,1 1 0,-1 0-1,0 0 1,0-1 0,0 1 0,1 0 0,-1-1 0,0 1 0,0 0 0,0 0 0,0-1-1,0 1 1,0 0 0,0-1 0,0 1 0,0 0 0,0-1 0,0 1 0,0 0 0,0-1-1,0 1 1,0 0 0,0-1 0,0 1 0,0 0 0,0-1 0,0 1 0,-1 0 0,1 0-1,0-1 1,0 1 0,-1-1 0,-15-3-894,-23 7 434,18-1 711,0 1 1,0 1-1,0 1 1,1 1-1,-1 0 1,1 2-1,1 0 1,0 2-1,0 0 1,1 1-1,-26 19 1,24-11 51,2 0 1,0 2 0,0-1 0,-16 29-1,8-7 13,-29 62-1,38-66-299,1 0-1,1 2 1,3-1 0,1 1 0,2 1-1,-6 67 1,14-97-17,1 1 0,0-1-1,0 1 1,1-1 0,5 21 0,-5-29 43,-1-1 0,1 1 1,0 0-1,0-1 0,0 1 1,0-1-1,1 1 0,-1-1 1,1 0-1,0 0 0,-1 1 1,1-1-1,0 0 0,0-1 1,0 1-1,0 0 0,1 0 1,-1-1-1,0 1 0,1-1 1,-1 0-1,1 0 0,-1 0 1,1 0-1,0 0 0,-1-1 1,1 1-1,0-1 0,4 1 1,0-2 28,0 1-1,0-1 1,-1 0 0,1-1 0,0 1 0,0-2 0,11-4-1,43-26 188,-56 30-191,38-26 89,-1-1 0,-1-2-1,-1-2 1,-2-1 0,41-51-1,-53 56-357,-1-1 0,-2-1 0,-1-2 0,-1 0 0,-2-1 0,-1-1 0,-2 0 0,17-59 0,-30 82-172,0 0 1,-1 0 0,0 0 0,-1 0 0,-1-1 0,-1-18 0,-3 13-315,0 0 1,-2 0-1,-11-27 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5.618"/>
    </inkml:context>
    <inkml:brush xml:id="br0">
      <inkml:brushProperty name="width" value="0.05" units="cm"/>
      <inkml:brushProperty name="height" value="0.05" units="cm"/>
      <inkml:brushProperty name="color" value="#FF0066"/>
    </inkml:brush>
  </inkml:definitions>
  <inkml:trace contextRef="#ctx0" brushRef="#br0">5 3646 12443,'0'0'78,"0"0"0,0 0 0,-1 0 0,1 1 0,0-1 1,0 0-1,-1 0 0,1 0 0,0 0 0,0 0 0,0 1 1,-1-1-1,1 0 0,0 0 0,0 0 0,0 1 0,0-1 1,-1 0-1,1 0 0,0 0 0,0 1 0,0-1 0,0 0 1,0 0-1,0 1 0,0-1 0,0 0 0,0 0 0,0 1 1,0-1-1,0 0 0,0 0 0,0 1 0,0-1 0,0 0 1,0 0-1,0 1 0,0-1 0,0 0 0,0 0 0,0 1 1,0-1-1,1 0 0,-1 0 0,0 0 0,0 1 0,0-1 1,0 0-1,1 0 0,9 14-128,-6-11 9,1 1 0,-1-2 0,1 1 1,0 0-1,0-1 0,0 0 0,0 0 0,1-1 1,-1 1-1,1-1 0,-1 0 0,0-1 0,1 1 1,-1-1-1,1 0 0,0 0 0,-1-1 0,1 0 1,-1 0-1,0 0 0,1 0 0,-1-1 0,0 0 1,0 0-1,0-1 0,0 1 0,0-1 0,-1 0 1,1 0-1,-1-1 0,8-7 0,17-23 237,-2-1 1,-1-2-1,-2 0 0,22-48 1,-9 19-97,200-320 12,79-58-294,41 13-63,-32 114-69,-298 292 288,217-178-206,-195 168 212,1 2 1,1 2 0,76-32 0,-121 60 15,2 0 1,-1 1 0,0-1-1,0 2 1,1-1 0,14-1-1,-20 3 4,0 0-1,0 1 1,0-1-1,-1 0 0,1 1 1,0-1-1,0 1 1,-1-1-1,1 1 1,0 0-1,-1-1 1,1 1-1,-1 0 0,1 0 1,-1 0-1,1 1 1,-1-1-1,1 0 1,-1 0-1,0 1 1,0-1-1,0 1 0,0-1 1,0 1-1,0-1 1,0 1-1,-1 0 1,1-1-1,0 1 0,-1 0 1,0 0-1,1 0 1,-1-1-1,0 1 1,0 0-1,0 2 1,1 13 11,-1 0 1,-1 0-1,0 1 1,-1-1-1,-9 31 1,-34 90 87,39-121-83,-151 385 269,24-69 467,122-295-583,11-38-165,0 1 0,0 0 1,0-1-1,0 1 0,0 0 1,0-1-1,0 1 0,0 0 1,0-1-1,0 1 0,0-1 1,0 1-1,0 0 0,1-1 1,-1 1-1,0 0 0,0-1 0,1 1 1,0 0-1,-1-1-1,1 1-1,0-1 1,0 0-1,-1 0 1,1 0-1,0 0 1,-1-1 0,1 1-1,0 0 1,-1 0-1,1 0 1,0 0-1,-1-1 1,1 1-1,0 0 1,-1-1-1,1 1 1,0-1 0,-1 1-1,1 0 1,-1-1-1,1 1 1,-1-1-1,1 0 1,20-19 86,0-1 0,-2-1 0,0-1 1,25-42-1,-8 13 18,242-351 154,230-310-128,-439 625-122,113-133-45,-49 82 11,-98 107 26,0 2 0,50-33 1,168-92 19,19-14-70,-97 39 89,4-3-78,-158 122-89,-15 9-24,-12 6-55,-29 14-62,-1-2 1,0-1-1,-1-2 1,-40 9-1,-157 20-541,-251 43-528,218-27 1320,263-57 39,0 0 1,-1 0-1,1 1 1,0-1-1,0 1 1,0 0-1,1 0 0,-1 1 1,0-1-1,1 1 1,-5 3-1,47-1 796,-23-5-754,14 1 15,0 0 0,0-3 0,-1 0 0,42-10 0,-38 6-49,257-52 381,-209 38-34,121-48-1,-160 50-267,11-4 3,82-23 1,-134 44-116,1 0 1,0 1-1,-1 0 1,1-1-1,0 1 1,0 0-1,-1 0 1,1 0-1,0 0 1,-1 0-1,1 1 1,0-1-1,0 0 1,-1 1-1,3 0 1,-3 0 4,0 0-1,-1-1 1,1 1 0,0 0-1,-1 0 1,0 0-1,1 0 1,-1 0 0,1-1-1,-1 1 1,0 0 0,0 0-1,1 0 1,-1 0-1,0 0 1,0 0 0,0 0-1,0 0 1,0 0 0,0 0-1,0 0 1,0 0-1,-1 0 1,1 0 0,0 0-1,-1 0 1,1 0 0,-1 0-1,-5 14 63,0-1 0,-1 0 0,0 0 0,-18 23 0,-4 8 75,-24 39 24,24-40-105,2 1 0,-42 96 0,34-33 63,-31 172-1,37-144-125,23-110 87,-1 1 1,-1-1 0,-1-1 0,-2 0-1,-21 40 1,29-60-283,-1 1 1,1-1-1,-1 0 1,0 0-1,0 0 0,-1-1 1,1 0-1,-1 1 1,0-1-1,0-1 0,-8 5 1,6-6-9,0 0 1,0 0-1,-1-1 1,1 0-1,-1-1 1,1 1-1,0-2 1,-13 0-1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6.901"/>
    </inkml:context>
    <inkml:brush xml:id="br0">
      <inkml:brushProperty name="width" value="0.05" units="cm"/>
      <inkml:brushProperty name="height" value="0.05" units="cm"/>
      <inkml:brushProperty name="color" value="#FF0066"/>
    </inkml:brush>
  </inkml:definitions>
  <inkml:trace contextRef="#ctx0" brushRef="#br0">1057 118 8410,'55'-42'5705,"28"-15"-5036,-66 44-218,-17 13-435,0 0 0,0 0 0,0-1 1,0 1-1,0 0 0,0 0 0,0 0 1,0 0-1,0 0 0,0-1 0,0 1 1,0 0-1,0 0 0,0 0 0,0 0 1,0-1-1,0 1 0,0 0 0,-1 0 1,1 0-1,0 0 0,0 0 0,0-1 1,0 1-1,0 0 0,0 0 0,0 0 1,0 0-1,-1 0 0,1 0 0,0-1 1,0 1-1,0 0 0,0 0 0,0 0 1,-1 0-1,1 0 0,0 0 0,0 0 1,0 0-1,0 0 0,0 0 0,-1 0 1,1 0-1,0 0 0,0 0 0,0 0 1,0 0-1,-1 0 0,1 0 0,0 0 1,0 0-1,0 0 0,-8 1 80,0 0 0,1 0 1,-1 0-1,-12 5 0,-232 97 93,-171 125-90,247-128-52,153-87-6,0-1 0,-1-1 1,-1-2-1,0 0 0,0-1 1,0-2-1,-1-1 0,0 0 1,-30 0-1,30-4 390,25-1-311,2 16-100,5 39-18,13 167-44,-24 370 40,3-566-1,2-1-1,0 1 1,2-1-1,1 1 1,7 24-1,-8-42-87,-1-9-310,-3-17-872,0 0 310,-1-39-1823,-3-55 181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7.245"/>
    </inkml:context>
    <inkml:brush xml:id="br0">
      <inkml:brushProperty name="width" value="0.05" units="cm"/>
      <inkml:brushProperty name="height" value="0.05" units="cm"/>
      <inkml:brushProperty name="color" value="#FF0066"/>
    </inkml:brush>
  </inkml:definitions>
  <inkml:trace contextRef="#ctx0" brushRef="#br0">662 0 9618,'-5'26'2465,"-12"-13"703,-1 9-2688,-10 6-416,6 5-56,-10 2-8,-1-7 0,-13 0 0,5-10 40,-12-11-56,5-7-40,-6-5-80,10-6-56,-8-6-208,8 2-56,-1-5-2136,6 5-441,-1 2-608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7.615"/>
    </inkml:context>
    <inkml:brush xml:id="br0">
      <inkml:brushProperty name="width" value="0.05" units="cm"/>
      <inkml:brushProperty name="height" value="0.05" units="cm"/>
      <inkml:brushProperty name="color" value="#FF0066"/>
    </inkml:brush>
  </inkml:definitions>
  <inkml:trace contextRef="#ctx0" brushRef="#br0">1 414 11987,'18'-6'1216,"0"1"1,35-5 0,-33 7-1941,36-10-1,-53 12 694,1-1 0,-1 0-1,0 1 1,0-1 0,0-1-1,0 1 1,0 0 0,0-1-1,-1 1 1,1-1 0,-1 0-1,1 0 1,-1 0 0,0 0-1,-1-1 1,1 1 0,0 0-1,-1-1 1,0 1 0,1-1-1,-2 1 1,1-1 0,0-3-1,1-7 133,0 1-1,-2-1 1,1 0-1,-4-24 1,-3-2 413,-1-1 0,-3 2 0,-18-54 0,31 152-1095,69 444 373,-69-470 30,21 271 30,-20-99-2769,-9-116 740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39.506"/>
    </inkml:context>
    <inkml:brush xml:id="br0">
      <inkml:brushProperty name="width" value="0.05" units="cm"/>
      <inkml:brushProperty name="height" value="0.05" units="cm"/>
      <inkml:brushProperty name="color" value="#FF0066"/>
    </inkml:brush>
  </inkml:definitions>
  <inkml:trace contextRef="#ctx0" brushRef="#br0">3523 0 9218,'-1'1'347,"-1"0"0,0 0 0,1 1 0,-1-1 0,1 0 0,0 0-1,-1 1 1,1-1 0,0 1 0,-2 2 0,-12 34 122,7-17-508,-11 18 53,-1-1 0,-2-1-1,-2-1 1,-45 53 0,-129 117 694,121-130-526,-257 271 270,-78 96-214,17 19-92,371-432-138,-22 25-1,-304 360 37,315-375-36,-234 239 137,243-256-105,-202 174 727,216-186-679,-12 10 51,23-20-130,0 0-1,0 0 1,0-1-1,0 1 1,0 0-1,0-1 1,0 1-1,0-1 1,0 1 0,0-1-1,0 0 1,0 1-1,0-1 1,0 0-1,0 0 1,-1 0-1,1 0 1,-1 0 0,14-16 162,-10 13-138,27-25 76,1 1 1,1 1-1,45-28 1,-37 27-6,-1-1 0,35-36 0,-60 53-101,-1-1-1,-1-1 1,0 0-1,-1-1 1,10-16-1,-20 29-3,0 1 0,0 0 0,1-1 0,-1 1 0,0 0 0,0-1 0,1 1 0,-1-1 0,0 1 0,0 0 0,0-1 0,0 1 0,0-1 0,0 1 0,0 0 0,0-1 0,0 1 0,0-1 0,0 1 0,0-1 0,0 1 0,0 0 0,0-1 0,0 1 0,0-1 0,0 1 0,-1 0 0,1-1 0,0 1 0,0 0 0,0-1 0,-1 1 0,1 0 0,0-1 0,-1 1 0,1 0 0,0-1 0,-1 1 0,1 0 0,-1-1 0,-1 1-9,0 0 0,0-1 0,0 1 0,1 0-1,-1 0 1,0 0 0,0 0 0,0 1 0,0-1-1,0 0 1,0 1 0,-1 0 0,-18 6-3,0 0 1,1 1 0,0 2 0,-23 13-1,21-11 8,-53 35-1,2 4 0,-105 93 0,60-46 21,64-54-9,-142 105-19,163-127-15,-2-1 0,0-2-1,-1-1 1,-40 13 0,57-25 6,-1 0 0,-24 3 0,36-8 11,1 0 1,-1 0-1,1-1 1,0 0-1,-1-1 1,1 0-1,-1 0 1,-13-4-1,19 4 0,0 0 0,-1 0 0,1 0 0,0-1 0,0 1 1,0-1-1,0 1 0,1-1 0,-1 0 0,0 0 0,1 0 0,-1 0 0,1 0 0,-1 0 0,1 0 1,0 0-1,0 0 0,0-1 0,0 1 0,1 0 0,-1-1 0,0 1 0,1-1 0,0 1 0,0-1 1,-1 1-1,1-1 0,1-3 0,0-4-37,0 1 0,1-1 1,0 0-1,0 0 0,7-17 0,1 7 22,0 0 0,1 0 0,1 1 0,1 0-1,0 1 1,24-24 0,108-90 56,10 14-87,-120 95 61,1 2 0,63-28-1,-94 47 6,0 0-3,0 0 0,-1 0 0,1 0 0,0 1 0,6-1 0,-10 2-6,0 0 0,0 0-1,-1 0 1,1 0 0,0 0 0,0 0-1,-1 0 1,1 0 0,0 0 0,-1 1-1,1-1 1,0 0 0,0 0 0,-1 1-1,1-1 1,-1 1 0,1-1 0,0 0-1,-1 1 1,1-1 0,-1 1 0,1-1-1,-1 1 1,1 0 0,-1-1 0,1 1-1,-1-1 1,0 1 0,1 0 0,-1-1-1,0 1 1,0 0 0,1-1 0,-1 1-1,0 0 1,0 0 0,0-1 0,0 1-1,0 0 1,0 0 0,0-1 0,0 1-1,0 0 1,-1 1 0,-3 38 49,-1 0 0,-22 75 0,9-60-4,-2-1 0,-29 56 0,29-68-12,-143 274 366,107-222 8,-85 109-1,129-188-319,4-4 24,0 0 0,0-1 0,-1 0 0,0-1 0,-1 0 0,-18 13 0,73-36 393,47-13-450,72-17-189,-62 25-1200,108-7 0,-175 23-136,1-1 1,43-11-1,-15-7-1328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0.157"/>
    </inkml:context>
    <inkml:brush xml:id="br0">
      <inkml:brushProperty name="width" value="0.05" units="cm"/>
      <inkml:brushProperty name="height" value="0.05" units="cm"/>
      <inkml:brushProperty name="color" value="#FF0066"/>
    </inkml:brush>
  </inkml:definitions>
  <inkml:trace contextRef="#ctx0" brushRef="#br0">976 2 12899,'13'-1'542,"1"0"0,-1 2 1,1-1-1,15 4 0,-28-4-521,0 1 1,0-1-1,0 0 1,0 1-1,0-1 1,-1 1-1,1 0 0,0-1 1,0 1-1,0 0 1,-1-1-1,1 1 1,0 0-1,-1 0 0,1-1 1,-1 1-1,1 0 1,-1 0-1,1 0 1,-1 0-1,0 0 0,1 0 1,-1 0-1,0 0 1,0 0-1,0 0 1,0 0-1,0 0 0,0 0 1,0 0-1,0 2 1,-1 2-36,0 1 1,-1 0 0,1 0-1,-4 7 1,2-5 1,-1 4-5,0 0 0,-1-1 0,0 1 0,0-1 0,-2 0 0,1-1 0,-1 1 0,-1-1 1,0 0-1,0-1 0,-1 0 0,0 0 0,-1-1 0,0-1 0,-15 11 0,-14 0 270,0-1 1,-61 16-1,57-19-25,-205 59 691,180-55-814,-77 31-1,124-41-112,0 2-1,1 0 1,0 1-1,1 1 1,0 1-1,1 1 1,-31 30 0,42-35 5,0 1 0,0-1 0,1 1 0,1 0 0,-1 1 1,2-1-1,-1 1 0,2 0 0,-1 0 0,2 1 1,-1-1-1,2 1 0,-1-1 0,1 1 0,2 18 1,1 10 1,3 1 1,18 77 0,41 132 41,8 29 148,-54-192-60,9 108 0,-26-176-123,1-8-10,-1 0-1,0 1 0,-1-1 1,0 0-1,-1 1 1,0-1-1,0 0 0,-2 0 1,-4 15-1,7-24-17,-1-1 1,1 0-1,-1 0 0,1 0 0,-1 0 0,1 0 0,-1 0 1,0 0-1,0 0 0,0 0 0,1 0 0,-1 0 0,0 0 1,0-1-1,0 1 0,0 0 0,0-1 0,0 1 0,-1-1 1,1 1-1,0-1 0,0 1 0,0-1 0,-1 0 0,1 0 0,0 1 1,0-1-1,0 0 0,-1 0 0,1 0 0,0 0 0,0-1 1,-1 1-1,1 0 0,0 0 0,0-1 0,0 1 0,0-1 1,-1 1-1,1-1 0,0 1 0,0-1 0,0 0 0,0 0 1,-1 0-1,-4-4-194,-1-1-1,1 1 1,0-1 0,0 0 0,1 0 0,-6-9-1,-32-59-2818,-1-16 33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6.775"/>
    </inkml:context>
    <inkml:brush xml:id="br0">
      <inkml:brushProperty name="width" value="0.05" units="cm"/>
      <inkml:brushProperty name="height" value="0.05" units="cm"/>
      <inkml:brushProperty name="color" value="#FF0066"/>
    </inkml:brush>
  </inkml:definitions>
  <inkml:trace contextRef="#ctx0" brushRef="#br0">364 42 7922,'1'0'156,"-1"0"0,1 0 1,-1 0-1,1 0 1,-1 0-1,1 0 0,-1 0 1,1-1-1,-1 1 1,1 0-1,-1 0 0,1-1 1,-1 1-1,0 0 0,1-1 1,-1 1-1,1-1 1,-1 1-1,0 0 0,1-1 1,-1 1-1,0-1 1,0 0-165,0 1 1,0-1-1,0 1 1,0 0-1,0 0 1,-1-1-1,1 1 1,0 0-1,0-1 1,0 1-1,-1 0 0,1 0 1,0-1-1,-1 1 1,1 0-1,0 0 1,0 0-1,-1-1 1,1 1-1,0 0 1,-1 0-1,1 0 1,-1 0-1,1 0 1,0 0-1,-1 0 1,1 0-1,0 0 1,-1 0-1,1 0 1,-1 0-1,-9-2 724,-1-1-1,1 0 0,-16-7 0,-3-1-303,28 11-408,1-1-1,-1 1 1,0 0-1,1 0 1,-1 0 0,1 0-1,-1 0 1,0 0-1,1 0 1,-1 0-1,0 0 1,1 1 0,-1-1-1,0 0 1,1 0-1,-1 1 1,1-1-1,-1 0 1,0 0-1,1 1 1,-1-1 0,1 1-1,-1-1 1,1 0-1,-1 1 1,1-1-1,0 1 1,-1-1 0,1 1-1,0 0 1,-1 0-1,-8 22 143,-9 52 88,-10 107-1,13-77-98,-21 276-59,35-366-133,1 9-114,-7 43 1,5-59 31,0 0 0,0 0-1,-1 0 1,0 0 0,-1 0-1,0-1 1,0 1 0,-9 11 0,5-9-512,0-1 1,-1 0 0,-15 12 0,-36 21-1897</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0.514"/>
    </inkml:context>
    <inkml:brush xml:id="br0">
      <inkml:brushProperty name="width" value="0.05" units="cm"/>
      <inkml:brushProperty name="height" value="0.05" units="cm"/>
      <inkml:brushProperty name="color" value="#FF0066"/>
    </inkml:brush>
  </inkml:definitions>
  <inkml:trace contextRef="#ctx0" brushRef="#br0">620 96 12635,'-35'41'3568,"-6"-17"577,-9 0-3304,8 2-1330,-8-4-495,0-7-144,-6-6-48,5-6-49,-3-14 97,15-5 424,-7-16 0,7-4-40,8-11-617,9 5-567,9-2-729,18 12-479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0.869"/>
    </inkml:context>
    <inkml:brush xml:id="br0">
      <inkml:brushProperty name="width" value="0.05" units="cm"/>
      <inkml:brushProperty name="height" value="0.05" units="cm"/>
      <inkml:brushProperty name="color" value="#FF0066"/>
    </inkml:brush>
  </inkml:definitions>
  <inkml:trace contextRef="#ctx0" brushRef="#br0">1 8 6793,'37'13'1608,"119"35"2680,-139-44-3903,1-1-1,-1-1 1,0 0-1,1-2 0,-1 0 1,1 0-1,20-4 1,-32 2-114,0 1 0,0-1 1,-1 0-1,1-1 1,0 1-1,-1-1 0,1 0 1,5-5-1,-8 6-149,-1 1 0,0-1-1,0 0 1,0 0 0,0 0 0,0 0 0,0-1-1,0 1 1,-1 0 0,1-1 0,-1 1 0,0-1-1,0 1 1,0-1 0,0 0 0,0 1 0,-1-1-1,1 0 1,0-3 0,-24 28-695,-36 51 250,28-35 215,2 0 1,-33 59-1,-81 198-119,133-271 192,2 0 1,0 1-1,2 0 0,-6 49 0,11-67 13,0 0 0,1 0 1,0 0-1,1 0 1,0-1-1,0 1 0,0 0 1,1 0-1,4 11 0,-4-15-5,-1-1 0,1 1 0,0-1 0,-1 1 0,1-1 0,0 1 0,1-1 0,-1 0 0,0 0 0,1 0 0,-1 0 0,1 0 0,0-1 0,-1 1 0,1-1 0,0 0 0,0 0-1,0 0 1,0 0 0,0 0 0,0-1 0,0 1 0,4-1 0,6 0-83,-1-1 0,1 0 0,0-1 0,-1 0-1,1-1 1,-1-1 0,0 0 0,0 0 0,0-1-1,-1-1 1,0 0 0,11-7 0,17-13 166,-1-1 0,-1-2 0,61-61 0,-43 31-811,69-97 0,4-39-41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1.288"/>
    </inkml:context>
    <inkml:brush xml:id="br0">
      <inkml:brushProperty name="width" value="0.05" units="cm"/>
      <inkml:brushProperty name="height" value="0.05" units="cm"/>
      <inkml:brushProperty name="color" value="#FF0066"/>
    </inkml:brush>
  </inkml:definitions>
  <inkml:trace contextRef="#ctx0" brushRef="#br0">0 0 10154,'113'300'5529,"-11"9"-4539,74 296-1508,-9 41 437,-78-294 34,-14-61 50,-33-120 10,122 405 114,-144-522-100,-1-5-103,14 58 0,-33-107 54,0 0 1,0 0 0,0 0 0,0-1-1,-1 1 1,1 0 0,0 0-1,0 0 1,0 0 0,0 0 0,0 0-1,0 0 1,-1 0 0,1 0-1,0 0 1,0 0 0,0 0 0,0 0-1,0 0 1,0 0 0,0 0-1,-1 1 1,1-1 0,0 0-1,0 0 1,0 0 0,0 0 0,0 0-1,0 0 1,0 0 0,0 0-1,0 0 1,-1 0 0,1 0 0,0 0-1,0 1 1,0-1 0,0 0-1,0 0 1,0 0 0,0 0 0,0 0-1,0 0 1,0 0 0,0 1-1,0-1 1,0 0 0,0 0-1,0 0 1,0 0 0,0 0 0,0 0-1,0 1 1,0-1 0,0 0-1,0 0 1,0 0 0,0 0 0,0 0-1,0 0 1,0 0 0,0 0-1,0 1 1,0-1 0,1 0 0,-1 0-1,0 0 1,0 0 0,0 0-1,-7-6-1864,-8-15-1468,-3-18-599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1.627"/>
    </inkml:context>
    <inkml:brush xml:id="br0">
      <inkml:brushProperty name="width" value="0.05" units="cm"/>
      <inkml:brushProperty name="height" value="0.05" units="cm"/>
      <inkml:brushProperty name="color" value="#FF0066"/>
    </inkml:brush>
  </inkml:definitions>
  <inkml:trace contextRef="#ctx0" brushRef="#br0">791 6 6633,'3'-1'197,"1"0"-1,-1 0 1,0 0-1,1 0 1,-1 1 0,1 0-1,-1-1 1,1 1-1,-1 0 1,0 1-1,1-1 1,-1 0-1,1 1 1,-1 0-1,0 0 1,1 0-1,-1 0 1,0 1-1,0-1 1,0 1-1,0 0 1,0 0-1,0 0 1,0 0-1,-1 0 1,1 0-1,-1 1 1,0 0-1,0-1 1,3 6-1,5 6-102,-1 0-1,-1 1 0,-1 0 0,0 0 1,7 24-1,17 84 170,-29-117-239,64 456 1229,-61-419-1067,-3 1 1,-2-1-1,-1 0 1,-2 1-1,-3-1 1,-13 55-1,14-81 66,0 0-1,-2-1 0,-15 30 1,20-42-159,0 0 1,-1 0 0,1 0-1,-1 0 1,0-1 0,0 1-1,0-1 1,0 1-1,-1-1 1,1 0 0,-1-1-1,0 1 1,0-1 0,0 1-1,0-1 1,0-1-1,-1 1 1,-8 2 0,10-4-29,0 0 0,-1 0 0,1 0-1,-1-1 1,1 1 0,0-1 0,0 0 0,-1 0 0,1 0 0,0 0 0,0-1 0,-6-3 0,-31-26 407,39 31-465,-28-29 152,2 0 0,0-2 0,-24-37 0,45 59-157,-51-70-148,-155-202-1469,147 202-702,-102-96 1,-10 25-1535,175 148 3806</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3.764"/>
    </inkml:context>
    <inkml:brush xml:id="br0">
      <inkml:brushProperty name="width" value="0.05" units="cm"/>
      <inkml:brushProperty name="height" value="0.05" units="cm"/>
      <inkml:brushProperty name="color" value="#FF0066"/>
    </inkml:brush>
  </inkml:definitions>
  <inkml:trace contextRef="#ctx0" brushRef="#br0">187 65 2184,'-126'-42'241,"65"20"1039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10:45.470"/>
    </inkml:context>
    <inkml:brush xml:id="br0">
      <inkml:brushProperty name="width" value="0.05" units="cm"/>
      <inkml:brushProperty name="height" value="0.05" units="cm"/>
      <inkml:brushProperty name="color" value="#FF0066"/>
    </inkml:brush>
  </inkml:definitions>
  <inkml:trace contextRef="#ctx0" brushRef="#br0">6352 516 2569,'-195'-41'3828,"-211"-17"1,-280 12-2830,-125 19-432,-51 53 592,-27 68-404,11 37 39,122 6-566,667-120-207,-506 68 111,584-85-131,-7 2-5,0-1 1,0-1-1,1 0 0,-1-1 0,-29-7 0,46 8 1,0 0 1,0 0-1,-1 0 0,1-1 0,0 1 1,0 0-1,0-1 0,0 1 0,0-1 1,0 1-1,0-1 0,1 0 0,-1 1 1,0-1-1,0 0 0,0 0 0,0 0 0,1 1 1,-1-1-1,0 0 0,1 0 0,-1 0 1,0-1-1,2 0-2,-1 1-1,0 0 1,1-1-1,-1 1 1,1 0-1,-1-1 1,1 1 0,0 0-1,-1 0 1,1-1-1,0 1 1,0 0-1,0 0 1,0 0 0,0 0-1,0 0 1,0 0-1,0 0 1,0 1 0,2-2-1,24-16-56,2 2-1,-1 1 1,62-23 0,542-160-246,305-25-155,-401 123 249,6 24 111,-175 49 84,44 4 35,-297 15-12,848-30 13,-640 49-26,156 35-2,-416-38 17,1138 203 147,-1180-206-152,-8-1 6,2-1 0,-1-1 1,0 1-1,21-1 0,-34-2-3,1 0-1,0 0 0,-1 0 1,1 0-1,-1 0 0,1 0 1,-1 0-1,1 0 0,-1 0 1,1 0-1,0 0 0,-1-1 1,1 1-1,-1 0 1,1 0-1,-1-1 0,1 1 1,-1 0-1,0-1 0,1 1 1,-1 0-1,1-1 0,-1 1 1,0-1-1,1 1 0,-1-1 1,0 0 0,0 0 0,0 1 0,0-1 0,0 1 0,0-1 0,-1 0 0,1 1 0,0-1 0,0 1 0,-1-1 0,1 1 1,0-1-1,-1 1 0,1-1 0,-1 1 0,1-1 0,-1 1 0,1-1 0,0 1 0,-1 0 0,0-1 0,1 1 0,-1-1 0,-7-3 22,0 0-1,0 0 1,0 0-1,-1 1 1,1 0-1,-1 0 0,-12-1 1,-72-6 94,82 9-109,-361-1 200,-4 25-117,306-18-91,-649 49 125,-185 3 320,-190 32 274,-98 56-124,196 40-155,336-16-219,520-131-212,104-28-9,21-5-1,-1-1-1,0 0 1,0-1-1,0 0 1,-25 0-1,25-7-22,16 4 21,-1 0-1,1-1 0,0 1 0,0 0 0,-1 0 1,1 0-1,0-1 0,0 1 0,0 0 0,-1 0 0,1-1 1,0 1-1,0 0 0,0 0 0,0-1 0,0 1 0,0 0 1,0 0-1,-1-1 0,1 1 0,0 0 0,0-1 1,0 1-1,0 0 0,0-1 0,0 1 0,0 0 0,1 0 1,-1-1-1,1-1-4,0-1 0,1 1 0,-1 0 0,1 0 0,0 0 0,0 0 0,-1 0 0,1 0 0,0 1 0,5-3 0,34-23-36,1 3 0,64-29-1,108-35 14,253-68-1,-164 72-10,775-150-501,75 76 185,-24 137 367,-178 103 4,-227 19-60,-286-15 95,-425-83-48,2 0-4,0 1 0,-1 0 0,0 1 0,1 1 0,21 12 0,-27-10-8,-10-3 6,-21-3 9,-85-12 40,65 4-26,-340-41 37,-336-38-27,-16 31 69,-298 73 258,8 87 29,34 48 44,179 2 77,691-130-450,-329 54 11,419-79-19,29-4-21,5-1-1,48-15 16,706-156 105,-447 125-97,812-84-20,64 2-33,-17-23-62,-164 43 28,-581 79 87,0 25-31,-396 9-23,-7-1-23,0 1 0,0 1 0,36 7 0,-57-9 23,0 0 0,0 0 0,-1 0 0,1 1 0,0-1 1,0 0-1,-1 0 0,1 0 0,0 1 0,0-1 0,-1 0 0,1 1 0,0-1 0,-1 0 0,1 1 0,0-1 0,-1 1 0,1-1 0,-1 1 0,1 0 0,-1-1 0,1 1 0,-1-1 0,1 1 1,-1 0-1,0 0 0,1 0 0,-2 1 0,0-1 0,1 0 1,-1 0-1,0 0 1,0 0-1,0 0 0,0-1 1,-1 1-1,1 0 1,0 0-1,0-1 0,0 1 1,-1-1-1,1 1 1,0-1-1,-3 1 1,-34 11 2,-76 14 1,113-26-1,-661 87 136,521-73-123,-823 85 129,-175-1 34,45-17 481,302 5 113,201 10-589,579-95-163,2 1 75,28-2-3,229-28 323,-210 23-355,419-57 233,-440 60-288,0 0 0,0 1 1,-1 1-1,1 0 0,0 1 1,0 1-1,22 5 0,-28-4-10,-11-2 15,-22-4-791,-16-2-287,14 3-20,1-2 0,-1 0 0,1-2 0,0-1-1,0 0 1,-43-22 0,-29-26-3906</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16.734"/>
    </inkml:context>
    <inkml:brush xml:id="br0">
      <inkml:brushProperty name="width" value="0.05" units="cm"/>
      <inkml:brushProperty name="height" value="0.05" units="cm"/>
      <inkml:brushProperty name="color" value="#FF0066"/>
    </inkml:brush>
  </inkml:definitions>
  <inkml:trace contextRef="#ctx0" brushRef="#br0">0 8772 6337,'1'0'274,"1"1"-1,-1-1 1,0 0-1,0 0 1,0 0 0,0 0-1,0 0 1,0 0-1,1 0 1,-1-1-1,0 1 1,0 0-1,0-1 1,0 1-1,0 0 1,2-2-1,24-11 201,-20 10-302,14-7-11,-1-1-1,-1-1 0,0 0 1,-1-1-1,0-2 1,-1 1-1,-1-2 0,26-31 1,1-11 349,51-89 1,-47 70-295,144-220 441,52-63-123,72-70 20,75-81-129,57-65-227,-3-26-223,-352 469 51,104-144 4,-124 181-12,146-205-9,182-306-48,-363 548 30,318-486 50,77-21-13,-106 210-45,-224 248-14,256-259 36,-253 270 22,-32 31-21,90-104 0,-126 129-127,-53 102 245,-44 109 0,26-80-74,-73 197-33,-63 179 41,129-337-19,-33 185 1,66-270-42,2-16 10,1 1-1,2 0 0,0 0 1,2 0-1,5 45 0,-4-70-7,1 0-1,-1 0 1,1 0 0,1 0-1,-1 0 1,0 0-1,1 0 1,0-1-1,0 1 1,0-1-1,0 1 1,0-1-1,1 0 1,-1 0 0,4 3-1,-2-3-1,-1-1 0,0 0 0,0-1 0,1 1 0,-1 0 1,1-1-1,-1 0 0,1 0 0,0 0 0,0 0 0,-1-1 0,1 1 0,0-1 0,0 0 0,-1 0 0,8-2 0,2 0 13,-1-1 0,0 0 0,-1-1-1,1 0 1,-1-1 0,1-1 0,-2 0-1,1 0 1,0-1 0,17-16 0,12-12 74,44-52 0,-74 76-72,285-358 369,-285 356-374,95-126 57,146-199-7,101-194-10,-44 34 27,-263 425-57,173-271 23,-152 242-38,80-114 11,241-260-30,-302 397-111,-83 78 119,0-1 1,-1 0-1,0 1 0,1-1 1,-1 0-1,0 0 0,0 0 0,0 0 1,0 0-1,0 0 0,0 0 0,-1 0 1,1 0-1,0 0 0,-1-4 1,2-5 5,1-1 6,1 1 1,0 0 0,0 0-1,1 0 1,1 0 0,-1 1-1,14-18 1,-1 2 17,-13 19-42,-1 0 0,2 1-1,-1-1 1,8-7-1,-11 13 10,0-1 1,0 1-1,0 0 0,0-1 0,0 1 0,1 0 0,-1 0 0,0 1 0,0-1 0,1 0 0,-1 1 0,1-1 0,-1 1 0,0 0 0,1 0 0,-1 0 0,1 0 0,3 1 0,-4-1-1,0 0 0,0 1 1,0-1-1,0 1 0,0 0 0,0-1 0,0 1 0,0 0 0,3 2 0,-5-3 5,1 1-1,-1-1 0,0 0 0,1 1 0,-1-1 1,0 1-1,1-1 0,-1 0 0,0 1 0,0-1 0,1 1 1,-1-1-1,0 1 0,0-1 0,0 1 0,0-1 0,0 1 1,0-1-1,0 1 0,0-1 0,0 1 0,0-1 0,0 1 1,0-1-1,0 2 0,-2 2-47,0 0 1,0-1-1,-1 1 1,1 0-1,-1-1 1,0 1-1,-5 4 1,-3 4-36,-19 20-146,-1-2 0,-1 0 0,-2-2 1,-54 34-1,-159 77 20,52-32 289,114-58-59,12-6-38,-139 66 0,206-109 22,0 1-1,0 0 1,0-1 0,0 1 0,0-1 0,0 1 0,0-1 0,0 0 0,0 0 0,0 0-1,0 0 1,-3-1 0,4 1 2,1 0 0,-1 0 0,1-1 0,-1 1 0,1 0 0,-1-1 0,1 1 0,-1-1 0,1 1 0,0-1 0,-1 1 0,1 0 0,0-1 0,-1 1 0,1-1 1,0 0-1,0 1 0,0-1 0,-1 1 0,1-1 0,0 1 0,0-1 0,0 1 0,0-1 0,0 0 0,0 1 0,0-1 0,0 1 0,0-1 0,0 1 0,0-1 0,1 0 0,-1 1 0,0-1 0,0 1 0,1-1 0,-1 1 0,0-1 0,0 1 0,1-1 0,-1 1 0,1-1 0,9-17 18,0 1 0,2 1 0,0 0 0,23-24 0,-10 15 40,47-36-1,-46 44-37,0 1 0,0 1-1,2 2 1,0 1-1,0 1 1,1 1 0,0 1-1,1 2 1,48-5-1,-46 10 34,0 1-1,0 2 0,0 1 1,38 8-1,12 1 333,-79-11-365,-1 0 0,0 0 0,1 1 0,-1-1 0,0 0-1,0 1 1,0 0 0,1 0 0,-1-1 0,0 1 0,0 1 0,0-1 0,0 0-1,0 0 1,-1 1 0,1-1 0,0 1 0,0-1 0,-1 1 0,1 0 0,-1 0-1,0 0 1,0 0 0,1 0 0,0 2 0,0 2 31,-1 1 0,0-1 0,0 0 0,0 1 0,-1-1 0,0 0 0,0 1 0,-2 8 0,-5 29 162,-1 0 0,-16 46 0,8-32-103,-209 985 358,211-964-514,-21 106-59,22-136-595,-31 82 0,40-121 254,-1 1 0,0-1 1,-1 0-1,0 0 1,0-1-1,-12 13 0,11-15-107,-1-1-1,0 0 0,0 0 1,-1 0-1,-17 7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17.398"/>
    </inkml:context>
    <inkml:brush xml:id="br0">
      <inkml:brushProperty name="width" value="0.05" units="cm"/>
      <inkml:brushProperty name="height" value="0.05" units="cm"/>
      <inkml:brushProperty name="color" value="#FF0066"/>
    </inkml:brush>
  </inkml:definitions>
  <inkml:trace contextRef="#ctx0" brushRef="#br0">165 1 12899,'-23'10'1961,"-17"9"1998,39-18-3843,-1 0-1,1 0 0,0 0 1,0 0-1,-1 0 1,1 0-1,0 0 0,0 0 1,0 0-1,0 1 1,0-1-1,1 1 0,-1-1 1,0 0-1,1 1 1,-1-1-1,1 1 0,-1-1 1,1 1-1,0 0 1,-1 2-1,2 4-131,1 0 0,-1 0-1,1 0 1,1-1 0,0 1 0,0-1 0,5 10 0,4 9-88,14 39-189,-3 0 0,23 102 0,-3 93-51,-36-200 273,-3 0 0,-5 83-1,0-132 14,0-1-1,-1 0 1,0 1-1,-1-1 0,0 0 1,0-1-1,-1 1 1,-1-1-1,0 1 1,-7 10-1,10-17-2,0-1 0,0 1 0,-1-1 0,1 0 0,-1 1 0,1-1 0,-1 0 0,0 0 0,1-1 0,-1 1 0,0-1 0,0 1 0,-1-1 0,1 0-1,-3 1 1,2-2-43,0 0-1,0 0 0,1 0 1,-1 0-1,0-1 0,1 1 1,-1-1-1,0 0 0,1 0 0,-1-1 1,1 1-1,-1-1 0,1 1 1,0-1-1,0 0 0,-5-4 0,-3-3-692,1 0 0,-1-1 0,-13-17 0,-34-51-2372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17.751"/>
    </inkml:context>
    <inkml:brush xml:id="br0">
      <inkml:brushProperty name="width" value="0.05" units="cm"/>
      <inkml:brushProperty name="height" value="0.05" units="cm"/>
      <inkml:brushProperty name="color" value="#FF0066"/>
    </inkml:brush>
  </inkml:definitions>
  <inkml:trace contextRef="#ctx0" brushRef="#br0">1 0 10826,'5'19'3905,"-3"3"160,-2-7-2697,21-2-1808,14-2-712,5-4 3600,-8-9-6512,-21-14 2991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18.110"/>
    </inkml:context>
    <inkml:brush xml:id="br0">
      <inkml:brushProperty name="width" value="0.05" units="cm"/>
      <inkml:brushProperty name="height" value="0.05" units="cm"/>
      <inkml:brushProperty name="color" value="#FF0066"/>
    </inkml:brush>
  </inkml:definitions>
  <inkml:trace contextRef="#ctx0" brushRef="#br0">1 343 7330,'23'87'963,"87"311"2464,34 34-2100,-126-386-991,2-1 1,1-1-1,32 48 0,-50-86 354,-11-13-94,-14-20 284,-20-47-604,3-2-1,3-2 0,4-1 1,3-1-1,-35-166 1,36 93-264,-9 6-31,32 117 12,2-1 0,1 0 1,1 0-1,4-32 0,4 5-33,17-72-1,-22 119 36,1 1 0,0-1-1,1 1 1,0 0 0,1 0-1,6-10 1,-7 14 0,0 0 1,1 0-1,0 1 1,0 0-1,0 0 0,1 0 1,0 0-1,6-4 1,-7 7-3,-1-1 1,0 1-1,0 0 1,1 1-1,-1-1 1,1 1-1,-1 0 1,1 0-1,0 0 1,-1 0-1,1 1 1,0 0-1,0 0 1,-1 0-1,1 1 1,0-1-1,-1 1 1,1 0-1,0 1 1,-1-1-1,1 1 1,-1 0-1,0 0 1,0 0-1,5 3 1,4 5-11,1 0 0,-2 0 1,1 1-1,-2 1 0,16 18 0,-1 4-143,0 1 0,-3 1 0,-1 1 1,24 53-1,-19-24-670,35 128 0,-53-163-357,-3 1 0,5 50 0,-10-40-1180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8.111"/>
    </inkml:context>
    <inkml:brush xml:id="br0">
      <inkml:brushProperty name="width" value="0.05" units="cm"/>
      <inkml:brushProperty name="height" value="0.05" units="cm"/>
      <inkml:brushProperty name="color" value="#FF0066"/>
    </inkml:brush>
  </inkml:definitions>
  <inkml:trace contextRef="#ctx0" brushRef="#br0">102 1 9650,'19'43'2282,"-19"-42"-2108,1 0 0,0 0 0,0 0 0,0 1 0,-1-1-1,1 0 1,0 0 0,0 0 0,0 0 0,1 0 0,-1-1 0,0 1 0,0 0 0,0 0 0,3 0 0,6 5-46,-3 0-186,0 0 0,-1 0 1,1 1-1,-1 0 0,-1 0 0,1 1 0,-1 0 0,0 0 0,-1 0 0,0 0 0,0 0 1,-1 1-1,0 0 0,2 11 0,-3-7 64,-1-1 1,0 1 0,-1-1-1,0 1 1,-1 0-1,0-1 1,-1 1-1,0-1 1,-1 0-1,-7 18 1,-100 217-683,72-169 928,5-10-2056,4-7 467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19.470"/>
    </inkml:context>
    <inkml:brush xml:id="br0">
      <inkml:brushProperty name="width" value="0.05" units="cm"/>
      <inkml:brushProperty name="height" value="0.05" units="cm"/>
      <inkml:brushProperty name="color" value="#FF0066"/>
    </inkml:brush>
  </inkml:definitions>
  <inkml:trace contextRef="#ctx0" brushRef="#br0">1073 113 11610,'-64'-41'4143,"53"32"-3778,-2 0-1,1 1 1,-1 0-1,0 1 1,0 1-1,-1 0 1,0 1-1,-29-7 0,28 11-375,0 0 0,-1 1 0,1 1 0,-1 1 0,1 0 0,0 1 0,0 0 0,0 2-1,-16 5 1,-15 10-98,-63 35 0,48-21 95,1 2 1,-59 49-1,93-64 21,1 2-1,0 1 1,2 1 0,1 1-1,1 1 1,-25 42-1,30-40-4,2 1 1,1 1-1,1 0 0,-11 50 0,12-30-9,2 2 1,-2 57-1,8-42-325,3 0 0,4 1 0,2-1 0,26 114 0,15-11-1144,-38-148 781,0 0 0,2 0-1,0-1 1,29 41 0,-37-59 493,0 0 1,0 0-1,0 0 0,1 0 1,0-1-1,-1 1 1,2-1-1,-1 0 0,0 0 1,0 0-1,1-1 1,0 0-1,-1 0 0,1 0 1,9 2-1,-10-4 88,0 0 0,0 0 0,0 0 1,-1-1-1,1 1 0,0-1 0,0 0 0,-1 0 0,1-1 0,-1 1 0,1-1 0,-1 0 0,1 0 0,-1 0 0,0 0 1,0 0-1,0-1 0,0 1 0,-1-1 0,1 0 0,3-4 0,10-14-154,-1 0-1,-1 0 1,16-34-1,30-75 932,-57 121-621,3-5 32,36-86 911,71-119 0,-111 214-914,1 0 1,0 0-1,0 0 1,1 0-1,0 0 0,-1 1 1,1-1-1,1 1 1,-1 0-1,1 0 0,0 1 1,9-6-1,-13 8-45,0 1-1,0 0 1,0-1-1,0 1 0,0 0 1,0-1-1,0 1 1,0 0-1,0 0 1,0 0-1,0 0 0,0 0 1,0 0-1,0 0 1,0 0-1,0 1 1,0-1-1,0 0 1,0 1-1,0-1 0,0 0 1,0 1-1,-1-1 1,1 1-1,0-1 1,0 1-1,1 1 0,0 0 22,-1 0-1,0 0 0,0 0 0,0 1 0,0-1 0,0 0 0,0 1 1,-1-1-1,1 0 0,-1 1 0,1 3 0,-1 6 167,0 1 1,0-1-1,-4 21 0,-2-3 197,-2 1 0,-1-1 1,-25 57-1,-54 80 650,51-100-378,-35 84 0,68-142-597,1 0 0,0 0 0,1 0 0,0 1 0,-1 17 0,3-23-69,0 1 1,0-1-1,1 0 0,-1 0 1,1 0-1,0 0 0,0 0 0,0 0 1,1 0-1,-1-1 0,1 1 1,0 0-1,0-1 0,1 1 0,-1-1 1,5 5-1,-1-3-14,-1 0 0,1-1 0,0 0-1,0-1 1,0 1 0,1-1 0,-1 0 0,1-1 0,0 0-1,0 0 1,-1 0 0,1-1 0,0 1 0,1-2 0,-1 1 0,0-1-1,0 0 1,0-1 0,0 0 0,9-2 0,2 0 1,1-2-1,-1 0 1,0-1 0,0-1 0,-1-1 0,24-13 0,-14 4-1,0-2 1,-2-1 0,0-1-1,-1-1 1,-1-1-1,-1 0 1,-1-2 0,22-35-1,-23 29 10,-2-1 0,0-1 1,-3-1-1,-1 0 0,-1-1 0,15-72 0,-24 85 1,-1 1-1,-2-1 1,0 0 0,-1 0 0,-1 0 0,-1 1 0,-7-32-1,5 36-21,0 1 1,-2 1-1,0-1 0,0 1 0,-1 0 0,-1 0 0,-1 1 0,0 0 0,-1 1 0,-17-20 0,22 29-9,0-1 0,0 1-1,0-1 1,-1 2 0,1-1 0,-1 0 0,0 1 0,0 0 0,-1 1-1,-9-4 1,12 5 5,-1 0-1,1 1 1,-1-1-1,1 1 0,-1 0 1,1 0-1,-1 0 1,1 1-1,0 0 0,-1-1 1,1 2-1,0-1 1,-1 0-1,1 1 0,0 0 1,0 0-1,-5 3 1,2 0-26,0 0 0,1 1 0,0-1 1,-9 11-1,12-13-22,1 1 1,-1-1-1,1 0 1,0 1-1,0 0 1,0-1-1,0 1 1,1 0-1,-1 0 1,1 0-1,-1 4 0,11-16-870,4-10 694,66-122-203,-5 6 519,-61 114-36,1 0-1,1 1 0,0 1 1,24-22-1,-34 35-19,0 1 0,1-1 0,-1 1 0,1 0 0,0 1 0,0-1 0,0 1 0,1 0-1,-1 1 1,1 0 0,12-3 0,-15 5-5,0 0-1,0 0 0,-1 0 0,1 0 1,0 1-1,0 0 0,0 0 0,0 0 1,-1 0-1,1 0 0,0 1 0,-1 0 1,1 0-1,-1 0 0,0 0 0,0 0 1,0 1-1,0-1 0,0 1 0,0 0 1,0 0-1,3 6 0,-3-5 16,0-1 0,0 2 0,0-1-1,-1 0 1,0 0 0,0 1 0,0-1 0,0 1 0,-1-1-1,1 1 1,-1 0 0,0 0 0,-1 0 0,1-1 0,-1 9-1,0 9 12,1-1-1,1 1 0,1-1 0,11 42 0,5 27-72,-18-80 31,-1-8 8,0 1 0,0-1 0,0 0 0,0 0 0,0 0-1,1 1 1,-1-1 0,1 0 0,-1 0 0,1 0 0,0 0 0,0 0 0,0 0 0,0 0 0,0 0 0,0 0 0,1-1 0,-1 1-1,1 0 1,-1-1 0,4 3 0,-5-11 407,-6-12-242,2 6-29,-5-29-4,3 1-1,1-1 1,2-1 0,2 1 0,7-66 0,-5 93-153,1 0 1,0 0 0,1 1 0,1-1-1,9-26 1,-12 41 9,-1-1-1,1 0 1,-1 0-1,1 1 0,0-1 1,-1 0-1,1 1 1,0-1-1,0 1 1,-1-1-1,1 1 1,0-1-1,0 1 0,0 0 1,0-1-1,-1 1 1,1 0-1,0-1 1,0 1-1,0 0 1,0 0-1,0 0 0,0 0 1,0 0-1,0 0 1,0 0-1,0 0 1,0 1-1,-1-1 1,1 0-1,0 0 0,0 1 1,0-1-1,0 1 1,0-1-1,1 1 1,31 22 36,-28-19-21,7 6-19,1-1 0,-1 0 0,2-1 0,-1 0 0,1-1 0,21 8 1,-32-15-3,-1 1 1,0-1-1,0 1 1,0-1-1,0 0 1,1 0-1,-1 0 1,0 0-1,0 0 1,1 0-1,-1-1 1,0 1-1,0-1 1,0 1-1,0-1 1,0 0-1,0 0 1,0 0-1,2-2 1,-1 1 4,-1 0 1,1-1-1,-1 1 1,0-1-1,1 1 0,-2-1 1,1 0-1,0 0 1,0 0-1,-1 0 1,2-4-1,1-6 12,-1 1-1,0-1 1,-1 1 0,-1-1-1,1-17 1,-3 14 7,0 1 0,0-1 0,-2 1 1,0-1-1,0 1 0,-2 0 0,0 0 0,-7-15 1,12 30-20,0 0 0,0 0 0,-1-1 0,1 1 0,0 0 0,0 0 0,0 0 0,0-1 0,0 1 0,0 0 0,-1 0 0,1-1 0,0 1 0,0 0 0,0 0 0,0-1 0,0 1 0,0 0 1,0 0-1,0-1 0,0 1 0,0 0 0,0 0 0,0-1 0,0 1 0,0 0 0,0 0 0,0-1 0,1 1 0,-1 0 0,0 0 0,0 0 0,0-1 0,0 1 0,0 0 0,0 0 0,1 0 1,-1-1-1,0 1 0,1 0-1,0 0 1,-1 1 0,1-1-1,-1 0 1,1 1 0,-1-1-1,1 1 1,0-1-1,-1 1 1,0-1 0,1 1-1,-1-1 1,1 1 0,-1-1-1,0 1 1,1 0 0,-1-1-1,1 2 1,6 13 22,-1-4-8,0 1 0,1-1 1,9 13-1,12 10-11,-9-11-12,30 48 0,-41-58-89,1 0 1,13 15-1,-19-24 46,0-1 0,0 0-1,0-1 1,0 1-1,1 0 1,-1-1 0,1 0-1,-1 1 1,1-2-1,0 1 1,0 0-1,0-1 1,7 2 0,-9-3 23,-1 1 1,1-1 0,-1 0 0,1 0 0,-1-1-1,1 1 1,-1 0 0,1-1 0,-1 1 0,0 0-1,1-1 1,-1 0 0,0 1 0,1-1 0,-1 0 0,0 1-1,0-1 1,2-2 0,0 1-39,-1-1 1,0 0-1,1 1 1,-1-1-1,0 0 0,-1 0 1,3-6-1,1-4-571,-1 0 0,0 0 0,2-20 1,4-46-2318,-2-15-488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0.485"/>
    </inkml:context>
    <inkml:brush xml:id="br0">
      <inkml:brushProperty name="width" value="0.05" units="cm"/>
      <inkml:brushProperty name="height" value="0.05" units="cm"/>
      <inkml:brushProperty name="color" value="#FF0066"/>
    </inkml:brush>
  </inkml:definitions>
  <inkml:trace contextRef="#ctx0" brushRef="#br0">197 1274 9458,'28'131'5178,"-19"-103"-4795,0-1 0,22 44 0,91 132-390,-78-133-288,-32-47 71,-13-23 220,1 0 0,0-1 0,0 1 1,0 0-1,-1 0 0,1 0 0,0 0 0,0 0 0,-1 0 0,1-1 0,0 1 1,0 0-1,-1 0 0,1 0 0,0 0 0,0 0 0,-1 0 0,1 0 0,0 0 1,0 0-1,-1 0 0,1 0 0,0 0 0,0 0 0,-1 1 0,1-1 0,0 0 1,0 0-1,-1 0 0,1 0 0,0 0 0,0 0 0,0 1 0,-1-1 0,1 0 1,0 0-1,0 0 0,0 0 0,0 1 0,-1-1 0,1 0 0,0 0 0,0 1 1,0-1-1,0 0 0,0 0 0,0 1 0,0-1 0,0 0 0,0 0 0,-1 1 1,1-1-1,0 0 0,0 0 0,0 1 0,0-1 0,1 0 0,-1 0 0,0 1 1,0-1-1,0 0 0,0 0 0,0 1 0,0-1 0,-8-5-38,0 0-1,0-1 0,0 0 1,1-1-1,-1 0 0,2 0 1,-1 0-1,-8-12 1,-44-76-292,19 19 64,-42-112 1,-13-87 108,46 92 78,46 169 62,-1 0 0,-1 0 0,-1 0 1,-12-23-1,13 20 25,5 17 6,0 0 0,0 0 0,0 0 0,0 0 0,0 0 0,0 0 0,0 0 0,1 1 0,-1-2 0,0 1 0,0 0 0,0 0 0,0 0 0,0 0 0,0 0 0,0 0 0,0 0 0,0 0 0,0 0 0,0 0 0,0 0 0,0 0 0,0 0 0,0 0 0,0 0 0,1 0-1,-1 0 1,0 0 0,0 0 0,0 0 0,0 0 0,0 0 0,0 0 0,0 0 0,0 0 0,0 0 0,0 0 0,0-1 0,0 1 0,0 0 0,0 0 0,0 0 0,0 0 0,0 0 0,0 0 0,0 0 0,0 0 0,6 10 721,1 0-584,4 7-59,0-1-1,2 0 1,25 26-1,-15-19-39,45 44 2,-51-51-144,0 0 1,-1 1-1,0 1 0,-1 0 1,-2 1-1,15 25 0,-28-44 93,6 11 239,0-12 600,8-2-638,112-23-345,-120 24 142,-1 0 0,1 0-1,-1 0 1,1 0 0,-1-1 0,0 0-1,0 0 1,0-1 0,-1 1 0,1-1 0,-1 0-1,0 0 1,5-6 0,-3 0 96,1 0 0,-2-1 1,1 0-1,5-17 0,6-11 316,-10 22-244,-2 7-52,-1 0 0,12-17 0,-15 24-111,1 1 0,0 0 0,-1 0 0,1 0 0,0 0 1,0 1-1,0-1 0,0 0 0,0 1 0,1 0 0,-1-1 0,0 1 1,1 0-1,-1 0 0,1 0 0,-1 1 0,4-2 0,-4 2-22,1 1-1,-1-1 0,1 0 1,-1 1-1,1 0 0,-1-1 1,1 1-1,-1 0 1,0 0-1,1 0 0,-1 1 1,3 1-1,8 4-139,-1-1 41,-4-2-26,0 0 1,-1-1-1,2 0 1,10 2-1,-17-4 98,1-1 0,-1 0 0,1 0 0,-1 0 0,1 0 0,-1 0 0,1 0 0,-1 0 0,1-1 0,-1 0 0,1 1 0,-1-1 0,0 0 0,0 0 0,1 0 0,-1 0 0,0-1 0,0 1 0,3-4 1,2-1-13,-1 0 0,0-1 0,-1 0 0,0 0 0,0-1 0,-1 0 0,1 0 1,4-14-1,2-8 34,6-34-1,-9 32 13,15-60 37,-3-1 1,-5 0-1,3-96 0,-17 176-5,-1 9 3,1 1 0,-1-1 0,0 1-1,0-1 1,0 1 0,-1-1-1,1 1 1,-1-1 0,-1-4-1,2 8-17,0-1-1,0 1 0,-1 0 0,1 0 0,0 0 0,0 0 0,0 0 0,0 0 1,0 0-1,0 0 0,0-1 0,-1 1 0,1 0 0,0 0 0,0 0 0,0 0 1,0 0-1,0 0 0,-1 0 0,1 0 0,0 0 0,0 0 0,0 0 0,0 0 1,0 0-1,0 0 0,-1 0 0,1 0 0,0 0 0,0 0 0,0 0 0,0 0 1,0 0-1,-1 0 0,1 1 0,0-1 0,0 0 0,0 0 0,0 0 0,0 0 1,0 0-1,0 0 0,0 0 0,-1 0 0,1 1 0,0-1 0,0 0 0,0 0 1,0 0-1,0 0 0,0 0 0,0 0 0,0 1 0,0-1 0,0 0 0,0 0 1,0 0-1,0 0 0,0 0 0,0 1 0,0-1 0,0 0 0,0 0 0,-4 9 63,1 0 0,1 1 0,-1-1 0,1 1-1,0 11 1,-21 234 220,23-211-271,1 0 1,3 0-1,17 85 0,-21-129-15,4 14-6,0 0 0,0 0 0,2 0 0,6 14 0,-10-26 2,0 1 0,-1 0 1,1 0-1,0-1 0,0 1 1,1-1-1,-1 0 0,1 0 0,-1 0 1,1 0-1,3 2 0,-4-3 2,-1 0 0,1-1 0,0 1 0,0-1 0,0 1 0,-1-1 0,1 0 0,0 0 0,0 0 0,0 0 0,0 0 0,-1 0 0,1-1 0,0 1 0,0 0 0,0-1 0,-1 0 0,1 1 0,0-1 0,-1 0 0,4-1 0,1-3 7,0 1-1,0-1 0,0 0 0,-1-1 1,0 1-1,0-1 0,0 0 0,6-10 1,28-59 70,-30 56-62,22-46 27,-4-1 0,-2-1 1,-4-1-1,-2-2 0,13-94 0,-29 137-20,0 1 1,-3-50-1,-1 67 18,1 0 1,-2 0 0,1-1 0,-2 1-1,1 0 1,-1 0 0,0 1 0,-1-1 0,0 1-1,0-1 1,-10-11 0,13 18-16,0 0 1,-1 1 0,1-1-1,-1 0 1,0 1-1,1 0 1,-1-1-1,0 1 1,0 0 0,0 0-1,0 0 1,0 0-1,-2-1 1,3 2-5,-1 0 0,1 0 0,0 0 0,0 0 0,0 0 0,-1 0 0,1 0 0,0 0 0,0 0 0,-1 1 0,1-1 0,0 0 0,0 1 0,0-1 0,0 1 0,0 0-1,0-1 1,-2 2 0,0 1 16,-1 1-1,0 0 0,1 1 1,-1-1-1,1 0 0,1 1 1,-1 0-1,1 0 0,-1 0 1,-1 7-1,-18 52 64,-17 89 0,-3 83-79,-17 194-55,31-210-174,-4 14-686,-103 374 0,92-471 270,-65 138-1,65-181-426,-4-3 0,-74 107 0,-26-6-1179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1.009"/>
    </inkml:context>
    <inkml:brush xml:id="br0">
      <inkml:brushProperty name="width" value="0.05" units="cm"/>
      <inkml:brushProperty name="height" value="0.05" units="cm"/>
      <inkml:brushProperty name="color" value="#FF0066"/>
    </inkml:brush>
  </inkml:definitions>
  <inkml:trace contextRef="#ctx0" brushRef="#br0">976 227 13939,'-6'-32'625,"2"12"50,0 0 1,-12-32-1,13 46-368,0-1-1,0 0 1,-1 1 0,0 0 0,0 0-1,0 0 1,-1 1 0,0-1 0,0 1-1,0 0 1,-9-5 0,9 6-237,-1 0 0,0 0-1,0 1 1,0 0 0,-11-4 0,15 6-125,0 1 0,0-1 0,-1 1 0,1 0 0,0 0 0,0 0 0,-1 0 0,1 0 0,0 0 0,0 1 1,-1-1-1,1 1 0,0-1 0,0 1 0,0 0 0,0 0 0,0 0 0,0 0 0,0 0 0,0 0 0,-3 4 1,-4 4-312,1 0 1,-13 18 0,9-11 32,-266 413-3904,41-58 4916,229-360-648,-195 293 782,201-300-810,0 0 1,0 0-1,0 0 0,0 0 0,1 1 0,-2 7 1,3-12-5,0 1 0,0-1 0,0 1 0,0 0 1,0-1-1,0 1 0,0-1 0,0 1 0,0-1 1,0 1-1,1-1 0,-1 1 0,0-1 1,0 1-1,1-1 0,-1 1 0,0-1 0,1 1 1,-1-1-1,0 1 0,1-1 0,0 1 1,0-1-3,0 1 1,0-1-1,0 1 1,0-1-1,0 0 1,0 0-1,0 1 1,0-1 0,0 0-1,0 0 1,0 0-1,0 0 1,0-1-1,0 1 1,0 0-1,1 0 1,143-40-87,-123 36 92,1 0 0,0 2 0,1 1 0,-1 1 0,32 3 0,-37 0 7,0 1 0,-1 0 0,1 2 0,-1 0 0,0 0-1,0 2 1,20 12 0,-15-7 17,-2 1 0,1 1 0,34 35 0,-44-39-15,-1 0 0,0 1 0,-1 0 0,0 1 1,-1 0-1,-1 0 0,11 26 0,-15-29-7,-1-1 0,0 1 0,0-1 0,-1 1-1,-1 0 1,0 0 0,0-1 0,-1 1 0,0 0-1,0 0 1,-5 13 0,-3 9-72,-27 59 0,-96 198-920,39-99-2707,55-115 1282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1.349"/>
    </inkml:context>
    <inkml:brush xml:id="br0">
      <inkml:brushProperty name="width" value="0.05" units="cm"/>
      <inkml:brushProperty name="height" value="0.05" units="cm"/>
      <inkml:brushProperty name="color" value="#FF0066"/>
    </inkml:brush>
  </inkml:definitions>
  <inkml:trace contextRef="#ctx0" brushRef="#br0">1 1 14051,'16'24'3057,"-21"16"1320,12 8-4297,8 24-1273,0 2-231,-6 11-2913,-4-12-216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1.768"/>
    </inkml:context>
    <inkml:brush xml:id="br0">
      <inkml:brushProperty name="width" value="0.05" units="cm"/>
      <inkml:brushProperty name="height" value="0.05" units="cm"/>
      <inkml:brushProperty name="color" value="#FF0066"/>
    </inkml:brush>
  </inkml:definitions>
  <inkml:trace contextRef="#ctx0" brushRef="#br0">1 1 5201,'2'0'264,"1"-1"-1,0 1 1,0 0-1,0 0 1,0 0-1,0 1 1,0-1-1,0 0 1,0 1-1,0 0 1,0 0 0,-1 0-1,1 0 1,0 0-1,-1 1 1,1-1-1,-1 1 1,1 0-1,-1-1 1,0 1-1,1 0 1,2 4-1,3 4 43,0 0-1,-1 0 0,-1 0 0,7 14 0,-1-1-200,-2 1-1,0 1 1,-2 0-1,-1 0 1,-1 0-1,5 45 1,-8-34-192,-2 0 0,-1 0-1,-2 0 1,-9 46 0,6-51 14,-2 8-162,1 0 0,-1 76 1,7-113 266,0 1 1,1-1 0,-1 0-1,1 1 1,0-1 0,0 0-1,0 0 1,0 1 0,0-1-1,1 0 1,-1 0-1,1 0 1,-1 0 0,1 0-1,0-1 1,-1 1 0,1-1-1,0 1 1,0-1 0,0 1-1,4 1 1,6 3 197,0-1-1,24 8 1,-12-5-120,144 70 293,-25-10-166,-137-66-233,-1 0-1,1 0 1,0 0-1,0-1 0,7 2 1,-12-3-2,1 0 0,-1 0 0,0 0 0,0 0 0,0 0 0,0 0 1,0 0-1,0-1 0,0 1 0,0 0 0,0-1 0,0 1 0,0 0 0,0-1 0,0 1 1,0-1-1,0 0 0,0 1 0,-1-1 0,1 0 0,0 1 0,0-1 0,0 0 0,-1 0 1,1 0-1,-1 0 0,1 0 0,-1 1 0,1-1 0,-1 0 0,1 0 0,-1 0 0,0-1 1,1 1-1,-1 0 0,0 0 0,0 0 0,0-1 0,0-20 110,0-1 1,-2 1-1,-1 0 0,-1 0 0,-11-38 0,5 21 22,-46-239 635,48 213-688,1 0 1,4-88 0,3 152-81,1-20 6,0 1 1,8-36 0,-8 51-10,0 1 1,1-1-1,-1 1 0,1 0 0,0 0 1,0 0-1,0 0 0,1 0 0,-1 0 1,1 1-1,0-1 0,0 1 0,0-1 1,1 1-1,-1 0 0,1 1 1,5-5-1,-6 6-2,-1 0-1,1 0 1,-1 0 0,1 0 0,-1 0-1,1 1 1,0-1 0,0 1 0,-1 0-1,1-1 1,0 1 0,0 1 0,0-1 0,-1 0-1,1 1 1,0-1 0,-1 1 0,1 0-1,0 0 1,-1 0 0,1 0 0,3 2-1,1 2-18,-1-1 0,0 1 0,0 0-1,-1 1 1,1-1 0,7 11 0,-4-3-27,-1-1 0,-1 1 1,0 1-1,-1-1 0,8 25 1,17 78-238,-18-62 160,48 211-573,-17-70 161,-40-173 431,-6-30-12,-7-46-679,10-25-1516,4-1-7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3.020"/>
    </inkml:context>
    <inkml:brush xml:id="br0">
      <inkml:brushProperty name="width" value="0.05" units="cm"/>
      <inkml:brushProperty name="height" value="0.05" units="cm"/>
      <inkml:brushProperty name="color" value="#FF0066"/>
    </inkml:brush>
  </inkml:definitions>
  <inkml:trace contextRef="#ctx0" brushRef="#br0">775 1766 8210,'1'-1'214,"0"1"1,0-1 0,0 1-1,0-1 1,0 0 0,-1 1-1,1-1 1,0 0 0,0 0-1,-1 1 1,1-1 0,0 0-1,-1 0 1,1 0 0,-1 0-1,1 0 1,0-2 0,-1 3-110,0-1 0,0 1 0,-1-1 1,1 1-1,0-1 0,0 1 0,0-1 0,0 1 1,0-1-1,-1 1 0,1-1 0,0 1 1,-1-1-1,1 1 0,0 0 0,-1-1 0,1 1 1,0-1-1,-1 1 0,1 0 0,0-1 1,-1 1-1,1 0 0,-2-1 0,0 0-9,-1 0 0,1 0 0,-1 0 0,1 1 0,-1-1 0,0 0 0,1 1 1,-1 0-1,0 0 0,1 0 0,-1 0 0,0 0 0,-4 1 0,-1 2-84,0 0 1,0 0 0,0 1-1,1 0 1,-1 1 0,1-1-1,0 2 1,0-1-1,1 1 1,0-1 0,-11 14-1,0 2-40,0 2 0,-21 38-1,-4 19-101,4 2 0,4 2 0,3 1 0,-36 164 0,64-235-31,1-9 13,0 1 0,1 0 0,0 0 0,0 0-1,1 1 1,0-1 0,0 0 0,1 6 0,1-11-299,3-7 27,0-6 186,0 0 1,-1-1-1,5-21 0,-2 8 98,173-600 1199,-173 599-1032,-2 5 15,15-38 0,-18 56-34,0 0 0,0 0 0,0 0-1,0 0 1,1 0 0,0 1 0,-1-1 0,1 1 0,1-1 0,-1 1 0,0 0 0,1 0 0,0 1 0,4-4 0,-7 6-5,0 0 1,0-1-1,-1 1 1,1-1-1,0 1 1,0 0 0,0 0-1,0 0 1,0-1-1,-1 1 1,1 0 0,0 0-1,0 0 1,0 0-1,0 0 1,0 1-1,0-1 1,0 0 0,-1 0-1,1 1 1,0-1-1,0 0 1,0 1 0,0-1-1,-1 1 1,1-1-1,0 1 1,-1-1 0,1 1-1,0-1 1,-1 1-1,2 1 1,0 1 25,0 0 1,0 1 0,-1-1-1,1 1 1,-1-1-1,2 7 1,1 7 51,0 0 0,-1 0 0,-1 1 0,-1-1 0,-1 20 0,-11 87 189,3-61-167,-6 149 113,6-71-160,-48 566 35,50-630-91,-75 659 28,65-639 48,-4-1 1,-41 112-1,50-178 113,-28 52 0,34-72-106,-1 0 1,-1 0-1,0-1 0,0 0 0,-1 0 1,0-1-1,-11 9 0,16-15-45,0 0 0,0 0-1,0 0 1,0 0 0,0-1-1,-1 1 1,1-1 0,0 0 0,-1 0-1,1 0 1,-1 0 0,1-1-1,-1 1 1,0-1 0,1 0 0,-1 0-1,1 0 1,-1-1 0,0 1-1,1-1 1,-1 0 0,1 0-1,0 0 1,-1 0 0,1-1 0,0 1-1,0-1 1,-5-3 0,-1-2 33,0 0 1,1-1-1,0 0 1,0 0 0,1-1-1,0 0 1,0 0-1,-6-14 1,-4-9-45,2 0 0,1-1 0,2 0 1,-15-67-1,13 29-301,-6-108 1,15 56-46,5 0 0,5 1-1,5-1 1,30-130 0,-3 76 319,7 1 0,93-232 0,-93 308 247,4 1-1,63-92 1,-87 154-149,1 1 0,2 1-1,2 1 1,1 1 0,61-50 0,-77 73-86,0 0 0,0 0-1,1 2 1,1 0 0,-1 0 0,1 2 0,0 0 0,32-7 0,-35 11-29,0 0 1,0 1-1,0 1 0,0 0 1,0 0-1,0 2 1,0 0-1,0 0 1,-1 1-1,1 0 0,22 11 1,-16-6-34,-2 2 1,1 0 0,-2 1 0,1 1-1,-1 1 1,-1 0 0,21 23-1,-15-11-34,-1 0-1,-1 1 0,29 55 0,-30-45 87,-3 1-1,-1 1 1,-1 0 0,-2 0-1,-2 1 1,-2 0-1,-1 1 1,-2 0-1,-2 0 1,-1 0-1,-3 0 1,-1 0-1,-1 0 1,-3-1-1,-1 0 1,-2 0 0,-2-1-1,-20 47 1,32-85-5,-2 6 30,0-1 0,0 0 0,-1 1 0,0-1 1,0 0-1,0 0 0,-1-1 0,-4 6 0,8-10-27,0 0 0,0 0 1,0 0-1,-1 0 0,1 1 0,0-1 0,0 0 0,-1 0 1,1 0-1,0 0 0,0 0 0,-1 0 0,1 0 1,0 0-1,0 0 0,-1 0 0,1 0 0,0 0 0,0 0 1,-1 0-1,1 0 0,0 0 0,0 0 0,-1 0 0,1 0 1,0 0-1,0 0 0,-1-1 0,1 1 0,0 0 1,0 0-1,0 0 0,-1 0 0,1 0 0,0-1 0,0 1 1,0 0-1,0 0 0,-1 0 0,1-1 0,0 1 0,0 0 1,0 0-1,0-1 0,0 1 0,-3-5 28,1 0 0,0 0 0,1-1 0,-1 1 0,1 0 0,0 0 0,0-1 0,0-9 0,3-48 49,-1 44-71,4-40-23,3 0-1,2 1 1,3 0 0,21-59-1,-25 90 2,1 1-1,16-28 0,-22 45 3,1 1 1,0 0-1,1 0 0,0 0 0,0 1 0,1 0 1,-1 0-1,1 0 0,12-7 0,-17 13 1,0-1-1,0 1 0,1 0 1,-1 0-1,0 1 0,0-1 1,1 0-1,-1 1 0,1-1 1,-1 1-1,1 0 0,-1 0 1,0 0-1,1 0 0,-1 0 1,1 1-1,2 0 0,0 0-19,-1 1-1,0 0 0,0 0 0,0 0 0,0 0 0,0 1 0,0-1 0,5 6 0,2 3-65,-1 0 1,0 1-1,0 0 0,9 17 0,16-29-277,-33 0 369,-1 0 0,0-1 0,0 1 0,1 0 1,-1 0-1,0-1 0,0 1 0,0-1 1,1 1-1,-1-1 0,0 0 0,0 1 1,0-1-1,0 0 0,0 0 0,0 1 0,1-3 1,9-21-49,2-5 32,5-1 19,-10 18-1,0-1 1,-1 0 0,-1-1 0,0 0 0,0 0-1,4-22 1,1-17 34,4-66 0,-13 90-17,-1-1-1,-2 0 1,-7-48 0,8 76-17,0 1 1,0 0-1,0 0 0,0 0 1,-1 0-1,1-1 0,0 1 1,-1 0-1,1 0 0,-1 0 1,0 0-1,1 0 1,-1 0-1,0 0 0,0-1 1,0 2-2,1 0 0,0 0 0,-1 0 0,1 0 1,0 0-1,-1 0 0,1 0 0,0 0 0,-1 0 1,1 0-1,0 0 0,-1 0 0,1 0 1,0 0-1,-1 1 0,1-1 0,0 0 0,-1 0 1,1 0-1,0 0 0,-1 1 0,1-1 0,0 0 1,0 0-1,-1 0 0,1 1 0,0-1 0,0 0 1,-1 1-1,1-1 0,0 0 0,-3 5-3,0-1-1,1 1 1,-1-1-1,1 1 1,-3 10-1,-9 37-10,3 0-1,-6 55 0,0 117-5,12-133 54,17 184 0,-12-272-34,10 47 0,-10-48 0,0-1 1,1 1-1,-1-1 0,1 0 0,-1 0 1,1 1-1,-1-1 0,1 0 1,-1 0-1,1 1 0,0-1 0,0 0 1,0 0-1,0 0 0,0 0 0,0 0 1,0 0-1,0 0 0,0-1 0,0 1 1,0 0-1,1 0 0,-1-1 0,0 1 1,0-1-1,3 1 0,-3-1 3,1-1 1,-1 1-1,0-1 0,1 0 1,-1 1-1,0-1 0,1 0 0,-1 0 1,0 0-1,0 0 0,0 0 0,0 0 1,0-1-1,0 1 0,0 0 0,0 0 1,0-1-1,0 1 0,-1 0 0,1-1 1,-1 1-1,1-2 0,14-35 203,-2 0 0,15-69-1,-21 79-124,86-402 906,-44 199-664,-9 51-208,85-442-405,-73 229-902,-45 317 697,-5 1 1,-2 0 0,-14-97 0,13 160 434,-2-1 1,1 1 0,-2 0-1,-5-15 1,9 27 61,0-1 1,-1 0-1,1 1 0,0-1 0,-1 0 1,1 1-1,-1-1 0,1 0 0,-1 1 1,1-1-1,-1 1 0,1-1 0,-1 1 1,1-1-1,-1 1 0,0 0 0,1-1 1,-1 1-1,-1-1 0,2 1 3,-1 0 0,1 1 0,-1-1 0,1 0 0,-1 0 0,1 0 0,-1 1 0,1-1 0,-1 0 0,1 0 0,-1 1 0,1-1 0,0 0 0,-1 1 0,1-1 0,0 1 0,-1-1 0,1 1-1,0-1 1,-1 0 0,1 1 0,0-1 0,0 1 0,-1-1 0,1 2 0,-4 10 59,0 0 0,1 1-1,0 0 1,-1 17 0,-1 26 155,1 85 1,17 62-10,20 107 294,129 462-999,-59-420-339,-90-311 791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4.865"/>
    </inkml:context>
    <inkml:brush xml:id="br0">
      <inkml:brushProperty name="width" value="0.05" units="cm"/>
      <inkml:brushProperty name="height" value="0.05" units="cm"/>
      <inkml:brushProperty name="color" value="#FF0066"/>
    </inkml:brush>
  </inkml:definitions>
  <inkml:trace contextRef="#ctx0" brushRef="#br0">5115 47 8034,'15'-2'1128,"0"-1"0,0 0-1,0-1 1,17-8 0,-22 8-1079,1 0-1,1 0 1,-1 1-1,1 1 1,-1 0 0,1 0-1,19 0 1,-9 8-24,-22-6-3,0 0-1,1 0 1,-1 0 0,1 0-1,-1 0 1,0 1 0,1-1-1,-1 0 1,1 0 0,-1 0-1,0 1 1,1-1 0,-1 0-1,0 1 1,1-1 0,-1 0-1,0 0 1,1 1 0,-1-1 0,0 1-1,0-1 1,0 0 0,1 1-1,-1-1 1,0 0 0,0 1-1,0-1 1,0 1 0,0-1-1,0 1 1,0-1 0,0 0-1,0 1 1,0-1 0,0 1-1,0-1 1,0 1 0,0-1-1,0 0 1,0 1 0,0-1 0,-1 1-1,-6 5 1325,6-6-1313,0 0 1,0 1-1,1-1 0,-1 1 1,0-1-1,0 1 0,0 0 1,1-1-1,-1 1 0,0 0 1,1-1-1,-1 1 0,0 0 1,1 0-1,-1 1 0,-11 18 38,0-1-1,-2-1 1,-18 22-1,8-12-3,-23 35 0,-292 408 896,-6 7-116,50-24-637,231-354-147,-331 540 276,271-428-235,-121 191 43,-129 92 170,33-129 243,-25 9 139,354-363-683,-69 77 42,69-73-62,0 0 0,1 0 0,-18 35 0,28-49-2,0 0 0,0 0 1,1 0-1,-1 0 1,0 0-1,1 0 0,-1 0 1,1 0-1,0 0 1,0 1-1,0-1 1,0 0-1,0 3 0,1-4 2,-1 0 0,1 0 0,-1 0 0,1 0 0,0 0 0,0 0 0,-1-1 0,1 1 0,0 0 0,0 0 0,0-1 0,0 1 0,0-1-1,0 1 1,0 0 0,0-1 0,0 0 0,0 1 0,0-1 0,0 0 0,0 1 0,0-1 0,0 0 0,0 0 0,0 0 0,1 0 0,1 0 0,19-1-17,1-1 1,-1-1 0,0-1 0,0-1 0,26-10 0,-23 8 25,454-168 49,-356 125-16,-58 24-23,132-32 1,-164 52-22,1 0 1,-1 2-1,1 2 0,0 1 1,67 7-1,-92-5 5,-1 0 1,1 1-1,-1 0 0,0 1 0,0 0 1,0 0-1,0 0 0,0 1 1,-1 0-1,1 1 0,-1 0 1,-1 0-1,1 0 0,7 9 1,-7-6 8,-2 0 0,1 0 0,-1 0 0,0 1-1,-1 0 1,0 0 0,0 0 0,-1 0 0,0 1 0,-1-1 0,0 1 0,1 12 0,-1 12 55,-1 0 0,-2 1-1,-1-1 1,-2 0 0,-13 57-1,-3-15 64,-41 99-1,3-40-35,-97 161 0,-152 239-6,238-413-81,-233 395 5,-94 103 74,366-573-74,-343 501 28,336-495-30,-188 254 12,43-61 6,-195 268 61,23-52-76,259-334-24,-141 170 121,229-290-101,-69 70 105,64-68-106,0 1-1,-1-2 1,0 0-1,-19 10 1,36-23-21,-1 0-1,1 0 1,-1-1 0,0 1 0,-1-1-1,1 0 1,-1 0 0,0 0 0,2-7-1,-1 3-2,125-361-591,14-50-1012,-8-54 350,-131 464 1261,2-12-6,24-85-46,3 1 0,48-102 0,20 18 101,-82 160-31,2 2 0,0 1 0,2 0 0,33-30-1,-50 51-6,0 1-1,0 1 0,1-1 0,0 1 0,0 0 0,0 0 0,0 0 1,1 1-1,-1 0 0,1 0 0,0 1 0,8-2 0,-13 4 4,0 0-1,0 0 0,0 0 1,0 0-1,0 0 0,0 1 1,0-1-1,0 1 0,-1-1 1,1 1-1,0 0 0,0 0 1,0-1-1,-1 1 0,1 1 1,-1-1-1,1 0 0,-1 0 1,1 1-1,-1-1 0,1 0 1,-1 1-1,0 0 1,0-1-1,0 1 0,0 0 1,0-1-1,1 3 0,0 3 23,1 0-1,-1 1 1,0-1 0,-1 0-1,0 0 1,0 10-1,-1 12 121,-1-1 0,-2 1 1,-8 38-1,9-57-106,-11 51 289,-3-1 0,-2-1-1,-3 0 1,-54 104 0,-150 213 694,172-294-888,-220 362 312,20-40-221,205-329-180,4-5 80,-49 99 0,83-142-120,10-27-3,0 0-1,0-1 1,1 1-1,-1 0 1,0 0-1,0 0 1,0 0-1,0 0 1,1 0-1,-1 0 1,0 0-1,0 0 1,0 0-1,0 0 1,1 0-1,-1 0 1,0 0 0,0 0-1,0 0 1,1 0-1,-1 0 1,0 0-1,0 0 1,0 0-1,0 0 1,1 1-1,-1-1 1,0 0-1,0 0 1,0 0-1,0 0 1,0 0-1,1 0 1,-1 1-1,0-1 1,0 0 0,0 0-1,0 0 1,0 0-1,0 0 1,0 1-1,0-1 1,0 0-1,0 0 1,0 0-1,0 1 1,1-1-1,-1 0 1,0 0-1,0 0 1,0 0-1,0 1 1,-1-1 0,1 0-1,0 0 1,0 0-1,0 0 1,0 1-1,0-1 1,17-14-23,-17 13 21,212-228-40,-103 105 56,326-305-5,-350 356-310,4 5-1,189-112 1,-249 164-32,2 1 1,0 2-1,51-14 1,-68 23 96,0 2 1,0 0 0,0 0-1,1 1 1,-1 1-1,0 0 1,1 1-1,-1 1 1,0 0-1,24 8 1,-17-3-233,0 2 0,-1 1 0,0 0 0,0 2 0,30 23 0,-10-3-1703,50 52-1,-14 0-660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5.426"/>
    </inkml:context>
    <inkml:brush xml:id="br0">
      <inkml:brushProperty name="width" value="0.05" units="cm"/>
      <inkml:brushProperty name="height" value="0.05" units="cm"/>
      <inkml:brushProperty name="color" value="#FF0066"/>
    </inkml:brush>
  </inkml:definitions>
  <inkml:trace contextRef="#ctx0" brushRef="#br0">1623 3 8882,'1'-1'227,"1"1"1,0-1-1,-1 1 0,1 0 1,0 0-1,0 0 0,-1 0 1,1 0-1,0 0 0,0 0 1,-1 0-1,1 1 0,0-1 1,-1 1-1,1-1 0,0 1 1,-1 0-1,1 0 1,-1-1-1,3 3 0,-2 0 39,0 0 0,1 0-1,-1 1 1,-1-1 0,1 1-1,0-1 1,-1 1 0,2 7-1,3 10-229,-1-1-1,-2 1 1,0 1-1,-1-1 1,-1 32-1,-3-7 62,-13 66 0,7-69 107,-3 0-1,-1-1 1,-2-1-1,-37 75 1,23-65 103,-2-2 0,-1-1 0,-50 56 0,22-39 61,-3-3-1,-2-2 1,-4-3 0,-138 89 0,-33-8 123,120-72-323,-31 14-55,-25 16-119,156-85-43,1 1 0,-19 17 1,28-21-10,1 0 0,1 1 1,-1-1-1,2 2 0,-11 17 0,5-5-20,2 1-1,1 1 0,1-1 0,1 1 0,1 0 0,1 1 0,1 0 0,1-1 0,0 29 0,2 28 96,11 94 0,23 82 147,10 150-18,-43-386-212,0 1 0,-1-1 0,-1 0 0,-7 28 0,8-43-104,-1 0 0,0 0 0,0 0 0,0 0 1,-1-1-1,0 1 0,0-1 0,0 0 0,0 1 0,-1-2 1,0 1-1,0 0 0,-1-1 0,1 0 0,-1 1 1,0-2-1,0 1 0,-11 5 0,12-7-264,1-1-1,-1 0 0,0 1 1,0-1-1,0-1 1,0 1-1,-8-1 1,7 0-273,0-1 1,0 1 0,0-2-1,-10-2 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5.762"/>
    </inkml:context>
    <inkml:brush xml:id="br0">
      <inkml:brushProperty name="width" value="0.05" units="cm"/>
      <inkml:brushProperty name="height" value="0.05" units="cm"/>
      <inkml:brushProperty name="color" value="#FF0066"/>
    </inkml:brush>
  </inkml:definitions>
  <inkml:trace contextRef="#ctx0" brushRef="#br0">1233 1 13467,'-45'68'3857,"-21"-11"712,7-13-3529,-17 12-1184,13-1-488,-22 13-673,-6-7 65,-27 5-112,13-10 344,-13 1 408,18-16 624,-6-8 16,34-20-24,4-21-409,26-27-175,23-31-2808,25-17 511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26.149"/>
    </inkml:context>
    <inkml:brush xml:id="br0">
      <inkml:brushProperty name="width" value="0.05" units="cm"/>
      <inkml:brushProperty name="height" value="0.05" units="cm"/>
      <inkml:brushProperty name="color" value="#FF0066"/>
    </inkml:brush>
  </inkml:definitions>
  <inkml:trace contextRef="#ctx0" brushRef="#br0">51 210 12651,'-3'12'1052,"2"-9"-689,1 0 0,-1 0 0,0 0 0,0 0 0,0 0 0,0 0 0,0-1 0,-1 1 0,1 0 0,-1-1 0,0 1 0,0-1-1,0 0 1,0 1 0,0-1 0,0 0 0,-1 0 0,-3 2 0,-8 6 1167,28-15-3761,209-130 2192,-218 132 54,46-29 116,0 2-1,96-39 1,-143 67-144,1 1 1,0-1-1,0 1 1,-1 0-1,1 0 0,0 1 1,0-1-1,9 1 1,-12 1 5,-1-1 0,1 0 0,-1 1 0,0 0 0,1-1 0,-1 1 0,0 0 0,1 0 0,-1-1 0,0 1 0,0 0 0,0 0 0,0 0 0,0 1 0,0-1 0,0 0 0,0 0 0,0 0 0,-1 1 0,1-1 0,0 0 0,-1 1 0,1-1 0,-1 1 0,1-1 0,-1 1 0,0-1 0,0 1 0,0-1 0,0 1 0,0-1 0,0 1 0,0-1 0,0 2 0,-1 8-18,0 0-1,0-1 1,-1 1-1,-1-1 0,-4 13 1,-27 62-63,-96 181 15,-51 118 61,155-319 96,3 2 1,3 1 0,-23 139-1,40-172 9,0 1 0,5 62 0,-2-88-65,2 0 1,-1 1-1,1-1 1,0 0-1,1 0 0,1 0 1,-1-1-1,1 1 1,1-1-1,0 0 0,0 0 1,1 0-1,0-1 1,0 0-1,1 0 0,12 10 1,-11-12-11,1 0 1,0-1-1,1 0 1,-1 0-1,1-1 1,0-1-1,0 1 1,0-2-1,0 1 1,0-1-1,1-1 1,-1 0-1,1 0 1,-1-1-1,1-1 1,14-2-1,7-2 1,0-1 0,-1-2 0,0-1 0,37-16 0,1-7-5,99-61 0,-11-7-266,284-238 0,187-294-5048,-321 263 1387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9.158"/>
    </inkml:context>
    <inkml:brush xml:id="br0">
      <inkml:brushProperty name="width" value="0.05" units="cm"/>
      <inkml:brushProperty name="height" value="0.05" units="cm"/>
      <inkml:brushProperty name="color" value="#FF0066"/>
    </inkml:brush>
  </inkml:definitions>
  <inkml:trace contextRef="#ctx0" brushRef="#br0">186 354 6393,'-23'-56'3723,"10"26"-3773,-13-48 0,23 69 236,1 0-1,1-1 1,0 1 0,0 0 0,0 0-1,2-1 1,-1 1 0,1 0-1,4-18 1,0 9 166,-2 10-180,-1 0 1,0-1-1,0 1 0,1-13 1,-4 13 176,-1 14-128,-1 16-156,4 20-49,0-20-20,-1 0 0,-1 0 0,-1 0 0,-6 30 0,-89 325-3684,70-280 1468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38.134"/>
    </inkml:context>
    <inkml:brush xml:id="br0">
      <inkml:brushProperty name="width" value="0.05" units="cm"/>
      <inkml:brushProperty name="height" value="0.05" units="cm"/>
      <inkml:brushProperty name="color" value="#FF0066"/>
    </inkml:brush>
  </inkml:definitions>
  <inkml:trace contextRef="#ctx0" brushRef="#br0">110 161 8242,'-39'-63'-3065,"-31"-35"2393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38.694"/>
    </inkml:context>
    <inkml:brush xml:id="br0">
      <inkml:brushProperty name="width" value="0.05" units="cm"/>
      <inkml:brushProperty name="height" value="0.05" units="cm"/>
      <inkml:brushProperty name="color" value="#FF0066"/>
    </inkml:brush>
  </inkml:definitions>
  <inkml:trace contextRef="#ctx0" brushRef="#br0">5639 900 9298,'-246'-136'4166,"192"112"-3445,0 3 0,-109-28 0,91 35-659,-1 4 0,0 3 0,-1 3-1,1 4 1,-1 2 0,-117 20-1,73 3-29,0 4 0,-171 69-1,-4 24-18,-214 143 48,14 34 18,-503 396-16,695-467-31,-399 358 160,623-513-120,3 3 0,-107 141 0,133-145-70,3 3 0,4 1 1,2 2-1,5 1 0,2 2 0,-28 115 0,44-116-16,3 1 0,3-1 0,4 2 0,5 92 1,3-117 3,3 0 0,2 0 1,29 109-1,-25-133 13,0-1 0,3 0-1,0 0 1,2-2 0,2 0 0,0-1 0,42 49 0,-37-52 11,2 0-1,1-3 1,0 0 0,2-1 0,1-2 0,0 0 0,1-3 0,1 0 0,1-2 0,53 18 0,-15-14 62,0-2 0,2-4 0,139 8 0,224-26 376,-98-26-106,146-26 157,180-19 80,460 26-228,-798 56-316,360-7 6,-610-4 11,0-4 0,-1-2 0,0-4 0,-1-4 0,112-42 0,-141 41 32,0-2 0,-2-1 0,0-3 0,45-36 0,-33 17 76,-2-2 1,50-59 0,-47 42 110,90-138 1,-84 97-108,-4-3 0,-4-1 0,-6-3 1,42-149-1,-42 84-124,-8-3 0,-8-1-1,-8-1 1,0-301 0,-30 321-44,-7 2 1,-64-288-1,43 315 17,-6 1 1,-6 2-1,-89-176 0,85 210-3,-4 3-1,-4 2 0,-4 3 1,-120-131-1,126 161-49,-2 2 1,-3 2-1,-2 4 0,-2 2 0,-2 3 0,-126-62 0,138 82-101,-2 2-1,-1 3 0,-109-24 1,88 30-173,-1 4 0,0 3 1,-88 4-1,66 9-384,0 4-1,-148 34 1,-291 111-3282,-33 56-429</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1.546"/>
    </inkml:context>
    <inkml:brush xml:id="br0">
      <inkml:brushProperty name="width" value="0.05" units="cm"/>
      <inkml:brushProperty name="height" value="0.05" units="cm"/>
      <inkml:brushProperty name="color" value="#FF0066"/>
    </inkml:brush>
  </inkml:definitions>
  <inkml:trace contextRef="#ctx0" brushRef="#br0">22 725 8674,'-2'1'1131,"2"0"-848,0-1 0,-1 0 0,1 0 0,0 1 0,-1-1 0,1 0-1,-1 0 1,1 0 0,0 0 0,-1 0 0,1 1 0,-1-1 0,1 0-1,0 0 1,-1 0 0,1 0 0,-1 0 0,1 0 0,-1 0 0,1 0-1,0 0 1,-2-1 0,-5 0 1199,6 4-1626,1 1-1,-1 0 1,1-1-1,0 1 1,0 0-1,0 4 1,0-5 110,0-1 34,0 4-3,0 0-1,0-1 1,1 1 0,0 0 0,0 0 0,0 0-1,1-1 1,-1 1 0,2-1 0,-1 1 0,0-1-1,5 7 1,3 7-1,2 0 0,0-1 0,1-1 0,0 0 0,2 0 0,23 20 0,-17-18 19,2-2-1,0 0 1,1-1-1,0-1 1,1-2-1,1 0 1,0-2-1,34 10 1,-16-10 4,1-2 0,0-2 0,61 2 1,140-11 26,-103-1 15,226 16-33,-174 11 36,-97-10 92,0-4 1,113-4 0,-179-7-110,0-2-1,-1-1 1,1-2 0,-1-1 0,1-1 0,-2-2 0,0-1 0,0-1 0,-1-2 0,46-29 0,-39 18-28,-2-2 0,-1-2 0,-1-1 0,-1-1 0,-2-2 0,-1-1 0,44-71 0,-39 47 49,-2-1-1,-3-2 1,-3-1 0,27-98-1,-39 100 67,-2-1-1,-3 0 0,1-81 1,-9 137-131,0 0 0,0 0 0,0 0 0,-1 0 0,1 0 0,-1 0 0,0 0 0,-1 0 0,1 0 0,-1 0 0,-3-7 0,5 12-6,0 0 0,0 0 0,0 0 0,-1 0 0,1 0 0,0 0 1,0-1-1,0 1 0,0 0 0,0 0 0,0 0 0,0 0 0,-1 0 0,1 0 0,0 0 1,0 0-1,0 0 0,0 0 0,0 0 0,0 0 0,-1 0 0,1 0 0,0 0 0,0 0 1,0 0-1,0 0 0,0 0 0,-1 0 0,1 0 0,0 0 0,0 0 0,0 0 1,0 0-1,0 0 0,0 0 0,-1 0 0,1 0 0,0 0 0,0 1 0,0-1 0,0 0 1,0 0-1,0 0 0,0 0 0,0 0 0,-1 0 0,1 0 0,0 1 0,-6 9-170,-2 11-76,-5 21-152,5-16-128,-8 45 1,15-66 362,0 0 0,1 0 0,-2 0 0,1 0 0,0 0 0,-1 0 0,0 0 0,0-1 0,-1 1 0,1-1 0,-1 1 0,0-1 0,0 0-1,0 0 1,-7 6 0,-23 6-1483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3.190"/>
    </inkml:context>
    <inkml:brush xml:id="br0">
      <inkml:brushProperty name="width" value="0.05" units="cm"/>
      <inkml:brushProperty name="height" value="0.05" units="cm"/>
      <inkml:brushProperty name="color" value="#FF0066"/>
    </inkml:brush>
  </inkml:definitions>
  <inkml:trace contextRef="#ctx0" brushRef="#br0">390 0 10074,'-1'121'5289,"2"-113"-5205,0 0 0,1 0 0,0 0 0,0 0 0,0 0 0,1 0 0,5 10 0,-3-7-166,0 0 0,-1 0-1,2 14 1,-3-6 58,-1-1 0,-1 1 0,-1 0 0,-3 32 0,-19 76 125,5-38-35,6-18-23,-38 191 52,39-224-78,-1-1-1,-2 0 0,-1-1 0,-36 63 1,44-88-3,3-6 10,1 0-1,-1 0 1,0 0-1,-1 0 1,1-1-1,-1 0 1,0 1-1,0-1 0,0 0 1,0-1-1,-8 5 1,12-8-17,-1 1 0,1-1 1,-1 0-1,0 0 0,1 0 1,-1 0-1,1-1 0,-1 1 1,0 0-1,1 0 0,-1 0 1,1 0-1,-1 0 0,1-1 0,-1 1 1,1 0-1,-1-1 0,1 1 1,-1 0-1,1-1 0,-1 1 1,1 0-1,-1-1 0,1 1 1,0-1-1,-1 1 0,1-1 1,0 1-1,-1-1 0,1 1 0,0-1 1,0 1-1,0-1 0,-1 0 1,1 1-1,0-1 0,0 1 1,0-1-1,0 0 0,0 1 1,0-2-1,-3-28 116,3 28-108,1-41 26,1 1-1,2-1 1,15-65-1,-4 48-22,43-108 0,-53 156-9,0 0 1,1 0 0,0 1 0,0-1 0,1 2 0,1-1 0,0 1 0,0 0-1,12-10 1,-14 16-63,-9 14-2,-1 3 39,-30 86-4,-18 58 74,16-19 20,-22 158 1,57-283-67,9-37 87,9-29-39,-6 23-44,-2 0 0,-1 0 0,-1-1 1,3-37-1,-9 46-29,0 0-1,-1 1 1,-5-33 0,4 48 8,0-1 0,0 1 0,-1 0 0,0-1 1,0 1-1,-1 0 0,1 0 0,-1 0 0,-1 1 0,1-1 1,-1 1-1,0 0 0,0 0 0,0 0 0,-10-8 0,12 11 8,1 1 0,0 0-1,-1 0 1,1 0 0,-1 0-1,0 0 1,1 1 0,-1-1-1,0 0 1,0 1 0,1-1-1,-1 1 1,0 0 0,0 0-1,0 0 1,1-1 0,-1 1-1,0 1 1,0-1 0,0 0-1,0 0 1,-2 2 0,2-1 3,0 0 0,0 0 0,0 1 0,0 0 0,0-1 0,0 1 0,1 0 1,-1 0-1,1 0 0,-1 0 0,1 0 0,0 0 0,-1 0 0,0 3 1,-3 9 19,1-1 0,0 1 1,1-1-1,-3 22 1,0 40-11,6 139 1,3-84-22,-2-117 30,-2-1 0,1 0 0,-2 1 0,1-1 0,-7 20 0,8-31-7,0 0 0,-1 0-1,1-1 1,0 1-1,0 0 1,-1 0 0,1 0-1,-1-1 1,1 1 0,-1 0-1,1-1 1,-1 1-1,1 0 1,-1-1 0,1 1-1,-1-1 1,0 1-1,0-1 1,1 1 0,-2 0-1,1-1 5,1 0 0,-1 0 0,0 0-1,1 0 1,-1 0 0,0 0 0,1 0 0,-1-1-1,0 1 1,1 0 0,-1 0 0,1 0-1,-1-1 1,0 1 0,1 0 0,-1-1 0,1 1-1,-1-1 1,1 1 0,-1-1 0,-2-2 42,0-1 0,0 0 0,0 1 0,0-1 0,-3-8 1,2 3-58,1 0 0,0-1 1,0 1-1,1-1 1,0 0-1,0 0 0,1-17 1,6-73-111,-3 77 32,9-36 0,-9 52 36,0 1 0,0-1 0,0 0 0,1 1 0,0-1 0,0 1 0,1 0 0,0 0 0,9-10-1,-13 15 33,0 1 1,1-1-1,-1 1 0,1-1 0,-1 1 0,0 0 0,1-1 0,-1 1 0,1-1 0,-1 1 0,1 0 0,-1-1 0,1 1 0,0 0 0,-1 0 0,1-1 0,-1 1 0,1 0 0,0 0 0,-1 0 0,1 0 0,-1 0 0,1 0 0,0 0 0,-1 0 0,1 0 1,0 0-1,-1 0 0,1 0 0,-1 0 0,1 0 0,0 1 0,-1-1 0,1 0 0,-1 0 0,1 1 0,-1-1 0,1 0 0,-1 1 0,1-1 0,-1 1 0,1-1 0,-1 0 0,1 1 0,-1-1 0,0 1 0,1-1 0,-1 1 0,0 0 0,1-1 0,-1 2 1,2 3-10,1 1 1,-2-1 0,1 1-1,1 8 1,-3-12 20,4 22-35,-1-1-1,-2 1 1,0-1-1,-1 1 1,-2 0-1,-5 29 1,7-50 5,-1 1 0,0-1 0,0 0 1,0 0-1,0 0 0,0 0 0,-1 0 1,1 0-1,-1 0 0,0-1 0,0 1 1,0 0-1,0-1 0,0 0 0,-5 5 1,6-7 51,1 1 0,-1-1 0,1 0 0,0 1 0,-1-1 1,1 1-1,-1-1 0,1 0 0,0 1 0,-1-1 0,1 1 1,0-1-1,0 1 0,-1-1 0,1 1 0,0 0 1,0-1-1,0 1 0,0-1 0,0 1 0,0-1 0,0 2 1,0-2-5,-1 1 0,1-1 0,0 0 0,0 1 0,0-1 0,0 1 0,0-1 0,0 1 1,0-1-1,-1 0 0,1 1 0,0-1 0,0 1 0,-1-1 0,1 0 0,0 1 1,0-1-1,-1 0 0,1 1 0,0-1 0,-1 0 0,1 0 0,-1 1 0,1-1 0,0 0 1,-1 0-1,1 0 0,-1 0 0,1 1 0,0-1 0,-1 0 0,1 0 0,-1 0 0,1 0 1,-1 0-1,1 0 0,-1 0 0,1 0 0,0 0 0,-1 0 0,1 0 0,-1 0 1,1-1-1,-1 1 0,1 0 0,-32-4-227,35 28 283,-4-22-512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7.174"/>
    </inkml:context>
    <inkml:brush xml:id="br0">
      <inkml:brushProperty name="width" value="0.05" units="cm"/>
      <inkml:brushProperty name="height" value="0.05" units="cm"/>
      <inkml:brushProperty name="color" value="#FF0066"/>
    </inkml:brush>
  </inkml:definitions>
  <inkml:trace contextRef="#ctx0" brushRef="#br0">174 856 9986,'-30'-5'1734,"-26"-5"1622,52 9-3221,0 1-1,-1 0 0,0-1 0,1 2 1,-1-1-1,1 1 0,0-1 1,-9 3-1,12-2-133,-1 0 0,1 0 1,-1 0-1,1 1 0,-1-1 0,1 0 0,0 0 1,-1 1-1,1-1 0,0 1 0,0-1 1,0 1-1,0 0 0,0-1 0,1 1 1,-1 0-1,0 2 0,-7 37-24,7-35 18,-5 38 5,3-1-1,3 48 0,1-63 14,2 1 0,0-1 0,2 0 0,11 34 0,-13-54-5,0 1 0,0-1 0,1 0 0,0 0 0,0-1 0,1 1 0,0-1 0,1 0 0,0 0-1,0-1 1,0 0 0,0 0 0,1 0 0,0-1 0,0 0 0,1 0 0,14 7 0,-7-7 42,-1 0 0,1-1 1,0-1-1,0 0 0,0-1 1,0 0-1,1-1 0,-1-1 0,23-3 1,14-4 288,0-3 0,71-23 0,19-4 184,-74 24-413,-1 4 0,122-2 0,144 30 73,-264-11-160,-1-3-1,131-8 0,-177 1-15,1-1 1,-1-1 0,0-2 0,0 0-1,0-1 1,-1-1 0,0-1-1,0-1 1,-1-1 0,-1 0 0,0-2-1,34-28 1,-31 19 15,-1-2-1,-1 0 1,-1-1 0,18-31-1,-8 6 27,29-70 0,-35 64-32,-4 0 0,-2-2 0,-2 0 0,11-88 0,-21 100 6,-2 1 0,-2-1 0,-5-55-1,2 82-4,0-1 0,-2 1-1,0-1 1,-1 1 0,-1 1-1,0-1 1,-2 1 0,0 0-1,-1 0 1,-13-18 0,17 30-5,1 1 0,-1 0 0,0 0 0,-9-7 0,-2 3-6393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7.600"/>
    </inkml:context>
    <inkml:brush xml:id="br0">
      <inkml:brushProperty name="width" value="0.05" units="cm"/>
      <inkml:brushProperty name="height" value="0.05" units="cm"/>
      <inkml:brushProperty name="color" value="#FF0066"/>
    </inkml:brush>
  </inkml:definitions>
  <inkml:trace contextRef="#ctx0" brushRef="#br0">293 0 12723,'-21'5'4968,"18"-5"-4575,1 0 0,0 1-1,-1-1 1,1 1-1,0-1 1,0 1 0,-1 0-1,1 0 1,0 0-1,-3 2 1,4-1-415,1 0 1,0 0-1,1 0 1,-1 0-1,0 0 1,0 0-1,1 1 1,-1-1-1,1-1 0,0 1 1,0 0-1,1 3 1,4 11-314,-1 11-149,-2 1 0,-1-1 0,-1 46-1,-16 85 26,7-98 471,-15 164 324,-44 322 221,-1-155-511,66-382-56,-81 567-1309,83-527 415,2-39 439,3-11 454,-2-4 181,-1 0 0,1 0-1,-1 0 1,-1 0 0,3-8 0,19-80-2205,4-31 1253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8.089"/>
    </inkml:context>
    <inkml:brush xml:id="br0">
      <inkml:brushProperty name="width" value="0.05" units="cm"/>
      <inkml:brushProperty name="height" value="0.05" units="cm"/>
      <inkml:brushProperty name="color" value="#FF0066"/>
    </inkml:brush>
  </inkml:definitions>
  <inkml:trace contextRef="#ctx0" brushRef="#br0">88 476 7698,'-14'23'4023,"-1"-1"1,-36 40-1,50-61-3997,0 0 0,1 0 1,-1 0-1,0 1 0,0-1 0,1 0 0,-1 0 0,1 0 0,-1 1 0,1-1 1,0 0-1,0 1 0,-1-1 0,1 0 0,0 1 0,0-1 0,0 0 0,0 1 1,0-1-1,1 0 0,0 3 0,13 26-622,-7-16 471,18 50-198,20 81 0,-11-34 424,-18-60 25,3-1 1,48 92-1,-58-126-88,1-2 1,0 1 0,1-2-1,1 1 1,17 14 0,-20-21-21,0 0 0,0 0 0,1-1 0,0 0 0,1-1 0,-1 0 0,1-1 0,0 0 0,12 3 0,-12-5 0,0-1 0,0 0 0,1-1-1,-1 0 1,0-1 0,1 0 0,-1 0-1,0-1 1,0-1 0,0 0 0,0-1-1,-1 0 1,1 0 0,-1-1 0,0-1 0,11-7-1,11-9 51,-1-1 1,-1-2-1,36-38 0,219-267 201,-242 277-266,326-433 45,-216 279 36,-148 199-74,15-18 51,35-37 0,-55 62-105,0 1-1,0 0 1,0 0-1,0-1 1,1 1-1,-1 0 1,0 0-1,0-1 1,0 1-1,0 0 1,0-1-1,0 1 1,0 0-1,0 0 1,0-1-1,-1 1 1,1 0-1,0 0 1,0-1-1,0 1 1,0 0-1,0 0 1,0-1-1,0 1 1,-1 0-1,1 0 1,0 0-1,0-1 1,0 1-1,0 0 1,-1 0-1,1 0 1,0 0-1,0-1 1,-1 1-1,1 0 1,0 0-1,0 0 1,-1 0 0,1 0-1,-15-8-5066,15 8 5083,-25-12-3978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8.446"/>
    </inkml:context>
    <inkml:brush xml:id="br0">
      <inkml:brushProperty name="width" value="0.05" units="cm"/>
      <inkml:brushProperty name="height" value="0.05" units="cm"/>
      <inkml:brushProperty name="color" value="#FF0066"/>
    </inkml:brush>
  </inkml:definitions>
  <inkml:trace contextRef="#ctx0" brushRef="#br0">102 1 10178,'0'115'5347,"3"47"-2051,27 252-3171,-8-92-22,-22-321-112,1 0-1,-1 0 0,0 1 0,0-1 0,0 0 1,0 0-1,0 1 0,0-1 0,0 0 0,0 1 1,0-1-1,0 0 0,-1 0 0,1 0 0,-1 1 1,0 0-1,0-2-164,-1 0 1,0 1 0,1-2-1,-1 1 1,1 0 0,-1 0-1,0 0 1,1-1-1,-1 1 1,1-1 0,-1 1-1,1-1 1,-3 0 0,-37-19-2937,-48-38 94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9.151"/>
    </inkml:context>
    <inkml:brush xml:id="br0">
      <inkml:brushProperty name="width" value="0.05" units="cm"/>
      <inkml:brushProperty name="height" value="0.05" units="cm"/>
      <inkml:brushProperty name="color" value="#FF0066"/>
    </inkml:brush>
  </inkml:definitions>
  <inkml:trace contextRef="#ctx0" brushRef="#br0">2620 2004 8234,'1'-3'252,"-1"0"1,0 0-1,0 0 1,0 1-1,0-1 1,0 0-1,-1 0 1,1 0-1,-1 1 1,0-1-1,0 0 1,0 1-1,0-1 1,0 1-1,-1-1 1,1 1-1,-1 0 1,0-1-1,-3-2 1,2 1-209,0 1 0,-1 0 1,1 0-1,-1 0 0,0 0 0,0 1 1,0-1-1,-1 1 0,1 0 0,0 0 1,-9-2-1,-6 1 118,0 1 1,0 0-1,0 2 1,1 0-1,-33 4 1,-96 24 1120,109-20-879,-30 6 332,-27 7 307,0-4 1,-117 5-1,113-20-899,-1-5-1,1-4 1,-149-31 0,171 21-145,1-4 0,1-3 0,1-3-1,2-4 1,-73-42 0,105 51-8,2-3-1,1-1 0,1-1 1,1-2-1,-48-54 1,36 28-43,4-3-1,1-2 1,4-1 0,2-2 0,-54-134-1,64 127-250,4-1-1,2-2 0,4 0 0,3 0 0,-5-120 0,16 126-402,8-71 1,-3 108 306,1 2 0,2-1 0,1 0 0,19-51 0,-23 72 122,0 0 0,1 0 0,1 0 0,-1 0 0,1 1 0,0 0 0,1 0 0,0 0 0,0 1 0,0 0 0,1 0 0,0 0 0,0 1 0,15-9 0,-15 12-90,-1 0-1,1 0 1,0 0 0,0 1 0,0 0 0,8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49.525"/>
    </inkml:context>
    <inkml:brush xml:id="br0">
      <inkml:brushProperty name="width" value="0.05" units="cm"/>
      <inkml:brushProperty name="height" value="0.05" units="cm"/>
      <inkml:brushProperty name="color" value="#FF0066"/>
    </inkml:brush>
  </inkml:definitions>
  <inkml:trace contextRef="#ctx0" brushRef="#br0">690 0 7618,'-1'1'432,"1"0"0,-1 0 0,0 0 0,1 0 1,-1 0-1,0 0 0,0 0 0,0-1 0,0 1 1,0 0-1,0 0 0,0-1 0,0 1 1,0-1-1,0 1 0,0-1 0,-1 1 0,-21 0 2324,19-1-2741,0 0 0,0 0 0,0 0 1,-1 0-1,1 1 0,0-1 0,-4 3 1,-1 0-56,1 1 0,-1 1 0,1-1 0,0 1 0,0 1 0,0 0 0,-12 12 0,-9 12 27,1 1 0,2 1 0,1 1 0,2 1 0,-37 74 0,-69 197 425,121-284-392,-178 483 367,168-448-672,17-54 200,1 0 1,0-1 0,-1 1-1,1 0 1,0-1 0,0 1-1,0 0 1,0 0 0,0-1-1,0 1 1,0 0 0,1 2-1,6-3-1262,6-12-592,21-33-1335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29.859"/>
    </inkml:context>
    <inkml:brush xml:id="br0">
      <inkml:brushProperty name="width" value="0.05" units="cm"/>
      <inkml:brushProperty name="height" value="0.05" units="cm"/>
      <inkml:brushProperty name="color" value="#FF0066"/>
    </inkml:brush>
  </inkml:definitions>
  <inkml:trace contextRef="#ctx0" brushRef="#br0">267 10 7858,'0'-1'104,"0"1"1,0 0 0,0-1-1,0 1 1,0 0 0,0-1-1,0 1 1,0 0 0,0-1-1,0 1 1,0 0 0,-1-1 0,1 1-1,0 0 1,0-1 0,0 1-1,-1 0 1,1-1 0,0 1-1,0 0 1,-1 0 0,1-1-1,0 1 1,0 0 0,-1 0-1,1 0 1,0 0 0,-1-1-1,1 1 1,0 0 0,-1 0-1,1 0 1,0 0 0,-1 0-1,1 0 1,0 0 0,-1 0-1,1 0 1,0 0 0,-1 0 0,1 0-1,-1 0 1,1 0 0,-1 0-1,-22 7-1221,9-2 1601,-20 4-402,12-3 240,1 0 0,-38 16 0,54-20-292,0 1 0,-1 0 0,1 0 0,0 0 0,1 1 0,-1-1 0,0 1 0,1 0 0,0 1 0,0-1 0,0 1 0,1-1 0,0 1 0,0 0 0,0 1 0,-3 5 1,4-4-30,0 0 1,1 1 0,-1-1 0,1 0 0,1 1 0,-1-1 0,1 0 0,1 1-1,-1-1 1,1 0 0,0 0 0,1 1 0,0-1 0,0 0 0,1 0 0,-1 0 0,1-1-1,1 1 1,0-1 0,-1 0 0,2 0 0,6 8 0,-5-7 6,0-1-1,1 0 1,-1 0 0,1-1-1,0 1 1,1-1 0,0-1-1,-1 0 1,1 0 0,1 0-1,-1-1 1,0-1 0,1 1-1,-1-1 1,1 0 0,0-1 0,0 0-1,12-1 1,-17 0 4,-1 0 0,0 0 0,1-1 0,-1 0 0,0 1 0,0-1 0,0 0 0,1-1 0,-1 1 0,0 0 0,0-1 0,-1 0 0,1 1 0,0-1 0,0 0 0,-1-1 0,1 1 0,1-3 0,-1 1 19,0-1 1,0 1-1,-1-1 1,1 0 0,-1 0-1,0 0 1,-1 0-1,1 0 1,-1 0 0,1-7-1,0-10 40,-2 0-1,0 0 1,-1 0 0,-5-28-1,5 49-73,0-7-3,0-1 1,-1 0 0,0 1-1,-6-15 1,7 21-35,0 0 1,0 0-1,0 0 0,0 0 0,-1 0 1,1 0-1,-1 0 0,1 0 0,-1 1 0,0-1 1,1 1-1,-1-1 0,0 1 0,0 0 1,0-1-1,-1 1 0,1 0 0,0 0 1,0 1-1,0-1 0,-1 0 0,1 1 1,-5-1-1,-42 3-2313,-11 4 73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51.552"/>
    </inkml:context>
    <inkml:brush xml:id="br0">
      <inkml:brushProperty name="width" value="0.05" units="cm"/>
      <inkml:brushProperty name="height" value="0.05" units="cm"/>
      <inkml:brushProperty name="color" value="#FF0066"/>
    </inkml:brush>
  </inkml:definitions>
  <inkml:trace contextRef="#ctx0" brushRef="#br0">4513 272 7978,'-33'-31'619,"-2"1"1,0 1 0,-2 2 0,-63-34-1,69 45-963,-1 2-1,-1 1 1,0 1-1,0 2 1,-1 1-1,-59-6 1,33 11 265,-1 3 0,0 3 0,1 2 1,-1 3-1,-95 24 0,82-11 654,1 4 0,2 2 0,0 4 0,2 2 0,-79 50 0,63-28-309,1 3-1,-110 98 1,25 5-194,-250 305 1,14 97-204,-194 455-29,66 111 334,330-628-65,33 4 8,126-346-17,6 1 0,-33 324 0,67-415-81,3 1-1,4-1 0,2 0 0,3 0 0,3 0 0,35 118 0,-31-139-46,2 0-1,2 0 0,3-2 1,1 0-1,2-2 1,2-1-1,2-1 1,1-1-1,2-1 1,2-2-1,39 32 0,-41-43 15,1-2-1,1-1 0,1-2 0,1-1 0,1-2 0,0-2 1,2-1-1,72 18 0,-69-25 64,0-2 1,0-1-1,1-3 1,0-1-1,0-2 0,-1-2 1,1-2-1,66-17 1,-59 8 42,-1-2 1,-1-2-1,-1-3 1,0-1-1,-2-2 1,82-60-1,-55 27 110,-3-3 0,99-112 0,98-163 252,32-121-60,-29-26-222,275-602-119,-394 772-39,185-381 22,-188 399-16,-105 211-13,232-493 26,-246 508-44,28-101 0,-51 147 25,0 0 0,-1 0 0,-2 0-1,0-1 1,-1 1 0,-2-1 0,0 1 0,-1 0 0,-6-25 0,6 37 7,-2 0 1,1-1-1,-1 1 1,-1 1-1,0-1 1,0 0-1,-1 1 0,0 0 1,0 1-1,-1-1 1,0 1-1,-15-12 1,11 12 0,0 0 0,0 0 0,-1 2 0,0-1 0,0 1 0,-1 1 0,0 0 0,0 1 0,-26-5 0,18 6-10,0 1 0,0 1 1,-1 1-1,1 1 0,-31 5 1,15 0-10,0 3 1,-43 15 0,40-9-9,1 2 0,1 1 0,1 3 0,-49 33 0,35-15-40,1 1 1,-49 53-1,58-50-355,2 3 0,2 1 0,-58 97 0,64-87-1932,-36 92-1,31-45-1340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52.351"/>
    </inkml:context>
    <inkml:brush xml:id="br0">
      <inkml:brushProperty name="width" value="0.05" units="cm"/>
      <inkml:brushProperty name="height" value="0.05" units="cm"/>
      <inkml:brushProperty name="color" value="#FF0066"/>
    </inkml:brush>
  </inkml:definitions>
  <inkml:trace contextRef="#ctx0" brushRef="#br0">2233 0 10562,'-30'20'613,"2"0"-1,1 2 1,0 1-1,2 1 0,1 1 1,-29 38-1,-1 13-621,-50 94 0,-186 384-44,201-374 67,-379 829 468,309-627-211,-286 968 250,217-368-660,157-601-5,-33 628 0,97-608 59,23-72 16,26-55-27,-32-232 56,1-1 1,24 58 0,-27-82 20,0 0-1,1 0 1,1-1 0,1 0 0,0-1 0,25 27 0,-29-36 12,0 1 0,1-1 1,-1-1-1,1 1 0,0-2 1,1 1-1,-1-1 0,1 0 1,0 0-1,0-1 0,0-1 1,0 1-1,1-2 0,-1 1 1,0-1-1,1-1 0,-1 1 1,18-3-1,-7-1 18,0-1 0,0-1 0,0-1-1,-1-1 1,0-1 0,0 0 0,34-22 0,5-8 142,-1-2 1,-2-3 0,57-58 0,136-172 687,-53 18-146,206-377 385,-123 56-707,-59-27-261,-157 365-74,52-398 0,-90 400-21,-9-378 0,-23 453-11,-7 1 1,-48-218 0,49 316-16,-3 1 0,-2 1 0,-3 0 0,-3 2 0,-52-91 0,67 132-12,-1 1-1,-1 0 0,-1 1 0,0 0 0,0 1 0,-2 0 1,0 1-1,0 1 0,-1 1 0,-1 0 0,0 1 1,0 0-1,-31-11 0,36 17-33,-1 1 1,0 0-1,0 0 1,0 1-1,0 1 0,0 0 1,0 1-1,0 0 1,-23 4-1,18 0-45,1 0 0,0 2 0,0-1 0,1 2 0,-1 0 0,-22 15 0,9-2-209,0 2 0,2 1 1,0 1-1,2 1 0,1 2 0,-30 39 1,-66 117-2720,-8 50 145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6:52.984"/>
    </inkml:context>
    <inkml:brush xml:id="br0">
      <inkml:brushProperty name="width" value="0.05" units="cm"/>
      <inkml:brushProperty name="height" value="0.05" units="cm"/>
      <inkml:brushProperty name="color" value="#FF0066"/>
    </inkml:brush>
  </inkml:definitions>
  <inkml:trace contextRef="#ctx0" brushRef="#br0">1676 633 6769,'-32'-99'2682,"-55"-120"-1,73 190-2525,-1 1 0,-1 0 0,-1 1 0,-1 1 0,-2 0 0,-1 2 0,0 0 0,-39-32 0,53 51-174,-1 0 0,1 0 0,-1 0 0,0 1 0,0 0 0,0 0 0,0 1-1,-1 0 1,1 1 0,-1 0 0,0 0 0,1 1 0,-1 0 0,0 1 0,0-1 0,0 2 0,0-1-1,-8 3 1,0 1-13,1 1 0,0 0 0,0 1-1,1 1 1,-1 1 0,2 0-1,-1 1 1,-18 15 0,-8 9 49,1 2 0,2 2 1,-60 75-1,-26 59 143,-14 73 9,4 65 5,0 113 17,14 82-26,54-106 34,-19 498 0,73-172 30,26-338-66,87 536 1,10-430-69,-76-381-63,71 157 0,-90-234-23,2 0 0,1 0 0,2-2 0,1-1 0,31 34 0,-36-47 3,0-1 1,1-1 0,1 0 0,1-2 0,40 24 0,-44-30-3,0-1 1,0-1 0,1 0-1,0-1 1,0-1 0,0-1-1,0 0 1,1-1 0,23-1 0,-8-3 18,0-1 1,0-2-1,0-1 0,0-2 1,-1-1-1,-1-1 1,52-25-1,-29 8 125,-2-2-1,-2-3 1,70-55-1,81-100 652,-111 89-193,-4-3 1,-4-4-1,82-140 0,136-336 1344,-59-28-874,17-317-636,-194 632-559,29-315-1,-80 453-49,-7 0-1,-26-293 0,12 379 83,-4-1-1,-2 2 0,-3 0 1,-4 1-1,-52-119 0,60 160 69,-1 0-1,-2 0 1,-1 2-1,-1 0 1,-1 1-1,-1 0 1,-1 2-1,-1 1 0,-48-37 1,57 49 2,0 2 0,0 0 0,-1 0 0,0 1 0,0 1 0,-1 0 0,1 1 0,-1 0 0,0 1 0,0 1 0,0 1 0,0 0 0,0 1 0,-1 0 0,1 1 0,0 1 1,0 1-1,-15 4 0,6 0-71,0 2 0,0 0 0,1 2 0,0 1 0,1 0 0,1 2 0,0 0 0,1 2 0,-32 30 0,21-14-243,2 1 0,-48 70 0,18-5-75,4 2 0,-49 123 0,-67 224-2638,58-119 883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3.404"/>
    </inkml:context>
    <inkml:brush xml:id="br0">
      <inkml:brushProperty name="width" value="0.05" units="cm"/>
      <inkml:brushProperty name="height" value="0.05" units="cm"/>
      <inkml:brushProperty name="color" value="#FF0066"/>
    </inkml:brush>
  </inkml:definitions>
  <inkml:trace contextRef="#ctx0" brushRef="#br0">2238 1084 11162,'111'-274'5579,"-22"0"-4776,-82 250-822,-2-1 0,0 1 0,-1-1 0,-2 0 0,0 0 0,-2 0 0,-1 0 1,-1 0-1,-5-26 0,4 38 51,0 1 0,-1 0 0,-1-1 0,0 1 0,-1 1 0,0-1 0,-1 1 0,0 0 0,0 0 0,-2 1 0,1 0 0,-1 1 0,0-1 0,-1 2 0,0-1 0,-1 2 0,1-1 0,-24-11 0,13 10 24,0 0 0,-1 1 0,0 2 0,-1 0 0,0 1 0,-44-3 0,29 6-9,0 2-1,1 1 0,-58 10 0,41 0-34,0 2 0,1 2-1,1 2 1,0 3 0,1 2 0,2 3 0,-84 54 0,75-39 45,1 3 0,-85 85 0,74-57 1,-84 113-1,87-93 2,-102 192 0,-6 127 33,117-241-59,-65 329 0,75-164-129,29-46-136,26-56-200,-7-206 339,1 0 0,2 0-1,1 0 1,9 25 0,-13-44 64,1-1 0,-1 0 0,1 0 1,0 0-1,1 0 0,0-1 1,0 1-1,0-1 0,0 0 1,1 0-1,7 6 0,-9-9 27,0-1 1,1 1-1,-1 0 0,1-1 0,0 0 0,-1 0 1,1 0-1,0 0 0,0-1 0,-1 1 0,1-1 1,0 0-1,0 0 0,0 0 0,0-1 0,-1 1 1,1-1-1,0 0 0,0 0 0,-1-1 0,6-2 0,10-4 92,-2-1 0,1 0 0,-1-2-1,-1 0 1,16-14 0,86-86 732,389-478 1920,-172 143-2356,-270 353-568,103-201-1,-151 259 105,-1-1 1,-2 0-1,-2-1 1,-2-1-1,-1 0 1,6-54-1,-14 78 56,-1 0 0,0 0-1,-1 0 1,0 0 0,-1 0 0,-1 1-1,0-1 1,-1 1 0,-1-1-1,0 1 1,0 1 0,-1-1 0,-1 1-1,0 0 1,-1 0 0,-14-16-1,6 11 15,-1 1-1,0 0 0,-1 2 1,-1 0-1,0 1 0,-1 1 0,-1 1 1,-39-16-1,5 8 9,-1 2 1,0 3-1,-1 3 1,-79-7-1,-28 7-137,-297 16 0,238 13-533,172-11-132,0 3-1,-65 20 0,98-24-367,-1 1 1,-23 12-1,-12 19-2407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4.093"/>
    </inkml:context>
    <inkml:brush xml:id="br0">
      <inkml:brushProperty name="width" value="0.05" units="cm"/>
      <inkml:brushProperty name="height" value="0.05" units="cm"/>
      <inkml:brushProperty name="color" value="#FF0066"/>
    </inkml:brush>
  </inkml:definitions>
  <inkml:trace contextRef="#ctx0" brushRef="#br0">1977 1 14699,'-28'1'1179,"0"0"0,0 3 0,-36 8 0,28-2-628,-69 27-1,43-8-1150,2 3 0,-74 51 0,-346 282-2428,424-320 2898,-66 52-89,-256 219 46,312-252 272,-109 138-1,151-170-49,1 1 0,2 1 0,-19 42-1,31-56-30,2 0 0,0 0-1,1 1 1,1 0-1,0 0 1,2 0 0,-1 30-1,4-40-22,0-1 0,1 0-1,0 0 1,0 0 0,1-1-1,0 1 1,1 0-1,0 0 1,1-1 0,0 0-1,0 0 1,9 13 0,-8-16-4,0 0 1,0 1 0,1-2-1,0 1 1,0-1 0,1 0-1,-1 0 1,1-1 0,0 0 0,1 0-1,-1 0 1,0-1 0,1 0-1,0-1 1,15 3 0,-5-2 11,0-1 1,0-1 0,0 0 0,0-2 0,34-4-1,-5-4 81,45-15-1,210-85 641,-5-28 189,-289 133-887,647-325 1597,-560 276-1419,135-99 0,-212 138-178,-1 0-1,0 0 1,-1-2 0,-1 0-1,0-1 1,-2 0-1,0-1 1,0 0 0,17-38-1,-27 47-10,0 1 0,0-1-1,-1 1 1,0-1 0,-1 0 0,0 0-1,-1 0 1,1 0 0,-1 0-1,-1 0 1,-3-15 0,1 11-2,0 1 1,-2 0 0,1 0-1,-1 0 1,-1 0-1,0 1 1,-11-14-1,-3 0-30,0 1-1,-2 1 1,0 1-1,-2 1 1,-42-29-1,7 12-162,-1 2-1,-1 4 0,-77-30 0,94 45 57,-1 2-1,0 2 0,-1 2 1,0 2-1,-62-4 0,85 12 65,0 0 0,-1 2 0,1 1 0,0 0 0,1 2 0,-42 11-1,47-9-18,1 1 0,0 1 0,0 0 0,1 1 0,0 0 0,1 1 0,0 1 0,0 0 0,-15 18 0,10-9-380,2 1-1,0 1 0,1 1 1,1 0-1,2 1 0,0 0 1,1 1-1,-12 40 0,-18 92-2567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5.570"/>
    </inkml:context>
    <inkml:brush xml:id="br0">
      <inkml:brushProperty name="width" value="0.05" units="cm"/>
      <inkml:brushProperty name="height" value="0.05" units="cm"/>
      <inkml:brushProperty name="color" value="#FF0066"/>
    </inkml:brush>
  </inkml:definitions>
  <inkml:trace contextRef="#ctx0" brushRef="#br0">88 1 10898,'-25'7'2173,"18"-5"-1328,0-1 0,1 1-1,0 1 1,-1-1 0,1 1-1,-7 4 1,13-6-768,-1-1-1,0 1 0,0 0 1,0-1-1,1 1 1,-1 0-1,0 0 1,1 0-1,-1 0 1,0 0-1,1 0 1,0 0-1,-1 0 1,1 0-1,-1 0 1,1 0-1,0 0 1,0 0-1,0 0 1,-1 0-1,1 0 0,0 0 1,0 0-1,1 0 1,-1 2-1,1 2-15,1 0 1,0 0-1,0 0 0,5 10 0,107 170-271,4 8 102,39 106 107,-57-105 26,-60-116-21,60 106-5,-74-142 3,2-2 0,42 49-1,-54-72 19,0-1-1,0 0 0,2-1 0,0-1 0,20 12 0,-28-20 18,0-1 0,0 0 0,0 0 0,1-1 0,-1-1 0,1 0 0,0 0 0,0-1 0,1-1 0,-1 1 0,22-2 0,-19-1 37,0-1 0,-1-1 0,1 0 0,-1-1 0,0-1 0,17-7 0,1-4 175,34-22 0,-10-1-23,-1-2-1,-2-3 0,-2-2 0,-2-2 0,52-68 0,184-281-11,-263 365-222,328-455-154,-346 483 167,11-17 78,-14 20-82,0 1 1,0-1 0,0 0 0,0 1 0,0-1 0,0 1 0,0-1 0,0 1 0,0-1 0,0 1 0,-1-1 0,1 1 0,0-1 0,0 1 0,-1-1 0,1 1 0,0-1-1,-1 1 1,1-1 0,0 1 0,-1 0 0,1-1 0,-1 1 0,1-1 0,-1 1 0,1 0 0,0 0 0,-1-1 0,1 1 0,-1 0 0,0 0 0,1-1 0,-1 1-1,1 0 1,-1 0 0,1 0 0,-1 0 0,0 0 0,-13-2-4,-1 0-1,1 1 1,-1 1-1,1 0 1,0 1-1,-24 5 1,34-6 2,-75 16-39,70-14-17,0 1 0,0 0-1,0 1 1,1 0 0,-1 0 0,-9 7 0,16-9-71,0 0 0,0 0 1,0 0-1,0 1 0,1-1 1,-1 0-1,1 1 0,-1-1 0,1 1 1,0 0-1,0-1 0,0 1 1,0 0-1,1 0 0,-1-1 1,1 1-1,0 0 0,-1 0 1,1 0-1,1 0 0,-1 4 0,2 7-1054,1 0-1,0-1 0,5 15 0,-5-18 288,16 47-3899</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6.103"/>
    </inkml:context>
    <inkml:brush xml:id="br0">
      <inkml:brushProperty name="width" value="0.05" units="cm"/>
      <inkml:brushProperty name="height" value="0.05" units="cm"/>
      <inkml:brushProperty name="color" value="#FF0066"/>
    </inkml:brush>
  </inkml:definitions>
  <inkml:trace contextRef="#ctx0" brushRef="#br0">23 612 11682,'0'0'239,"-1"0"0,0 0 0,0 0 0,0 0 0,1 0 0,-1 0 0,0 0 0,0-1 0,0 1 0,1 0 0,-1-1 0,0 1 0,1 0 0,-1-1 0,0 1 0,1-1 0,-1 1 0,0-1 0,1 1 0,-1-1 0,1 0 0,-1 1 0,1-1 0,-1 0 0,1 1 0,-1-1 0,1 0 0,0 1 0,-1-1 0,1 0 0,0 0 0,0 0 0,0 1 0,-1-2 0,1-2 7,-1 0 0,0 1 0,1-1 0,0 0 0,0 0 0,0 1 0,1-5 0,0 1-340,1 0-1,0 1 1,1-1-1,-1 1 1,1 0-1,0-1 0,1 1 1,-1 1-1,1-1 1,7-7-1,-9 10-6,1 0-1,0 0 1,0 0-1,-1 1 1,1 0 0,1-1-1,-1 1 1,0 0-1,0 1 1,1-1 0,-1 0-1,1 1 1,0 0-1,-1 0 1,1 0-1,0 0 1,0 1 0,-1-1-1,1 1 1,6 0-1,-3 2 36,-1 0 1,0 1-1,1-1 0,-1 1 0,-1 0 0,1 1 0,0 0 0,-1-1 0,0 2 0,0-1 0,0 1 0,0-1 0,-1 1 0,0 0 0,5 7 0,26 39 552,-2 1 0,31 67-1,-21-39 99,5 5-42,3-2 1,4-3-1,73 83 1,-97-129-497,1-1 1,1-1-1,2-2 1,68 45-1,-82-62-37,1-1-1,0-1 0,0 0 0,1-2 0,1-1 1,0-1-1,0-1 0,0 0 0,0-2 0,48 1 0,-42-6 63,0-2 0,0-1 0,0-2 1,-1 0-1,0-2 0,48-20 0,-28 6 158,-1-2 1,86-58-1,-60 25 128,-2-4 0,116-126 0,260-351 254,-130 99-667,-308 425 54,-6 8 13,1 0 0,-1-1-1,0 1 1,5-13 0,-9 19-11,0 0 1,0 0 0,0 0-1,0 0 1,0 0 0,0 0-1,0 0 1,-1 0 0,1 0-1,0 0 1,0 0 0,0 0-1,0 0 1,0 0 0,0 0-1,0 0 1,0 0 0,0 0-1,0 0 1,0 0 0,0 0-1,0 0 1,0 0 0,0 0-1,0 0 1,-1 0 0,1 0-1,0 0 1,0 0 0,0 0-1,0 0 1,0 0 0,0 0-1,0 0 1,0 0 0,0 0-1,0 0 1,0 0 0,0 0-1,0 0 1,0 0 0,0 0-1,0-1 1,0 1 0,0 0-1,0 0 1,0 0 0,0 0-1,0 0 1,0 0 0,0 0-1,0 0 1,0 0 0,0 0-1,0 0 1,0 0 0,0 0-1,0 0 1,0 0 0,0 0-1,0-1 1,0 1 0,0 0-1,0 0 1,0 0 0,0 0-1,0 0 1,0 0 0,0 0-1,-8 4 2,-12 10-51,17-11 40,-123 91-644,-98 68-2984,221-160 3492,0 1-181,1-1 0,-1 0-1,0-1 1,0 1-1,0 0 1,0-1 0,0 0-1,0 1 1,0-1-1,0 0 1,-1-1 0,1 1-1,0-1 1,-1 1-1,1-1 1,0 0 0,-4 0-1,-15-10-3690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6.610"/>
    </inkml:context>
    <inkml:brush xml:id="br0">
      <inkml:brushProperty name="width" value="0.05" units="cm"/>
      <inkml:brushProperty name="height" value="0.05" units="cm"/>
      <inkml:brushProperty name="color" value="#FF0066"/>
    </inkml:brush>
  </inkml:definitions>
  <inkml:trace contextRef="#ctx0" brushRef="#br0">42 0 9130,'-5'7'391,"0"0"0,0 0 0,1 1 0,0-1 0,1 1 0,0 0 0,0 0 0,0 0 0,1 0 0,0 1 0,1-1 0,0 0 0,0 1 0,1-1 0,0 1 0,1 0-1,2 14 1,3 5-328,2 0 0,1 0-1,1-1 1,1-1 0,22 39 0,-4-18-49,67 86 1,-45-75 208,2-3 1,2-1-1,3-4 1,114 78-1,-80-71 292,2-3 1,177 71-1,-205-99-402,2-2 0,0-4 1,0-3-1,2-3 0,0-3 0,91 3 0,-109-14 27,1-2 0,0-3 0,-1-2 0,0-2 0,0-3-1,-1-1 1,92-39 0,-104 34-15,0-2-1,-2-1 0,0-1 0,-2-3 1,-1 0-1,0-3 0,-3 0 1,33-38-1,-37 34-166,-2-2 0,-2 0-1,-1-2 1,-1 0 0,-2-2-1,-2 0 1,-2-1 0,-1 0 0,10-49-1,-16 45-206,-5 26-420,-2 14-344,2 12-5904,0-3 3572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26.977"/>
    </inkml:context>
    <inkml:brush xml:id="br0">
      <inkml:brushProperty name="width" value="0.05" units="cm"/>
      <inkml:brushProperty name="height" value="0.05" units="cm"/>
      <inkml:brushProperty name="color" value="#FF0066"/>
    </inkml:brush>
  </inkml:definitions>
  <inkml:trace contextRef="#ctx0" brushRef="#br0">1 1 12595,'27'20'4449,"-19"-9"184,18 13-3273,3 2-1984,25 9-1033,1 2-79,10 5-296,-10-18-649,12 0-1256,-14-11 697</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3:16.319"/>
    </inkml:context>
    <inkml:brush xml:id="br0">
      <inkml:brushProperty name="width" value="0.05" units="cm"/>
      <inkml:brushProperty name="height" value="0.05" units="cm"/>
      <inkml:brushProperty name="color" value="#FF0066"/>
    </inkml:brush>
  </inkml:definitions>
  <inkml:trace contextRef="#ctx0" brushRef="#br0">884 447 5617,'-34'-1'1953,"-55"-11"-1,44 6-2219,35 4 197,0 0 0,0-1-1,1 0 1,-1-1 0,0 0-1,-13-8 1,-51-37-19,27 16-462,25 16-1521,19 14 1477,-1 0 1,0 1-1,1-1 0,-1 1 0,-7-4 0,-16 2 2878,18 4-1910,0 0 1,0 1-1,1 0 0,-1 0 1,1 1-1,-15 6 0,4 0 46,-31 20-1,31-20-168,1-1 1,-1 0-1,0-1 1,0-1-1,0-1 0,-34 3 1,-12 3 729,55-8-720,-17 4 207,26-5-411,0-1 1,0 0 0,0 0-1,0 0 1,0 0-1,-1 0 1,1 0-1,0 0 1,0 0-1,0 0 1,0-1-1,0 1 1,0 0-1,-1-1 1,1 1 0,-1-2-1,1 2-51,1 0-1,0 0 1,0 0 0,0 0 0,0 0-1,0 0 1,0 0 0,0 0-1,0 0 1,-1 0 0,1 0-1,0-1 1,0 1 0,0 0-1,0 0 1,0 0 0,0 0 0,0 0-1,0 0 1,0 0 0,0-1-1,0 1 1,0 0 0,0 0-1,0 0 1,0 0 0,0 0-1,0 0 1,0-1 0,0 1 0,0 0-1,0 0 1,0 0 0,0 0-1,0 0 1,0 0 0,0 0-1,0-1 1,0 1 0,0 0-1,0 0 1,1 0 0,-1 0 0,0 0-1,0 0 1,0 0 0,0 0-1,0 0 1,0-1 0,0 1-1,0 0 1,1 0 0,-1 0 0,0 0-1,0 0 1,0 0 0,0 0-1,0 0 1,0 0 0,1 0-1,14-2 78,164-6 49,-111 7-71,439 34 604,-227-7-495,-185-19-44,153 6 909,-233-13-883,0-1-1,26-4 0,-31 4-112,-8 1-35,-1 1 1,1-1-1,0 0 0,-1 0 0,1-1 0,-1 1 0,1 0 0,-1-1 1,1 1-1,-1 0 0,2-2 0,4-4 2,-7 5-4,1 0-1,0 1 0,0-1 0,0 0 0,0 0 1,-1 1-1,1-1 0,0 1 0,0-1 1,0 1-1,0-1 0,1 1 0,-1-1 0,0 1 1,0 0-1,0 0 0,0-1 0,2 1 0,55-11 17,35-4 24,-27 11-40,-1 2 0,1 4 1,-1 2-1,79 15 0,93 10 140,-185-25-86,-35-2-31,0-1 0,27-3-1,-37 1-12,1 0 0,-1 0 0,0-1-1,0 0 1,0 0 0,0-1 0,0 0 0,11-7-1,-17 10-7,1-2 23,1 0 0,0 0 1,0 0-1,0 1 0,0 0 0,0-1 0,0 1 1,0 0-1,0 0 0,7 0 0,-7-3 145,-2 3-172,0-1-1,0 1 1,0 0 0,0 0-1,0 0 1,0 0 0,1 0-1,-1 0 1,0 0 0,3-1-1,28-6-6,46-6 0,-53 10 14,148-12 33,-35 4-44,-107 9 5,0 1 1,0 1-1,0 2 0,0 1 0,35 6 1,-64-7 1,25 1-8,-26-2 7,0 0 0,0 0 0,0 0 0,0 0-1,0 0 1,0-1 0,0 1 0,0 0 0,0 0-1,0-1 1,0 1 0,-1-1 0,1 1 0,0-1 0,0 1-1,0-1 1,0 1 0,-1-1 0,1 0 0,0 1-1,0-2 1,2 0 1,-1 1 0,1 0 0,0 0 0,-1 1 0,1-1 0,-1 1 0,1-1-1,0 1 1,0 0 0,-1 0 0,1 0 0,0 0 0,3 1 0,-1-1-6,139-4-3,-29 12 61,12-1 63,-32-7 80,69-4 136,-142 2-311,1-2 0,-1 0 1,0-1-1,0-1 0,25-11 0,-17 5-8,0 2-1,50-10 1,-60 17-6,0 2 0,0 0 0,0 1 0,28 4 0,-10-1 1,49 8 32,-57-6-35,-1-2 1,32 0-1,-53-4-1,0 0-1,0 0 0,0-1 0,9-3 0,-10 3-2,-1 0 0,0 0-1,1 1 1,12-1 0,-13 2 10,1 0 1,-1-1-1,1 0 0,-1 0 1,1 0-1,-1-1 0,0 0 1,0 0-1,1-1 0,10-5 1,-12 5-18,1 1 1,0 0-1,0 0 0,0 0 1,0 1-1,1 0 0,-1 0 1,0 1-1,12 0 0,2-1-7,-11 1 14,0 0 1,0 1-1,0 1 0,0-1 1,0 1-1,16 6 0,-19-5-1,1-1 0,-1 1 0,1-2 0,0 1 1,0-1-1,0 0 0,0 0 0,0-1 0,0 0 0,0 0 0,0 0 0,0-1 0,12-3 0,82-27 124,-93 28-136,-7 2 8,1 0 1,-1 1 0,0-1-1,1 1 1,-1 0 0,1 0-1,-1-1 1,1 1 0,-1 0-1,1 0 1,-1 0 0,0 0-1,1 1 1,-1-1 0,1 0-1,-1 1 1,1-1-1,0 1 1,111 30 67,-104-29-64,0-1 0,0-1-1,1 0 1,-1 0 0,0-1-1,0 0 1,0 0 0,0-1-1,0 0 1,13-5-1,29-6-3,228-31-18,-265 43 18,0 0 0,0 1-1,0 1 1,-1 1 0,1 0 0,20 5-1,-22-6 0,0 0 0,1-1 0,-1 0-1,1-1 1,-1 0 0,1-1-1,-1-1 1,19-6 0,-9 5 6,0 1 1,0 0 0,1 2-1,43 3 1,-44 1-26,37 9-1,-47-8 24,0-1 0,0 0 0,0-1 0,0-1 0,1 0 0,-1 0 0,21-3 0,-24 1 8,-1 0 0,1 1-1,12 1 1,-1 0 35,-19-1-21,3-1-93,2 0-905,-6 1 912,0-1 0,0 1-1,1-1 1,-1 1-1,0-1 1,0 1 0,0-1-1,0 1 1,-1-1 0,1 1-1,0-1 1,0 1 0,0 0-1,0-1 1,0 1 0,-1-1-1,1 1 1,0-1 0,0 1-1,-1 0 1,1-1 0,-1 0-1,-28-43-2823,-61-89 59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0.598"/>
    </inkml:context>
    <inkml:brush xml:id="br0">
      <inkml:brushProperty name="width" value="0.05" units="cm"/>
      <inkml:brushProperty name="height" value="0.05" units="cm"/>
      <inkml:brushProperty name="color" value="#FF0066"/>
    </inkml:brush>
  </inkml:definitions>
  <inkml:trace contextRef="#ctx0" brushRef="#br0">0 217 4777,'14'-135'-680,"-1"94"680,-5 1-2049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3:19.187"/>
    </inkml:context>
    <inkml:brush xml:id="br0">
      <inkml:brushProperty name="width" value="0.05" units="cm"/>
      <inkml:brushProperty name="height" value="0.05" units="cm"/>
      <inkml:brushProperty name="color" value="#FF0066"/>
    </inkml:brush>
  </inkml:definitions>
  <inkml:trace contextRef="#ctx0" brushRef="#br0">1 952 8618,'11'4'1148,"-1"-1"1,1-1 0,20 2-1,1-2-478,34-4 0,-16 1-704,79-5-140,0-6 0,-1-5 0,134-35 0,-240 46 197,572-110 746,-249 86-625,-251 23-142,381-38 17,15-18 8,-15-3 56,11 4-5,-17 8 57,-5 22-96,-16 6 21,-2 6-8,-31 7 120,-3 9 68,261-14 66,-268-30-211,-19-8-55,-216 34-29,-1 8-1,2 7 0,-1 7 1,0 8-1,202 36 1,-372-44-11,281 33 11,-248-32 0,-1-1 0,1-1 0,0-2 0,-1-2 0,0 0 0,48-16 0,-39 9 30,-30 9-41,-1 0 0,1 0 0,-1-1 0,0 0 0,0 0 0,13-10 0,-21 13 152,0-1 0,0 1 0,-1-1 1,1 0-1,-1 0 0,0 0 0,1 0 0,-1 0 0,0 0 0,0 0 0,0 0 1,0-1-1,-1 1 0,1 0 0,0-4 0,-1 6-48,-26-20 439,24 17-568,-1 0 0,1 0 1,0 0-1,-1 0 0,2 0 1,-1 0-1,0-1 0,1 1 1,-1-1-1,1 1 0,0-1 1,0 0-1,0-4 0,1 7 20,0-1-1,0 1 0,0 0 0,0-1 1,0 1-1,0 0 0,0 0 1,1-1-1,-1 1 0,1 0 0,-1 0 1,1 0-1,-1-1 0,1 1 1,0 0-1,-1 0 0,1 0 0,0 0 1,0 0-1,0 0 0,0 0 1,0 1-1,0-1 0,0 0 0,0 0 1,0 1-1,0-1 0,0 1 1,0-1-1,1 1 0,-1-1 0,0 1 1,0 0-1,1-1 0,-1 1 1,0 0-1,0 0 0,1 0 1,-1 0-1,0 0 0,2 1 0,32 1 528,-35-4-857,-1 1 1,1 0-1,-1 0 1,1-1-1,-1 1 1,0 0-1,1 0 1,-1 0-1,0 0 1,0 0-1,0 0 1,0 0-1,0 0 1,0 0-1,0 0 1,-1 0-1,-22-15-2955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3:19.743"/>
    </inkml:context>
    <inkml:brush xml:id="br0">
      <inkml:brushProperty name="width" value="0.05" units="cm"/>
      <inkml:brushProperty name="height" value="0.05" units="cm"/>
      <inkml:brushProperty name="color" value="#FF0066"/>
    </inkml:brush>
  </inkml:definitions>
  <inkml:trace contextRef="#ctx0" brushRef="#br0">2 0 3273,'-2'0'0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3:22.947"/>
    </inkml:context>
    <inkml:brush xml:id="br0">
      <inkml:brushProperty name="width" value="0.05" units="cm"/>
      <inkml:brushProperty name="height" value="0.05" units="cm"/>
      <inkml:brushProperty name="color" value="#FF0066"/>
    </inkml:brush>
  </inkml:definitions>
  <inkml:trace contextRef="#ctx0" brushRef="#br0">88 570 8770,'-60'-22'2387,"59"22"-2244,0-1 0,0 1-1,0-1 1,0 1 0,0 0 0,-1 0 0,1 0-1,0-1 1,0 1 0,0 0 0,0 0 0,0 0-1,0 1 1,-1-1 0,1 0 0,0 0 0,0 1-1,0-1 1,-1 1 0,1-1-129,1 1 0,0-1 0,-1 1 0,1-1 0,0 1 1,-1-1-1,1 1 0,0-1 0,0 1 0,-1 0 0,1-1 0,0 1 0,0-1 0,0 1 0,0 0 0,0-1 1,0 1-1,0 0 0,0-1 0,0 1 0,0-1 0,0 1 0,1 1 0,0 0-22,-1 1-1,1 0 1,1 0 0,-1 0-1,0 0 1,1-1-1,0 1 1,-1-1-1,4 5 1,-2-6 23,-1 0 0,1 0 0,0 0 0,-1 0 0,1 0 0,0 0 0,-1-1 0,1 1 0,0-1 0,4 0 0,-2 0-7,5 1-4,0 0-1,0-1 1,0-1-1,0 0 1,0 0-1,11-3 1,1-1-9,55-12-17,-17 2 8,120-12 61,2 8 0,315 6-1,-407 13 38,112-13-1,86-29 209,-46 7-128,-141 21-116,154-14 157,-211 26-136,1 2 0,0 2 0,77 13 1,41 22 11,111 18-21,-231-49-40,1-2-1,0-2 1,-1-3-1,65-7 0,60-19-29,213-22-26,-304 50 54,-1 3 1,130 23-1,-130-14-7,0-3-1,132-1 0,-79-21 104,220-51 0,-206 34 46,-111 23-61,1 1-1,-1 1 1,56 3-1,-48 5 1,-1 2 0,51 15 0,-87-20-100,46 11 6,0-2 0,1-3 0,0-1 0,99-3 0,22-13-30,4 2 24,-82 2 16,120 7 0,14 25 38,-110-10-5,128 0 1,-146-20 9,0-5-1,-1-4 1,0-4 0,157-49 0,-44-10 4,-136 47-63,2 2 1,109-23-1,-95 37-4,167-2 1,-193 11 174,-1-3 0,64-16 0,-64 10 361,112-7 0,-142 21-472,-1 1-1,45 9 1,4 1-55,-16-5-186,0 3 0,-1 4 0,0 1 0,-1 4 0,120 53 0,-149-55 167,1-2 1,0-2-1,1-1 0,1-1 1,0-2-1,0-2 0,1-2 1,49 1-1,97-13 58,-114 2 21,119 7 0,-147 2-56,0 2 1,-1 2 0,48 16-1,-52-12-21,108 32 22,-120-38-9,1-1-1,0-1 0,48 0 1,-20-6-23,77-12 0,1-5 4,179-4 0,132 28-12,-388-4 40,0-2 0,-1-2 0,1-3 0,-1-3 0,0-1 0,-1-3 1,0-3-1,-1-1 0,-1-3 0,50-28 0,-51 22 46,57-19 0,-81 35-23,1 2 1,0 0 0,54-6 0,123 3 218,-115 11-103,160-20 0,-185 9-66,1 4-1,-1 2 1,1 4 0,121 12-1,-116-3-56,1-3 0,-1-3 0,123-13 0,-147 8-24,0 3 0,0 2 0,47 7 1,49 3-17,-101-12 17,-1-2 0,66-11 0,78-28-19,-14 3-12,-139 33 25,0 2 0,1 1 1,-1 1-1,34 5 0,127 23-2,-7-1 68,109-18-54,59 6-61,-305-6 44,0 2 1,0 2 0,-1 2-1,50 21 1,14 8-26,41 17 140,41 35 96,76 32-137,-233-113-58,0-1 0,1-3 0,1 0 0,0-3 0,59 4 1,-53-10 53,1-2 1,-1-3 0,1-1-1,-1-2 1,0-2-1,-1-3 1,0-1 0,49-22-1,98-35 134,-149 59-201,1 2-1,0 2 1,0 2 0,58 0 0,41-4 64,-95 4-35,-5 1-24,-1-1 0,0-2 0,-1-2 0,62-21 0,-77 19-5,1 1 0,0 0 0,1 2 0,-1 2 0,1 0 0,52-4 0,136 6-2,419-30-22,-565 25 34,355-38-5,277 42 65,-359-6-54,0-32-24,-226 28 0,179 0 0,-207 17-3,0 4 0,148 30 0,-35 16 24,18 3 4,-171-46 35,0-1-1,81 0 0,-87-8 78,0-3 0,75-14 0,-67 6-87,0 3-1,89-5 1,138 17-212,-202-2-27,-30-2-279,0-1 0,82-13-1,-101 9-31,-1-2 0,-1 0-1,1-2 1,-1 0-1,-1-2 1,33-19-1,25-26-1473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3:36.994"/>
    </inkml:context>
    <inkml:brush xml:id="br0">
      <inkml:brushProperty name="width" value="0.05" units="cm"/>
      <inkml:brushProperty name="height" value="0.05" units="cm"/>
      <inkml:brushProperty name="color" value="#FF0066"/>
    </inkml:brush>
  </inkml:definitions>
  <inkml:trace contextRef="#ctx0" brushRef="#br0">0 118 7866,'1'-1'256,"-1"0"1,1-1-1,-1 1 1,1 0-1,-1 0 0,1-1 1,0 1-1,-1 0 1,1 0-1,0 0 1,0 0-1,0 0 1,0 0-1,0 0 1,0 0-1,0 0 1,2 0-1,-1 0-114,1-1 0,0 1 0,-1 0 0,1 1 0,0-1 0,0 0 0,5 0-1,4 1-371,-1 1-1,0-1 0,15 4 0,-17-3 545,30 7-100,0 2-1,-1 1 1,62 28-1,-37-14-20,-34-16-169,0-1-1,0-1 1,1-2 0,-1-1-1,1-1 1,0-1 0,0-2-1,0-1 1,46-8 0,23-9 29,140-45 1,-202 52-51,345-81 62,-296 78 75,0 4 0,130 1 0,-140 14-37,142 29-1,-100-13 37,-19-3 45,88 12 140,-150-26-280,-1-2 1,1-2-1,40-4 1,54-13 81,105-9 36,-204 25-154,0 2 0,0 1 0,0 1 1,0 2-1,46 12 0,168 78-65,-70-24 77,-130-55-3,93 18-1,-14-16-12,2-5 0,146-5 0,263-40-5,-150-35 43,22-28-8,-2 22-14,-334 63 12,129-2 0,-154 13-14,-1 2 1,0 3 0,83 20 0,-23 7 42,188 90 1,-70-26-45,-182-82-12,0-2 0,1-2 1,0-2-1,0-2 1,1-1-1,0-3 1,0-1-1,0-3 1,0-1-1,44-9 1,60-10 28,242-27-1,-319 44-31,-1 3 0,1 3-1,113 19 1,88 49 9,-208-50 24,34 10 50,204 53 292,-256-74-340,1-1 1,1-3-1,-1-2 1,76-4-1,-53-7 2,94-22-1,61-30 4,-168 44-45,58-16 17,169-45-8,-178 54-17,167-17 1,-160 34 15,157 10 0,-168 6 26,-1 4 0,-1 4-1,130 41 1,-127-27 3,227 63 23,-257-79-38,1-3 0,129 6 0,-82-22-42,0-4-1,174-34 0,-76-3-76,644-106-717,-357 105 1774,-1 36-2199,-164 9 553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09.824"/>
    </inkml:context>
    <inkml:brush xml:id="br0">
      <inkml:brushProperty name="width" value="0.05" units="cm"/>
      <inkml:brushProperty name="height" value="0.05" units="cm"/>
      <inkml:brushProperty name="color" value="#FF0066"/>
    </inkml:brush>
  </inkml:definitions>
  <inkml:trace contextRef="#ctx0" brushRef="#br0">94 84 6193,'-69'30'2449,"68"-30"-2235,-1 1 0,1-1 1,0 1-1,-1-1 0,1 1 1,-1-1-1,1 0 0,0 1 1,-1-1-1,1 0 0,-1 0 1,1 0-1,-2-1 0,2 1-197,1 0 1,0 0-1,0 0 0,-1-1 0,1 1 1,0 0-1,0 0 0,0-1 0,0 1 1,-1 0-1,1 0 0,0-1 0,0 1 0,0 0 1,0 0-1,0-1 0,0 1 0,0 0 1,0-1-1,0 1 0,0 0 0,0 0 1,0-1-1,0 1 0,0 0 0,0-1 1,0 1-1,0 0 0,0 0 0,0-1 1,0 1-1,0 0 0,1 0 0,-1-1 1,15-23 430,-14 23-41,6-6-238,1 0-1,0 1 0,0-1 0,1 2 0,-1-1 0,1 1 0,0 0 0,1 1 0,-1 0 0,20-5 0,-23 8-153,0 1-1,0-1 1,0 1 0,1 0 0,-1 0 0,0 1-1,0-1 1,0 2 0,0-1 0,-1 0 0,1 1-1,0 0 1,8 5 0,6 1 13,29 7 23,1-2 0,0-2 1,1-2-1,91 4 1,-53-12 5,174-22 1,-197 12-65,0 3 1,1 3-1,0 3 1,102 12 0,145 25-13,-259-34 24,0-3 0,0-2 0,96-16 0,-106 7 174,-101 31 79,12-5-235,-196 65 53,137-51-67,-1-4 0,-158 15 0,211-36-7,0-2 0,0-2 0,1-2 1,-1-3-1,1-2 0,0-2 0,-71-22 0,-66-51 15,88 36 99,74 40-80,24 6-31,1-1-1,0 1 1,-1 0-1,1 0 1,0 0-1,-1 0 1,1 0-1,0 0 1,-1 0-1,1 0 1,-1 0-1,1 0 1,0 0-1,-1 0 1,1 0-1,0 0 1,-1 0-1,1 1 1,0-1-1,-1 0 1,1 0-1,0 0 1,-1 1-1,1-1 1,0 0-1,-1 0 1,1 0-1,0 1 0,0-1 1,-1 0-1,1 1 1,0-1-1,0 0 1,0 1-1,-1-1 1,1 0-1,0 1 1,0-1-1,0 0 1,0 1-1,0-1 1,0 0-1,0 1 1,0-1-1,0 0 1,0 1-1,0-1 1,0 1-1,0-1 1,0 0-1,0 1 1,0-1-1,0 0 1,0 1-1,1-1 1,-1 0-1,0 1 1,0-1-1,0 0 0,0 1 1,1-1-1,-1 0 1,0 0-1,0 1 1,1-1-1,-1 0 1,0 0-1,1 1 1,1 1 27,0 1 0,0-1 0,0 0 0,1 0 0,-1 0-1,1 0 1,-1 0 0,1-1 0,0 1 0,-1-1 0,1 1 0,5 0 0,10 7 78,3 0-13,0 0-1,1-1 0,0-1 0,0-1 0,1-1 1,37 3-1,321-2 559,-169-6-425,236 19 342,6 14-59,-8-7 80,-54-25-45,-276-9-268,117-24-1,-204 27-210,-16 2-47,0 1 0,0 0 0,-1 1 0,19 0 0,-24 2-23,-1 0-74,-10-1-41,-25-1 46,-208 5 141,-136-1-27,354-4-51,-434-17-101,5 3 91,332 18 24,-166 26-1,78 4-8,-220 30-5,410-62 13,1 0 0,-1 0 0,0-1 0,0-1 0,0-1 0,-25-5 1,38 7-8,1 0 0,-1 0 0,1 0 0,-1 0 1,1 0-1,0 0 0,-1-1 0,1 1 0,-1 0 0,1 0 1,0 0-1,-1 0 0,1 0 0,0-1 0,-1 1 1,1 0-1,0 0 0,-1-1 0,1 1 0,0 0 1,-1-1-1,1 1 0,0 0 0,0-1 0,-1 1 1,1 0-1,0-1 0,0 1 0,0 0 0,0-1 1,-1 1-1,1-1 0,0 1 0,0 0 0,0-1 0,0 1 1,0-1-1,0 1 0,0-1 0,0 1 0,0 0 1,0-1-1,0 1 0,1-1 0,-1 1 0,1-2-9,0 0-1,1 0 0,-1 0 1,0 1-1,1-1 0,0 0 1,-1 1-1,4-3 0,11-6-41,-1 1 0,2 0-1,-1 1 1,1 0 0,28-7-1,2 2-12,52-7 0,13 5 75,1 5 0,199 9 0,232 48 52,-264-17-62,317 25 128,-65-23 135,300-34 65,-806-1-335,-24 3-19,-3-1-3,-21 2-25,-347 29 138,95-6-24,-266 7-47,-29-8-9,18-12 18,68-16-66,276-14 15,166 13 9,1-3-1,-71-24 1,86 23-33,-41-25-1,63 33 51,1 2-9,1-1 1,-1 0 0,1 0 0,-1 1 0,1-1 0,0 0 0,-1 0 0,1-1 0,0 1 0,0 0 0,-1 0-1,1 0 1,0-1 0,0 1 0,1-1 0,-1 1 0,0-1 0,0 1 0,1-1 0,-1 1 0,0-4 0,1 4 3,1 0 0,-1-1 0,1 1 1,0 0-1,-1 0 0,1 0 1,0 0-1,0 0 0,0 0 1,0 0-1,0 0 0,0 0 0,0 0 1,0 1-1,0-1 0,0 0 1,1 1-1,-1-1 0,0 1 0,0-1 1,0 1-1,1 0 0,-1-1 1,0 1-1,1 0 0,2 0 0,18-3-60,1 0-1,0 2 0,34 2 0,73 12 25,-99-9 38,314 32 101,670-17-1,-1012-19-93,600-48 215,-51-28 13,-79 25-180,-162 53-22,-248 2-37,-1 4 0,121 29-1,-170-31-65,-19-1-29,-23-3 16,-33-3 70,-90-15 0,-60-24 56,-24-3-59,-238 3 27,290 39-1,-202 24-1,-274 71-14,37 18-112,573-103 114,-420 61-139,465-69 146,-66-1-39,66 0 32,0 0 0,0-1 0,0 0-1,-1 0 1,2 0 0,-1-1 0,0 0 0,0 0-1,0 0 1,1-1 0,-6-3 0,9 6 3,0-1-1,1 0 1,-1 0 0,0 0 0,0 0 0,1 0 0,-1 0 0,1 0 0,-1 0-1,1-1 1,-1 1 0,1 0 0,0 0 0,-1 0 0,1 0 0,0-1 0,0 1-1,0 0 1,0 0 0,0 0 0,0-1 0,0 1 0,1 0 0,-1 0 0,0 0-1,1-1 1,-1 1 0,0 0 0,1 0 0,0 0 0,-1 0 0,1 0-1,0 0 1,-1 0 0,1 0 0,0 0 0,2-1 0,2-5-20,2 1-1,-1 0 1,1 0 0,9-7 0,18-7-9,0 0 0,1 2 0,1 2 0,0 1 0,1 2 0,40-9 0,5 3 19,148-14 1,-101 26 17,-1 5 1,196 22 0,340 90 42,-379-46-43,98 19 81,272 4 176,-497-81-158,271-22-1,68-56 80,-72-18-106,-341 64-61,-73 20-47,-11 2-17,-22 5-40,-294 33-90,-122-30 191,-30-24-39,14-6-7,431 24 34,-397-37-51,216-2 52,161 31-16,42 10 15,-19-3 1,20 3-5,-1 0 0,0 0-1,1 0 1,-1 0 0,0 0 0,1 0 0,-1 0 0,0 0 0,1 0 0,-1 0 0,0 0 0,1 0 0,-1 1 0,1-1 0,-1 0 0,0 1 0,1-1 0,-1 0 0,1 1 0,-1-1 0,1 1 0,-1-1 0,0 1 0,12 4-183,-6-3 171,33 8 23,-1-2 1,70 6-1,-61-11 23,-1-2 1,83-10-1,-87 5-14,502-65 120,57-17 34,-68 28 107,-89 46 76,-356 16-321,1 4 0,-1 4 1,96 25-1,-153-29-36,18 4-37,53 22 0,-100-34 33,0 0 0,0 1 0,0-1 0,0 0-1,0 1 1,0 0 0,0-1 0,0 1 0,0-1 0,-1 1 0,1 0-1,0 0 1,0-1 0,-1 1 0,1 0 0,0 0 0,-1 0 0,1 0-1,0 1 1,-1-1-1,0 0 0,0 0 0,0-1 0,0 1-1,0 0 1,0 0 0,0 0 0,-1 0 0,1-1 0,0 1 0,0 0-1,-1 0 1,1-1 0,0 1 0,-1 0 0,1-1 0,-1 1 0,1 0-1,-2 0 1,-3 4-13,0 0-1,0-1 1,-1 0-1,-10 6 1,14-9 40,-10 6 2,3-2 67,0 1 0,0-1 0,-11 11-1,21-13-27,8-1 38,8-2 51,-16 0-145,8 0-1,-1 1-2,-1-1 1,0-1 0,0 1 0,0-1-1,11-3 1,32-9 40,-46 11-52,0 1 0,0 0 0,0 0 1,0 0-1,0 0 0,0 1 0,8-1 0,-11 1 4,0 0 0,0 0 0,-1 0 0,1 0 0,0 0 0,0 0 1,0 0-1,-1 0 0,1-1 0,0 1 0,0 0 0,-1 0 0,1-1 0,0 1 0,-1-1 0,1 1 0,0-1 0,-1 1 0,1-1 0,-1 1 0,1-1 0,-1 1 0,1-1 0,-1 0 0,1 1 0,-1-1 0,1 0 0,-1 0 35,2-6-565,-10 11 516,0-1 0,0 0 1,0-1-1,0 0 0,-11 2 0,-13 2-1,-17 3 19,-86 4 0,8-12-2,65-3 31,0 4 0,-117 17 1,52 12-44,113-31 102,15 0-76,-1-1 0,0 1 0,1 0 0,-1-1 0,1 1 0,-1-1-1,1 1 1,-1 0 0,1-1 0,-1 1 0,1 0 0,-1 0 0,1-1 0,-1 1 0,1 0 0,-1 0 0,1 0-1,0 0 1,-1 0 0,1 0 0,-1 0 0,1 0 0,0 0 0,-1 0 0,2 0 0,93-3 42,-72 3-46,-8-1-5,0 1 1,0 1-1,0 0 0,-1 1 1,1 1-1,0 0 1,-1 1-1,0 0 1,0 2-1,16 7 0,-30-13-6,1 0-1,-1 1 1,0-1-1,0 0 0,0 0 1,1 1-1,-1-1 1,0 0-1,0 0 1,0 1-1,0-1 0,0 0 1,0 0-1,0 1 1,0-1-1,1 0 1,-1 1-1,0-1 0,0 0 1,0 1-1,0-1 1,0 0-1,-1 0 0,1 1 1,0-1-1,0 0 1,0 1-1,0-1 1,0 0-1,0 0 0,0 1 1,0-1-1,-1 0 1,1 0-1,0 1 0,0-1 1,0 0-1,-1 0 1,1 0-1,0 1 1,0-1-1,-1 0 0,1 0 1,0 0-1,0 0 1,-1 0-1,1 1 0,-14 8-95,-18 2 95,-2-2 1,-59 10-1,-268 11 56,270-26-34,-190 15 61,268-20 4,14-2 80,27-5-31,276-32-51,137 12-24,-301 26-14,158 19 0,-37-6-39,-258-11-375,-5 0 150,-13-2 88,-33-2 164,29 4-33,2 0 10,0 0-1,0-1 0,1-1 0,-18-4 0,98-16 136,-47 16-139,3-1 21,40-7 1,-59 14-27,-1 0-1,0 0 1,0 0 0,0-1 0,0 1 0,1 0 0,-1 0 0,0 0 0,0-1-1,0 1 1,0 0 0,0 0 0,0 0 0,0-1 0,0 1 0,1 0-1,-1 0 1,0 0 0,0-1 0,0 1 0,0 0 0,0 0 0,0-1 0,0 1-1,0 0 1,0 0 0,-1 0 0,1-1 0,0 1 0,0 0 0,0 0 0,0 0-1,0-1 1,0 1 0,0 0 0,0 0 0,-1 0 0,1-1 0,0 1 0,0 0-1,0 0 5,-1-1-1,1 1 0,0 0 0,-1 0 1,1 0-1,0-1 0,-1 1 0,1 0 0,0 0 1,-1 0-1,1 0 0,0 0 0,-1 0 0,1 0 1,0-1-1,-1 1 0,1 0 0,-1 0 1,1 0-1,0 1 0,-1-1 0,1 0 0,0 0 1,-1 0-1,1 0 0,0 0 0,-1 0 1,1 0-1,0 1 0,-1-1 0,1 0 0,0 0 1,-1 0-1,1 1 0,0-1 0,0 0 0,-1 0 1,1 1-1,0-1 0,0 0 0,-1 1 1,0 0 13,-1 1 1,1-1 0,-1 1 0,1-1 0,0 1 0,0-1-1,0 1 1,0-1 0,0 1 0,0 0 0,0 0 0,0 0 0,1-1-1,-1 1 1,1 0 0,-1 0 0,1 0 0,0 0 0,0 0-1,0 0 1,0 0 0,0 0 0,0 0 0,0 0 0,1 0 0,-1 0-1,2 2 1,-1-1 7,1-1-1,-1 1 0,1-1 1,0 0-1,0 0 1,0 0-1,0 0 1,1 0-1,-1 0 0,0-1 1,1 1-1,-1-1 1,1 1-1,0-1 0,-1 0 1,1 0-1,0 0 1,3 0-1,13 4-87,0-2 0,0 0 0,1-1 0,20 0 0,60 4-101,-32-1 34,155 3 0,269 45 118,-161-13-13,6-22-106,-257-21-120,-1-3 1,105-21 0,153-52-641,-283 65 847,19-4 29,1 4 0,101-7 0,-119 19 40,0 2-1,1 3 1,99 17-1,-59 0-6,112 19-2,-182-37 21,-1 0 0,1-2 0,-1 0 0,1-2 0,50-10 0,14-12 111,113-22 227,-166 41-290,-1 2 1,1 1-1,0 2 0,-1 2 1,47 8-1,-58-6-47,0-2-1,1 0 1,0-2-1,41-4 1,100-25 306,-70 9-159,113-10 134,-202 29-309,0 0 0,-1 1-1,1 1 1,10 0 0,22 2-5,97-3 0,-62 1 94,98-10 0,-39-2 87,-76 7-134,76-14 0,-84 9-46,0 2 0,77 0 0,104 14-6,61-3 1,224-54 24,-427 43-33,1 3 1,0 5-1,156 20 0,-161-13 26,0-3 0,147-12 0,-28 8-17,-120 2 2,4 1 0,70-1-2,-142-3 10,16-1 27,56-9 1,-61 7 36,0 0 1,0 2 0,29 2-1,25-1 123,-61 0-187,-1 1 0,38 7 0,-35-4 21,41 1 0,-8-7 8,-31 1 0,42 2 0,-32 1 2,42-2 1,-22-2-76,-25 6-6,-30-4 53,1-8-4077,-7-9 616,-15-33 43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1.658"/>
    </inkml:context>
    <inkml:brush xml:id="br0">
      <inkml:brushProperty name="width" value="0.05" units="cm"/>
      <inkml:brushProperty name="height" value="0.05" units="cm"/>
      <inkml:brushProperty name="color" value="#FF0066"/>
    </inkml:brush>
  </inkml:definitions>
  <inkml:trace contextRef="#ctx0" brushRef="#br0">0 349 5561,'8'3'1170,"0"0"0,0 0 0,1-1 0,8 2 1,37 0 774,52-14-1813,-102 9-47,48-6 93,0 2 1,104 2 0,-106 7 204,1-2 1,0-2 0,81-12 0,169-52 363,-12 2-573,97 14-39,0 7-183,3-24-3,-385 65 50,251-44 17,-205 38 9,0 2-1,0 2 1,60 6 0,85 24-45,40 3-32,253-28 214,-348-7-148,-90 3-38,1 2 0,77 12 0,-102-8 7,-1 1 0,0 1-1,-1 1 1,0 1 0,0 1 0,41 24 0,7 13-5,-28-18 54,0-1-1,2-3 0,67 28 1,-96-48-34,1-1 0,1 0 0,-1-2 0,0 0 0,1-1 0,-1-1 0,28-3 0,-21 0 21,1-2 1,-1-1 0,0-1 0,27-12-1,92-48 81,-108 48-56,-35 19-3,-1 0-1,0 0 0,0 0 1,1 0-1,-1 0 0,0 0 1,0 0-1,1 0 0,-1 0 1,0 0-1,1 0 0,-1 0 1,0 0-1,0 0 0,1 0 1,-1 0-1,0 0 0,1 0 1,-1 0-1,0 0 0,0 0 1,1 0-1,-1 0 0,0 1 1,0-1-1,1 0 0,-1 0 1,0 0-1,0 1 0,0-1 1,1 0-1,-1 1 0,2 2-878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2.415"/>
    </inkml:context>
    <inkml:brush xml:id="br0">
      <inkml:brushProperty name="width" value="0.05" units="cm"/>
      <inkml:brushProperty name="height" value="0.05" units="cm"/>
      <inkml:brushProperty name="color" value="#FF0066"/>
    </inkml:brush>
  </inkml:definitions>
  <inkml:trace contextRef="#ctx0" brushRef="#br0">0 1 5553,'8'17'-1120,"3"-6"1360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4.838"/>
    </inkml:context>
    <inkml:brush xml:id="br0">
      <inkml:brushProperty name="width" value="0.05" units="cm"/>
      <inkml:brushProperty name="height" value="0.05" units="cm"/>
      <inkml:brushProperty name="color" value="#FF0066"/>
    </inkml:brush>
  </inkml:definitions>
  <inkml:trace contextRef="#ctx0" brushRef="#br0">0 227 3289,'6'-4'7506,"-2"1"-4323,-2 3-3262,-1 0 1,0 0-1,1 1 1,-1-1-1,0 0 0,0 0 1,1 1-1,-1-1 1,0 1-1,0-1 0,1 1 1,1 1-1,6 2 797,2 1-709,10 6 40,1-2 0,0 0 0,1-1 0,0-1 1,1-2-1,37 5 0,-20-6 131,1-2 1,59-6-1,81-18 336,-44 4 151,100-12 160,-150 16-788,111-34-1,-99 22 340,60-1 83,-98 19-447,513-26 1116,-500 32-1060,8 5-75,-24 1 15,132 2 26,448-3 127,-562-2-91,-69-3 2,-26-1-46,-77-4-2,-259 5-5,229 2-26,109 0 6,22-1-1,42-3 0,9 0 16,412-20 190,-256 21-221,98 1 38,-228 6-72,143 24-1,-191-22 55,0-1 0,1-2 0,-1-2-1,54-4 1,-58 1-3,1 1-1,59 5 1,-72-2-10,0 2 0,0 0-1,0 1 1,-1 1 0,34 16 0,-46-18 13,1-1 0,-1 0 0,1 0 0,-1 0 0,1-1 0,0 0 0,0-1 1,0 1-1,0-1 0,0-1 0,0 1 0,0-1 0,0 0 0,0-1 0,0 0 0,0 0 0,0-1 0,12-3 0,4-2 25,0 2 0,1 0 0,0 2 1,0 0-1,41 2 0,-7 4-11,69 14 1,-111-14-14,130 17 191,-125-18-149,1-2-1,-1 0 0,1-1 0,37-7 0,176-61 32,-222 65-88,-1 1 1,1 0 0,1 1-1,-1 0 1,18 1 0,70 6-117,-12-1 72,50-5 83,-36-2-221,0 5 0,107 15 0,-144-10 225,104-1 0,-105-7-48,114 15 0,-129-6 17,0-1 1,1-3-1,0-3 1,-1-1 0,64-9-1,-82 6 0,0 2-1,0 1 0,63 8 1,23 0 7,-101-8-9,-1 0 0,1-2 1,0 0-1,31-8 1,-17 1 3,0 2 1,1 1-1,54-3 1,-30 8-9,68 8 0,-89-4 6,1-1 0,-1-2 0,1-1 0,-1-2 0,42-8 0,-50 6-5,0 1-1,0 1 0,1 2 1,-1 1-1,0 1 0,31 5 1,-41-5-6,5 0 15,0-1 1,0 0-1,-1-2 1,26-5-1,85-25-7,16-3-21,-129 32 18,1 1 0,-1 1 0,1 1-1,-1 0 1,33 5 0,6 6 2,0-3-1,62 1 1,-28-9-51,35 5 62,-61-3 2,73 11 1,-114-10-8,0-2-1,0 0 1,0-1 0,28-5 0,-52 5-112,-1 0 0,0 0 0,1-1 0,-1 1 0,0 0 0,1 0 1,-1 0-1,0 0 0,0 0 0,1 0 0,-1-1 0,0 1 0,1 0 0,-1 0 0,0 0 0,0-1 1,0 1-1,1 0 0,-1 0 0,0-1 0,0 1 0,0 0 0,0-1 0,1 1 0,-1 0 1,0 0-1,0-1 0,0 1 0,0 0 0,0-1 0,0 1 0,0 0 0,0-1 0,0 1 0,0 0 1,0-1-1,0 1 0,0 0 0,0-1 0,0 1 0,0 0 0,-1 0 0,1-1 0,0 1 1,0 0-1,0-1 0,0 1 0,-1 0 0,1 0 0,0-1 0,0 1 0,0 0 0,-1 0 0,1 0 1,0-1-1,0 1 0,-1 0 0,1 0 0,0 0 0,-1 0 0,1 0 0,0-1 0,0 1 1,-1 0-1,-4-2-1990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6.268"/>
    </inkml:context>
    <inkml:brush xml:id="br0">
      <inkml:brushProperty name="width" value="0.05" units="cm"/>
      <inkml:brushProperty name="height" value="0.05" units="cm"/>
      <inkml:brushProperty name="color" value="#FF0066"/>
    </inkml:brush>
  </inkml:definitions>
  <inkml:trace contextRef="#ctx0" brushRef="#br0">0 144 7009,'105'56'2336,"-101"-54"-2013,0 0 0,0 0 0,0 0 0,0 0 0,0-1 0,1 1 0,-1-1 0,9 1 0,-3-1-56,36 6-42,-1-3 0,51-1 0,-46-2 404,111 6 248,162 0 12,396-68-247,-608 49-632,152 5 0,114 24 182,-222-8-19,-76-7-129,128-14 1,75-28 177,122-10 132,-261 46-173,1 6-1,176 26 0,-266-21-153,0-3 0,0-2 0,0-2 0,0-2 0,0-3 0,63-14 0,-108 17-15,213-44 329,-163 37-437,107-2 1,-147 11-188,48-2-316,-61 2 118,0-1-1,0 0 1,0 0-1,0-1 1,0 0-1,-1 0 1,1 0-1,6-4 0,10-12-2521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8.097"/>
    </inkml:context>
    <inkml:brush xml:id="br0">
      <inkml:brushProperty name="width" value="0.05" units="cm"/>
      <inkml:brushProperty name="height" value="0.05" units="cm"/>
      <inkml:brushProperty name="color" value="#FF0066"/>
    </inkml:brush>
  </inkml:definitions>
  <inkml:trace contextRef="#ctx0" brushRef="#br0">1 344 7818,'79'-40'5007,"-56"28"-4835,-1 0-1,41-14 0,20 2-31,153-22 0,-181 41 135,0 3 0,82 6 1,-71 0-118,72-6 1,326-74 458,-133 14-139,-121 40-250,-173 20-187,1 3-1,0 1 1,57 11-1,41 22 87,-9-2-19,-103-28-103,1-1-1,-1-2 0,37 0 1,15-8 70,144-32 1,24-3 61,-187 38-88,89 6 1,55 17 59,-95-7-83,-76-11-21,0-1 0,0-2 0,51-7 1,87-26 41,-105 20-64,-46 10 16,1 1 0,0 1 0,0 0 0,-1 1 1,1 1-1,0 1 0,0 1 0,0 0 0,-1 1 0,1 1 0,-1 0 0,0 2 0,0 0 1,30 16-1,1 4 10,61 31 12,-13-19-43,112 28-1,-145-43-24,-51-18 57,-1 0-1,1-1 0,0 0 0,0-1 0,0 0 1,0-1-1,1 0 0,-1-1 0,16-1 0,12-6 20,65-17-1,-47 8-11,-58 16-15,1-1 1,0 0-1,0 0 0,0 0 1,-1-1-1,1 1 1,0 0-1,0 0 1,-1 0-1,1 0 1,0-1-1,-1 1 0,1 0 1,0-1-1,-1 1 1,1-1-1,0 1 1,-1-1-1,1 1 1,-1-1-1,1 1 0,-1-1 1,1 1-1,-1-1 1,1 0-1,-1 1 1,1-1-1,-1 0 1,1-1-1,5-11 25,-5 11-39,1 0 0,-1 0 1,1 0-1,-1 0 0,1 0 0,0 0 1,0 1-1,-1-1 0,5-2 1,30-12-15,-33 15 25,61-22-86,-53 19-11,0 2 1,0-1-1,0 1 1,1 1-1,-1 0 1,0 1-1,1 0 1,11 2-1,2-1-150,13 1-229,-15 0-276,0-1 1,0-1 0,0-1-1,-1-1 1,40-8 0,-16-4-1498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0.941"/>
    </inkml:context>
    <inkml:brush xml:id="br0">
      <inkml:brushProperty name="width" value="0.05" units="cm"/>
      <inkml:brushProperty name="height" value="0.05" units="cm"/>
      <inkml:brushProperty name="color" value="#FF0066"/>
    </inkml:brush>
  </inkml:definitions>
  <inkml:trace contextRef="#ctx0" brushRef="#br0">15 73 5145,'0'-29'6849,"0"-14"-4145,10 94-2704,-2 21 35,-4 102 0,-21 81-557,16-236 295,-2 10-1338,-11 51 0,13-77 262,1-5-119,2-17-1597</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19.467"/>
    </inkml:context>
    <inkml:brush xml:id="br0">
      <inkml:brushProperty name="width" value="0.05" units="cm"/>
      <inkml:brushProperty name="height" value="0.05" units="cm"/>
      <inkml:brushProperty name="color" value="#FF0066"/>
    </inkml:brush>
  </inkml:definitions>
  <inkml:trace contextRef="#ctx0" brushRef="#br0">0 627 8026,'126'27'2512,"-120"-26"-2245,-1 0 1,1 0-1,-1-1 0,1 0 0,0 0 0,0 0 0,-1 0 1,1-1-1,-1 0 0,10-3 0,5-1-58,82-13-210,-20 4-136,102-31 0,-129 31 344,1 1-1,0 3 1,80-3 0,98-10-49,32-3 150,-10-8 129,-36 2-227,-176 28-156,1 3 0,86 6 0,-31 8 49,175 14 452,-245-26-482,42 1 55,101-8 0,43-25 194,-139 20-89,146-2 1,77 24 429,-39-13-291,-185-2-211,0 3 1,113 13-1,-121-6-121,0-3 0,82-6 0,12 0 149,-36 3 222,244-32 0,111-73 22,-427 90-341,0 2 0,1 2-1,109-6 1,10 15 78,-19 0 140,165-22 1,285-87-19,-475 85-179,-51 13-64,2 4 0,-1 3 0,1 4 0,88 9-1,-72-8-596,-32 0-427,-38 1-847,1-1 0,38-6 0,-7-7-2174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18.310"/>
    </inkml:context>
    <inkml:brush xml:id="br0">
      <inkml:brushProperty name="width" value="0.05" units="cm"/>
      <inkml:brushProperty name="height" value="0.05" units="cm"/>
      <inkml:brushProperty name="color" value="#E71224"/>
    </inkml:brush>
  </inkml:definitions>
  <inkml:trace contextRef="#ctx0" brushRef="#br0">1 140 3201,'55'35'1861,"-54"-35"-1775,-1 1 0,1-1 0,0 1 0,0-1-1,0 0 1,-1 1 0,1-1 0,0 0 0,0 0-1,0 0 1,0 0 0,-1 0 0,1 0 0,0 0-1,0 0 1,0 0 0,0 0 0,0 0 0,-1 0-1,1-1 1,0 1 0,0 0 0,0-1 0,-1 1-1,1-1 1,0 1 0,-1 0 0,1-1 0,0 0-1,-1 1 1,1-1 0,0 1 0,-1-1 0,1 0-1,-1 1 1,1-1 0,-1 0 0,0 0 0,1 1-1,-1-1 1,0 0 0,1 0 0,-1 0 0,0 1 0,0-1-1,0 0 1,0 0 0,1 0-86,-1 0 24,0 0-1,0 0 1,0 0 0,0 0-1,1 1 1,-1-1 0,0 0-1,1 0 1,-1 0 0,1 1-1,-1-1 1,1 0 0,-1 0-1,1 1 1,0-1-1,-1 0 1,1 1 0,0-1-1,-1 1 1,1-1 0,0 1-1,0-1 1,-1 1 0,1 0-1,0-1 1,0 1 0,0 0-1,0-1-23,36 6 10,-5 0 7,88 10 28,-90-13 223,0-1-1,1-1 0,-1-1 0,15-4-267,-21 3 324,-9 2-259,1 0-1,0 1 1,0 1 0,0 1 0,-1 0 0,1 1-1,4 2-64,0-1 3,-1 0 0,0-1 0,1-1 0,9 0-3,13-4 62,1-2 1,30-6-63,-28 3 179,-1 2 1,26 2-180,55 7 359,37 1-64,128-18 257,-171 4-360,175 7-4,-26 1-176,-185-3 12,403-30 332,-460 31-274,0 2 0,1 0-1,11 3-81,-9-1 52,-1-1 0,28-3-52,76-3 54,-81 4-29,1-1 0,27-7-25,-33 3 35,31 1-35,-28 2 15,11-4-15,-6 1 7,1 3 0,-1 2 0,10 3-7,23 0-1,-56-4 2,0-1 1,26-6-2,36-4 23,-33 11-27,0 3 0,15 3 4,31-1 34,53-7-34,-87 1-11,-24 3 18,0 3-1,1 1 1,33 8-7,-20 1-11,-28-5 0,-1-2 1,1-1-1,19 0 11,31 0 59,43 10-59,44 3 38,-136-17 192,35-5-230,6 1 148,-66 3-143,0 1-1,0 1 0,0 0 1,4 1-5,21 5 6,38 5 389,-38-6 274,34 3-669,-64-10 0,0 0 0,-1-1 0,1 0 0,-1 0 0,1 0 0,-1 0 0,0 0 0,1-1-1,-1 0 1,0 0 0,1-1 0,-2 2 2,0-1 0,-1 0 0,1 1 0,0-1 0,-1 0 0,0 0 0,1 0 0,-1-1-1,0 1 1,0-1 0,0 1 0,-1-1 0,1 1 0,0-1 0,-1 0 0,1-1-2,-3 2-183,1 0 0,-1 1 0,0-1 0,1 1 0,-1-1 0,0 1 0,0 0 0,0-1 0,0 1 0,-1 0 1,1 0-1,0-1 0,0 1 0,-1 0 0,1 0 0,-1 1 0,1-1 0,-2-1 183,-22-18-1361,-77-73-1032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27.804"/>
    </inkml:context>
    <inkml:brush xml:id="br0">
      <inkml:brushProperty name="width" value="0.05" units="cm"/>
      <inkml:brushProperty name="height" value="0.05" units="cm"/>
      <inkml:brushProperty name="color" value="#E71224"/>
    </inkml:brush>
  </inkml:definitions>
  <inkml:trace contextRef="#ctx0" brushRef="#br0">1158 176 7178,'28'-13'326,"1"2"0,0 0 0,0 2 0,2 1 0,-1 1 0,21-1-326,103-4 1421,140 6-1421,149 26 1427,101 1-1220,-69-33-98,-385 9-108,496-21-29,-99-7-194,-64 2-32,-406 28 261,-13 0-6,0 0 1,0 1-1,0 0 0,0 0 0,0 0 0,-1 0 0,1 1 0,0-1 0,0 1 0,2 1-1,-6-2 0,0 0-1,0 0 0,0 1 1,0-1-1,0 0 0,1 0 1,-1 0-1,0 1 0,0-1 1,0 0-1,0 0 1,0 1-1,0-1 0,0 0 1,0 0-1,0 1 0,0-1 1,0 0-1,0 0 0,0 1 1,0-1-1,-1 0 1,1 0-1,0 0 0,0 1 1,0-1-1,0 0 0,0 0 1,0 0-1,-1 1 1,1-1-1,0 0 0,0 0 1,0 0-1,0 0 0,-1 1 1,1-1-1,0 0 0,0 0 1,0 0-1,-1 0 1,1 0-1,0 0 0,0 0 1,-1 0-1,1 0 0,0 1 1,0-1-1,-1 0 1,-14 8-9,-35 12 178,-1-2 0,0-2 0,-19 1-169,-158 26 621,5-14-264,0-9-1,-68-9-356,-65-15 213,-62-20-213,-521-51 164,-10 32-39,780 49-55,76-2 123,-3-3-193,73-5 51,23 4-49,0-1-1,0 1 1,0 0-1,0-1 1,0 1-1,0 0 1,0 0-1,0-1 1,1 1-1,-1 0 1,0 0-1,0-1 1,0 1 0,0 0-1,0 0 1,0-1-1,0 1 1,1 0-1,-1 0 1,0-1-1,0 1 1,0 0-1,0 0 1,1 0-1,-1 0 1,0-1-1,0 1 1,1 0-1,-1 0 1,0 0-1,0 0 1,1 0 0,-1 0-1,0 0 1,0 0-1,1-1 1,-1 1-1,0 0 1,0 0-1,1 0-1,9-3 17,0-1 0,1 1 0,-1 1 0,3-1-17,224-27 41,458-2-115,80 38 310,-525 11-85,162 35-151,-253-23 9,-1 7 0,117 44-9,-272-79 1,18 6-13,-1 0 1,1 2 0,-1 0 0,6 5 11,-18-5-79,-9-4 5,-18 1-61,-4-3 65,0-1-1,0-2 0,0 0 1,-1-1 70,-16-1-39,-432-31 139,299 17-31,-1060-73 232,382 83-557,532 29 38,65 10 31,148-13 210,68-12-815,-1-1 0,1-2-1,-31 0 793,61-6-257,0 1-1,0-1 0,0-1 1,0 1-1,0-1 1,0-1-1,-2-1 258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46.562"/>
    </inkml:context>
    <inkml:brush xml:id="br0">
      <inkml:brushProperty name="width" value="0.05" units="cm"/>
      <inkml:brushProperty name="height" value="0.05" units="cm"/>
      <inkml:brushProperty name="color" value="#E71224"/>
    </inkml:brush>
  </inkml:definitions>
  <inkml:trace contextRef="#ctx0" brushRef="#br0">0 214 9098,'43'4'2232,"-42"-4"-2190,-1 0-1,0 0 0,0 0 0,1 0 0,-1 0 0,0 0 0,0 0 0,1 0 0,-1 0 0,0 0 0,0 0 0,1 0 1,-1 0-1,0 0 0,0 0 0,1 0 0,-1 0 0,0 0 0,0 0 0,0 0 0,1 0 0,-1 0 0,0-1 1,0 1-1,1 0 0,-1 0 0,0 0 0,0 0 0,0 0 0,0-1 0,1 1 0,-1 0 0,0 0 0,0 0 1,0-1-1,0 1 0,0 0 0,0 0 0,1-1 0,-1 1 0,0 0 0,0 0 0,0-1 0,0 1 0,0 0 1,0 0-1,0-1 0,0 1-41,1-3 681,10 4-433,66 19-252,-40-10 6,1-1 0,15 0-2,15-1 76,0-2-1,0-3 0,0-4 1,5-2-76,279-27 419,13-7 18,-222 26-279,0 6 0,1 7 0,0 6 0,52 13-158,-75-5 42,459 50 73,-355-49-86,173 10 83,-276-24-16,-1-6 0,33-7-96,106-26 54,-114 14 272,0 6 0,33 6-326,-132 9 53,440 5 94,-387 6-143,0 3 0,-2 5 0,36 13-4,-132-30 2,0-1-1,0 1 0,0 0 0,0-1 0,1 0 0,-1 0 0,0 1 0,0-1 0,1-1 1,-1 1-1,0 0 0,0 0 0,1-1 0,-1 1 0,0-1 0,0 0 0,0 0 0,2-1-1,-4 2 10,1 0 0,-1-1 0,0 1-1,0-1 1,0 1 0,1 0-1,-1-1 1,0 1 0,0-1-1,0 1 1,0-1 0,0 1 0,0-1-1,0 1 1,0-1 0,0 1-1,0-1 1,0 1 0,0 0-1,0-1 1,0 1 0,0-1 0,-1 1-1,1-1 1,0 1 0,0-1-1,0 1 1,-1 0 0,1-1-1,0 1 1,0 0 0,-1-1 0,1 1-1,0 0 1,-1-1 0,1 1-1,-1 0 1,1 0 0,0-1 0,-1 1-1,1 0 1,-1 0 0,1 0-1,-1-1-9,-24-11-46,20 10-77,1 0-176,0-1-1,-1 0 1,1 1 0,0-2 0,0 1-1,0 0 1,0-1 299,-11-20-5028,10 6 1789</inkml:trace>
  <inkml:trace contextRef="#ctx0" brushRef="#br0" timeOffset="1104.994">10101 363 4257,'123'26'1672,"-79"-49"25,-8 6-1065,2 1-352,-5 8-88,5 3 56,-10 1 104,1 2 80,-11 2 160,-6 0-448,9-1-120,-2-1-128,-4-3 0,8-4-776,-1-3-1216,-9-4 119</inkml:trace>
  <inkml:trace contextRef="#ctx0" brushRef="#br0" timeOffset="1434.112">11458 79 1032,'12'11'-104,"-3"1"376</inkml:trace>
  <inkml:trace contextRef="#ctx0" brushRef="#br0" timeOffset="4417.587">11562 114 2745,'7'-1'55,"82"-10"1685,7-6-1740,79-13-443,152-5 443,-190 31 980,91 11-980,47-1 2210,8-21 18,-76 2-181,-193 13-1821,0-1 0,0 2 0,0 0 0,-1 0 0,12 3-226,-19-2 31,-1-1 0,0 1 1,0 0-1,-1 1 0,1-1 1,0 1-1,-1 0 1,1 0-1,-1 0 0,0 1 1,0-1-1,0 1 0,-1 0 1,1 0-1,-1 0 0,1 2-31,8 13 89,-7-11-50,0 1 1,1-1-1,0 0 0,1 0-39,-4-7 8,0-1 1,0 1-1,0-1 0,1 1 1,-1-1-1,0 0 0,0-1 1,0 1-1,1 0 0,0-1-8,0 0 5,176-8-54,-152 8 22,111-6-3,-113 4 42,0-1 0,-1-1-1,1-2 1,7-3-12,-24 7 4,0-1 0,1 1 0,0 1 1,0 0-1,0 0 0,0 1 0,0 0 0,0 0 0,0 1 0,0 1 0,0 0 0,0 0 0,0 1 0,0 0 0,-1 1 1,2 1-5,3 0 20,0 0 0,0 0 0,0-1-1,1-1 1,-1 0 0,0-1 0,1-1 0,10-1-20,-5 1 48,1 0 1,-1 2-1,16 3-48,-3 3 473,25 10-473,-27-7 291,30 5-291,-46-13 47,0-1 0,1-1 0,-1-1 0,0 0 0,1 0 0,-1-2 0,8-1-47,22-7 544,36-12-544,-5 0 199,-68 22-206,0-1 0,0 1-1,1 0 1,-1 1 0,0-1 0,-1 2 0,1-1-1,0 1 1,0 0 0,4 3 7,0-2-48,-1 0 0,1 0 0,1-1 0,2 0 48,16-2-165,27-4 165,-30 2-7,0 0 0,8 2 7,11 3 3,26 1 0,-1 2 1,43 12-4,-90-14-71,0-2-1,0 0 1,1-2 0,23-2 71,-23 1-3,0 0 0,0 2 0,0 1 1,8 2 2,-23-2-7,18 4 76,-1-2 0,1-1 0,6-1-69,-28-1 67,-5-1-50,-1 0 1,1 0-1,-1 0 0,1 0 1,0 0-1,-1 0 1,1 0-1,-1 0 0,1-1 1,-1 1-1,1 0 0,-1-1 1,1 0-1,-1 1 1,0-1-1,1 0 0,0 0-17,0-1 39,1 0-1,-1 0 1,1 1-1,-1-1 1,1 1 0,0-1-1,0 1 1,0 0-1,0 0 1,0 0-1,0 1 1,0-1-39,42-4 143,-29 4-189,6 0 51,-1 0 0,1 1 0,19 3-5,-4 0 24,96 10 12,55 3-27,-147-15-26,0-1 1,1-2-1,19-5 17,-11-3 68,21-8-68,-37 9 8,-27 8-6,0 0 0,-1 0 1,1 1-1,0 0 0,-1 0 0,7 1-2,27 0 7,8-4-58,-1 3 1,15 3 50,-11 0-37,47-5 37,2 1-37,-12 1 54,-23-1 8,1 3 0,15 5-25,-29-2-17,-1-2-1,1-3 1,0-1-1,6-4 18,-39 3-3,0 1 0,0 1-1,0 0 1,0 1 0,9 3 3,27 6-1,10 5 1,0 0-7,-43-11 1,-1-2-1,1 0 0,0-2 0,0 0 0,0-1 0,-1-1 1,1-2-1,9-2 7,31-2-248,-36 6 19,0-2-1,7-2 230,-7 1-21,-1 2 1,1 0-1,0 2 1,0 1-1,0 1 1,1 2 20,5-2 16,-24-1-20,1-1-1,-1 0 0,1 0 1,-1-1-1,0 0 1,0-1-1,0 0 1,0 0-1,0-1 0,0 0 1,-1 0-1,0 0 1,7-6 4,-5 3-41,0 1 1,1 1-1,0-1 1,0 2 0,0-1-1,1 2 1,0-1-1,4 0 41,24 0-187,0 1-1,1 2 1,-1 2-1,15 3 188,10-1-43,11-2 43,27-6 47,-29 0 149,58 5-196,-68 4 169,-1 3 0,0 3 0,0 2 0,3 4-169,-42-12 49,0 0 0,0-2 0,1-1 0,-1 0 0,1-2 0,-1-1 0,9-2-49,2 1 105,0 1 1,1 1-1,6 3-105,102 15-56,-59-6 48,0-3 0,11-4 8,-86-4 4,168 1 41,6 9-45,43 6-51,7-10 51,-24-10-118,-57 0 34,1 7 1,28 9 83,121 29-119,39 3 30,-225-33-35,109-6 124,226-40-55,-69 3-507,-285 29 66,0 4-1,91 13 497,-98-3-2719,-59-8 676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52.893"/>
    </inkml:context>
    <inkml:brush xml:id="br0">
      <inkml:brushProperty name="width" value="0.05" units="cm"/>
      <inkml:brushProperty name="height" value="0.05" units="cm"/>
      <inkml:brushProperty name="color" value="#E71224"/>
    </inkml:brush>
  </inkml:definitions>
  <inkml:trace contextRef="#ctx0" brushRef="#br0">0 451 7426,'48'-2'2261,"-1"2"1,11 3-2262,166 25 914,-128-13-1049,0-4 0,5-5 135,37-9 995,99-15-995,71-5 935,-258 24-917,1 1 0,-1 3 0,0 2-1,0 2 1,-1 3 0,0 1 0,-1 3 0,18 9-18,-17-5 5,0-1 0,1-3 1,1-3-1,1-1 0,19 0-5,-12-7-1,-1-3 1,1-2-1,0-3 0,0-2 0,13-5 1,13-6 21,0-5 1,-2-3-1,18-10-21,133-56 125,-67 23 271,26 1-396,-158 57 35,1 1 1,0 2 0,32-2-36,108 3 32,2-1-15,-53-6-1,0-7 1,19-8-17,-106 19 4,0 1 1,0 3-1,1 1 1,0 1-1,-1 3 1,1 1-1,0 1 1,-1 3-1,0 1 0,0 2 1,-1 1-1,26 12-4,43 19 959,78 18-959,-178-57 64,0 0-1,0-1 1,1 0-1,-1 0 1,1 0-1,-1-1 1,1 0-1,-1 0 1,1-1 0,-1 0-1,0 0 1,1 0-1,-1-1 1,4-2-64,2-16 1467,-10 17-1477,0 1 1,0 0 0,0 0 0,0 0 0,0 0-1,0 1 1,1-1 0,-1 0 0,1 1-1,-1 0 1,1-1 0,0 1 0,0 0-1,-1 1 1,4-2 9,19-7-29,81-45 9,-62 30 5,-30 16-70,0 0 0,1 0 1,0 2-1,0 0 0,10-3 85,-19 8-70,-4 1 48,0 0 1,-1 0 0,1-1 0,-1 1 0,1 0 0,-1-1 0,1 1 0,-1-1 0,1 1 0,-1-1 0,1 0 0,-1 0 0,1 1 0,-1-1 0,0 0 0,0 0 0,0-1-1,1 1 22,22-17-1824,3-1 939,-1-1-1,-1-1 1,12-13 885,-8 6-2220,-3 5-176</inkml:trace>
  <inkml:trace contextRef="#ctx0" brushRef="#br0" timeOffset="919.063">9130 406 8354,'55'8'2488,"-53"-25"321,0 5-2329,1 0-736,-1 3-120,1 0 96,1-3 176,-1 2 240,1 0 80,-1-1 48,-1 6-56,-2 3-112,0 1-200,0 1-112,2 0-48,-1 0-2553,3 0 809</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54.652"/>
    </inkml:context>
    <inkml:brush xml:id="br0">
      <inkml:brushProperty name="width" value="0.05" units="cm"/>
      <inkml:brushProperty name="height" value="0.05" units="cm"/>
      <inkml:brushProperty name="color" value="#E71224"/>
    </inkml:brush>
  </inkml:definitions>
  <inkml:trace contextRef="#ctx0" brushRef="#br0">0 173 7970,'17'-35'6080,"15"-17"-7059,-25 42 1470,-4 6-522,1 0 0,0 0 1,0 0-1,0 0 0,0 0 1,0 1-1,1 0 0,0 0 1,0 0-1,0 0 0,1 0 31,47-23-212,-47 24-21,-1 0-1,1 1 1,-1 0 0,1 0-1,0 1 1,0-1-1,-1 1 1,1 0 0,0 1-1,0 0 1,-1 0-1,1 0 1,0 0 0,1 1 233,18 3-3328,-6-1 48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56.779"/>
    </inkml:context>
    <inkml:brush xml:id="br0">
      <inkml:brushProperty name="width" value="0.05" units="cm"/>
      <inkml:brushProperty name="height" value="0.05" units="cm"/>
      <inkml:brushProperty name="color" value="#E71224"/>
    </inkml:brush>
  </inkml:definitions>
  <inkml:trace contextRef="#ctx0" brushRef="#br0">0 185 4425,'94'-6'2929,"-15"-1"-513,-1-2-463,-20-1-1633,-5-4-152,-9 7-208,-8-5 40,-10 1-72,-4 1 48,-9 1 0,-6 1 24,-4-1-64,-10 0-24,-7-8-145,-10-4-2175,-14-5 664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58.231"/>
    </inkml:context>
    <inkml:brush xml:id="br0">
      <inkml:brushProperty name="width" value="0.05" units="cm"/>
      <inkml:brushProperty name="height" value="0.05" units="cm"/>
      <inkml:brushProperty name="color" value="#E71224"/>
    </inkml:brush>
  </inkml:definitions>
  <inkml:trace contextRef="#ctx0" brushRef="#br0">15 28 5393,'-14'-26'2449,"29"24"-361,10 4-2176,2-2-2216,5 5-345</inkml:trace>
  <inkml:trace contextRef="#ctx0" brushRef="#br0" timeOffset="438.936">1905 52 6825,'5'3'1609,"-2"1"-1609,1-1-1200</inkml:trace>
  <inkml:trace contextRef="#ctx0" brushRef="#br0" timeOffset="783.728">1922 81 2905,'5'0'840,"0"0"-56,1 0-976,1-1-896,5-1-89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5:59.763"/>
    </inkml:context>
    <inkml:brush xml:id="br0">
      <inkml:brushProperty name="width" value="0.05" units="cm"/>
      <inkml:brushProperty name="height" value="0.05" units="cm"/>
      <inkml:brushProperty name="color" value="#E71224"/>
    </inkml:brush>
  </inkml:definitions>
  <inkml:trace contextRef="#ctx0" brushRef="#br0">4 18 6441,'0'-12'-80,"-4"7"2025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6:01.223"/>
    </inkml:context>
    <inkml:brush xml:id="br0">
      <inkml:brushProperty name="width" value="0.05" units="cm"/>
      <inkml:brushProperty name="height" value="0.05" units="cm"/>
      <inkml:brushProperty name="color" value="#E71224"/>
    </inkml:brush>
  </inkml:definitions>
  <inkml:trace contextRef="#ctx0" brushRef="#br0">0 119 2192,'18'-2'1610,"0"-1"-1,17-5-1609,-21 4 1128,1 0 1,0 2-1,0 0 1,10 0-1129,-24 2 433,-1-31 4238,3 28-4480,1 0 0,-1 0 0,1 0 0,-1 1 0,1 0 1,0 0-1,0 0 0,0 0 0,3-1-191,0 0 199,-5 2-332,22-13-328,-23 13 124,0 0 0,0 0-1,0 0 1,-1 0 0,1 0-1,0 0 1,0 0 0,-1 0-1,1 0 1,-1 0 0,1 0 0,-1 0-1,1 0 338,-1-3-2415</inkml:trace>
  <inkml:trace contextRef="#ctx0" brushRef="#br0" timeOffset="528.225">33 128 4873,'-2'7'2769,"2"-2"-329,2 0-864,0 1-1159,1-3-241,1 0-128,1-1-48,0 0 208,-1 0-2665,-3-4 905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1.313"/>
    </inkml:context>
    <inkml:brush xml:id="br0">
      <inkml:brushProperty name="width" value="0.05" units="cm"/>
      <inkml:brushProperty name="height" value="0.05" units="cm"/>
      <inkml:brushProperty name="color" value="#FF0066"/>
    </inkml:brush>
  </inkml:definitions>
  <inkml:trace contextRef="#ctx0" brushRef="#br0">238 126 8698,'-2'-3'637,"-1"0"0,0 0 0,0 0 0,-1 0 0,1 0 0,-5-2 0,3 2-484,0 1 0,-1-1 0,0 1 0,1 0 0,-1 0 0,-11-1 0,8 2-232,0 0 0,0 1 0,0 0 0,0 0 0,0 1 0,0 0 0,-16 5 0,22-5 125,0 0 0,0 1 0,0 0 1,0-1-1,0 1 0,1 0 0,-1 1 0,1-1 0,-1 0 0,1 1 0,0-1 0,0 1 0,0 0 0,0 0 0,0 0 1,-1 4-1,-4 7-52,1 0 0,-5 19 1,8-22 6,2-9-4,1 0 0,-1 0 0,0-1-1,1 1 1,0 0 0,-1 0 0,1 0-1,0 0 1,0 0 0,0 0 0,0-1-1,0 1 1,1 0 0,-1 0 0,1 0-1,-1 0 1,1-1 0,1 4 0,-1-4 3,0 0 0,0 1 0,0-1 0,0 0 0,1 0 0,-1 0 0,0-1 0,1 1 0,-1 0 1,0 0-1,1-1 0,-1 1 0,1-1 0,0 1 0,-1-1 0,1 0 0,2 1 0,7-1 14,0 0 0,0 0 0,1-2-1,21-4 1,-20 4-7,3-1 22,9-1-32,-1-1 0,1-1 1,-1-1-1,29-13 0,-47 17-3,0 0 1,0 0-1,0-1 1,-1 0-1,0 0 0,0 0 1,0-1-1,0 0 0,4-5 1,-6 6 5,-1 0 1,0 0 0,1-1 0,-1 1 0,-1 0 0,1-1-1,-1 1 1,0-1 0,0 0 0,0 1 0,0-1 0,-1 0-1,0 0 1,0-5 0,0 6-9,0-1-1,-1 1 1,1 0-1,-1-1 1,0 1 0,0 0-1,-1 0 1,1 0 0,-1 0-1,0 0 1,0 0-1,-4-6 1,4 8-6,-1 0-1,1-1 1,-1 1 0,0 0-1,1 1 1,-1-1 0,0 0-1,0 1 1,0-1 0,0 1-1,0 0 1,-1 0 0,1 1 0,0-1-1,-1 0 1,1 1 0,-5 0-1,-8 0-266,0 1 0,0 1 0,-22 5 0,18-4-1577,-5 2-150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7:59.970"/>
    </inkml:context>
    <inkml:brush xml:id="br0">
      <inkml:brushProperty name="width" value="0.05" units="cm"/>
      <inkml:brushProperty name="height" value="0.05" units="cm"/>
      <inkml:brushProperty name="color" value="#FF0066"/>
    </inkml:brush>
  </inkml:definitions>
  <inkml:trace contextRef="#ctx0" brushRef="#br0">193 52 9442,'-45'-15'3905,"-21"-2"-3905,-16-3-552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0:35.950"/>
    </inkml:context>
    <inkml:brush xml:id="br0">
      <inkml:brushProperty name="width" value="0.05" units="cm"/>
      <inkml:brushProperty name="height" value="0.05" units="cm"/>
      <inkml:brushProperty name="color" value="#FF0066"/>
    </inkml:brush>
  </inkml:definitions>
  <inkml:trace contextRef="#ctx0" brushRef="#br0">1882 272 6937,'2'6'604,"0"0"-1,0 0 0,0-1 1,-1 1-1,1 8 0,-2-4-476,1-1 0,-2 1 0,1-1 0,-1 0 0,-4 17 0,3-19-121,0 0-1,0 0 0,0-1 1,-1 0-1,0 1 0,0-1 1,-1 0-1,1 0 1,-1-1-1,-1 1 0,1-1 1,-1 0-1,0 0 0,-10 8 1,10-11 149,0 0 1,0 1-1,0-2 1,-1 1-1,1-1 1,-1 0-1,1 0 1,-1 0-1,1-1 1,-1 1 0,1-2-1,-1 1 1,1 0-1,-1-1 1,-8-3-1,-10-2 132,2-1-1,-29-13 1,34 12-277,-22-7 15,-1 1 1,-1 2 0,0 1-1,0 3 1,-1 1-1,0 2 1,0 2-1,0 2 1,0 2 0,-54 7-1,-25 10-42,-80 9-131,174-25 75,0-1 0,-1-2 0,1 0 0,0-2 0,0 0 0,0-2 1,0-2-1,-49-17 0,37 7-136,2-2 1,1-2 0,0-1 0,2-1-1,-43-39 1,-85-86-3869,90 70 1283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1:04.299"/>
    </inkml:context>
    <inkml:brush xml:id="br0">
      <inkml:brushProperty name="width" value="0.05" units="cm"/>
      <inkml:brushProperty name="height" value="0.05" units="cm"/>
      <inkml:brushProperty name="color" value="#FF0066"/>
    </inkml:brush>
  </inkml:definitions>
  <inkml:trace contextRef="#ctx0" brushRef="#br0">0 35 8050,'9'4'1586,"1"0"-1,-1 0 1,14 2 0,47 4-2293,-59-9 1172,15 1-179,0-2 1,0-1-1,-1-1 1,1-1-1,-1-2 1,42-12-1,42-6 343,-89 20-612,82-8 79,-89 11-95,0 0 0,0 1 1,1 0-1,-1 1 0,23 6 0,-6 2 0,0 2 1,-1 1 0,-1 2-1,29 18 1,100 80 169,29 18 344,-161-117-375,0-1-1,2 0 1,-1-2-1,1-1 1,1-2-1,29 6 1,6-4 184,126 3 0,67-20-179,-132 3-99,-42 0 54,134-22 0,-167 16 14,-1-2-1,0-3 0,87-38 0,6-21 21,-35 17-105,-88 48-30,43-23 57,91-32 0,-131 57-23,1 1 0,-1 0 0,1 2 0,0 1 0,0 0 0,0 2 0,0 0 0,39 5 0,-36 0-10,-1 1-1,0 2 1,0 0 0,-1 2-1,0 0 1,-1 2 0,30 18-1,127 104 25,-78-54 14,-81-65-14,2 0 0,0-1 0,0-1 0,1-2 0,1 0 0,-1-1 0,2-2 0,35 8 0,-21-10 76,-1 0 1,1-3-1,1-1 0,63-7 0,59-15 139,72-5-35,-184 23-206,0 2 0,84 10 0,45 24-17,-114-19 36,0-3 0,1-2-1,74-1 1,-84-11 76,0-2 1,0-3-1,76-21 0,158-63 5,33-9-154,-274 90 43,0 2 0,1 2 0,-1 2 0,90 3 0,98 20-18,-187-16-6,0-3 0,0-2 0,0-2 0,-1-2 0,1-3 0,-2-1 0,1-3 1,62-27-1,-100 37-175,0-1 1,0-1-1,-1 0 0,10-7 1,-17 11-48,-1 0 0,0 0 0,0 0 0,1 0 0,-2 0 0,1 0 0,0-1 0,0 1 0,-1 0 1,1-1-1,-1 0 0,0 1 0,1-1 0,-1 0 0,0 1 0,-1-1 0,1 0 0,-1 0 0,1 0 0,-1 0 0,0-4 0,-1 1-445,0 0 0,-1 0 0,0 0-1,0 1 1,-4-9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0:30.916"/>
    </inkml:context>
    <inkml:brush xml:id="br0">
      <inkml:brushProperty name="width" value="0.05" units="cm"/>
      <inkml:brushProperty name="height" value="0.05" units="cm"/>
      <inkml:brushProperty name="color" value="#FF0066"/>
    </inkml:brush>
  </inkml:definitions>
  <inkml:trace contextRef="#ctx0" brushRef="#br0">18 20 2729,'42'-19'6686,"-47"18"-4928,-16 3-1409,-3-1 540,24-1-672,-5 7-3175,1-3 1074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0:42.664"/>
    </inkml:context>
    <inkml:brush xml:id="br0">
      <inkml:brushProperty name="width" value="0.05" units="cm"/>
      <inkml:brushProperty name="height" value="0.05" units="cm"/>
      <inkml:brushProperty name="color" value="#FF0066"/>
    </inkml:brush>
  </inkml:definitions>
  <inkml:trace contextRef="#ctx0" brushRef="#br0">0 24 6473,'19'-7'3961,"-19"-10"1040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29:50.368"/>
    </inkml:context>
    <inkml:brush xml:id="br0">
      <inkml:brushProperty name="width" value="0.05" units="cm"/>
      <inkml:brushProperty name="height" value="0.05" units="cm"/>
      <inkml:brushProperty name="color" value="#FF0066"/>
    </inkml:brush>
  </inkml:definitions>
  <inkml:trace contextRef="#ctx0" brushRef="#br0">0 81 8074,'36'-16'2088,"-4"-4"329,0-1-4578,-2-2 105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1:19.218"/>
    </inkml:context>
    <inkml:brush xml:id="br0">
      <inkml:brushProperty name="width" value="0.05" units="cm"/>
      <inkml:brushProperty name="height" value="0.05" units="cm"/>
      <inkml:brushProperty name="color" value="#FF0066"/>
    </inkml:brush>
  </inkml:definitions>
  <inkml:trace contextRef="#ctx0" brushRef="#br0">1 125 8162,'18'-9'2281,"-13"6"-1956,0 0 0,1 1 1,-1 0-1,1-1 0,-1 2 1,1-1-1,0 1 1,0 0-1,7-1 0,-7 3-335,-1-1-1,0-1 0,0 1 1,0-1-1,0 1 0,0-1 1,0-1-1,0 1 0,9-5 1,-13 3-493,1-1 0,-1 1 0,0 0 0,0-1 1,0 0-1,-1 1 0,0-1 0,1 1 0,-1-1 1,0 0-1,0 1 0,-1-1 0,0-3 0,0-8-1599,1-1-522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1:19.643"/>
    </inkml:context>
    <inkml:brush xml:id="br0">
      <inkml:brushProperty name="width" value="0.05" units="cm"/>
      <inkml:brushProperty name="height" value="0.05" units="cm"/>
      <inkml:brushProperty name="color" value="#FF0066"/>
    </inkml:brush>
  </inkml:definitions>
  <inkml:trace contextRef="#ctx0" brushRef="#br0">0 0 5169,'114'6'1792,"-103"-1"137,-3-2-1353,-2-1-360,-3 2-224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1:43.024"/>
    </inkml:context>
    <inkml:brush xml:id="br0">
      <inkml:brushProperty name="width" value="0.05" units="cm"/>
      <inkml:brushProperty name="height" value="0.05" units="cm"/>
      <inkml:brushProperty name="color" value="#FF0066"/>
    </inkml:brush>
  </inkml:definitions>
  <inkml:trace contextRef="#ctx0" brushRef="#br0">0 382 12035,'3'-7'4072,"2"1"401,27-17-3408,70-35-441,-35 22-648,18-14-424,-5 1-425,8-1-583,-14 9-264,-2 4-2697,-13 12 648</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2:04.206"/>
    </inkml:context>
    <inkml:brush xml:id="br0">
      <inkml:brushProperty name="width" value="0.05" units="cm"/>
      <inkml:brushProperty name="height" value="0.05" units="cm"/>
      <inkml:brushProperty name="color" value="#FF0066"/>
    </inkml:brush>
  </inkml:definitions>
  <inkml:trace contextRef="#ctx0" brushRef="#br0">0 0 1152,'33'11'0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03.311"/>
    </inkml:context>
    <inkml:brush xml:id="br0">
      <inkml:brushProperty name="width" value="0.05" units="cm"/>
      <inkml:brushProperty name="height" value="0.05" units="cm"/>
      <inkml:brushProperty name="color" value="#FF0066"/>
    </inkml:brush>
  </inkml:definitions>
  <inkml:trace contextRef="#ctx0" brushRef="#br0">1 157 7146,'7'-32'1784,"20"-3"264,10 5-2808,14 1-1464,-1-1-193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1.639"/>
    </inkml:context>
    <inkml:brush xml:id="br0">
      <inkml:brushProperty name="width" value="0.05" units="cm"/>
      <inkml:brushProperty name="height" value="0.05" units="cm"/>
      <inkml:brushProperty name="color" value="#FF0066"/>
    </inkml:brush>
  </inkml:definitions>
  <inkml:trace contextRef="#ctx0" brushRef="#br0">283 2 11338,'0'-2'1721,"-7"5"1327,-4 0-6512,-9 7 1007</inkml:trace>
  <inkml:trace contextRef="#ctx0" brushRef="#br0" timeOffset="1">225 41 8378,'-49'64'2056,"37"-24"761,7 16-2481,-11 33-128,2 15-208,-8 34-152,-4 4-256,-15 21-2393,2-20 649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8:45.705"/>
    </inkml:context>
    <inkml:brush xml:id="br0">
      <inkml:brushProperty name="width" value="0.05" units="cm"/>
      <inkml:brushProperty name="height" value="0.05" units="cm"/>
      <inkml:brushProperty name="color" value="#E71224"/>
    </inkml:brush>
  </inkml:definitions>
  <inkml:trace contextRef="#ctx0" brushRef="#br0">1724 368 472,'11'22'1685,"-9"-7"2107,-2-26 1777,6-18-4275,20-35-151,-25 63-1116,0 0 0,0 0 0,0 1 0,0-1 0,1 0 0,-1 1 0,0-1 0,0 1 0,1-1 0,-1 1 0,0-1 0,1 1 0,-1 0 0,1 0 0,-1 0 0,0 0 0,1 0 0,-1 0 1,1 0-1,-1 0 0,0 1 0,1-1 0,-1 0 0,1 1-27,7 0 39,59 7 194,40 11-233,-75-13 34,138 25 96,215 44 377,-348-67-466,0-3-1,0 0 1,35-2-41,114-10 163,-16 1 84,-72 5 21,36-7-268,45-8 226,17-2 163,147-34-389,-104 2 543,178-11-543,-73 38 45,83-8-14,-32 8-26,0-1-2,-310 15 1,620-62 21,85 27-25,-494 42 6,159-6 2,-348 6-9,62 9 1,24 0-27,-120-7 35,-73 0-19,3-2-633,-13 2 630,0 1 0,1 0 0,-1 1 1,1-1-1,0 1 0,-1 1 0,1 0 0,-5 2 14,-9 4 0,2-1 1,1-2-1,-1 0 1,-1-1-1,-77 15-18,-38 0 18,-116 25 11,128-21-64,-110 7 53,-193-20 44,299-10-28,-59-2-15,-123 4 3,213 2 8,-247 9-23,272-13 12,-780 27 16,500 17 14,15-1-8,159-33-31,0-7 0,-45-10 8,114 2 10,0 4-1,1 6 0,-58 12-9,36-6-8,-1-6-1,-46-6 9,77-1-11,-126-10 44,65 1-23,104 5-54,-1-2-1,-21-7 45,19 2-14,0 4 0,-9 1 14,44 6 0,-279-8 2,231 11-3,1 3 0,0 3 1,-12 6 0,-224 29-8,277-40 8,-46 7 3,-61 5-3,110-14 1,1-1 1,-1-1-1,1-1 1,-4-2-2,25 3 2,-9-3-4,-1 2 0,0 0-1,0 1 1,0 0 0,0 1 0,0 1 0,-4 2 2,0-1 3,1-1 0,-1-1 0,0 0 0,1-1 0,-18-4-3,23 3 1,-65-15 1,71 13-364,22 4 101,103 16 256,-63-7 10,0-2-1,2-3-4,53 0 13,-1 5 0,92 20-13,-9 17-10,26 6 9,-70-26 34,1-7 1,0-6-1,97-6-33,47-5-7,-23-4 67,426-20 155,-493 8-85,103 11-130,-66 6 107,0-10 0,47-15-107,-48-5 53,281-25 60,-329 47-61,-102 4-46,317 11 10,-69-1 18,-241-9-26,1-5-8,-28 1 2,0 3 0,33 5-2,134 22-8,48 0 16,-215-24 20,-30-2-30,0 2 0,8 3 2,17 7-87,-64-14 67,-1 1 0,1 0 1,-1 0-1,1 0 0,-1 0 0,0 0 1,1 1-1,-1-1 0,0 0 0,0 1 1,-1-1 19,-172-44 8,107 30 18,0 3 0,-16 2-26,-140-7-2,113 10 0,-749-53 20,387 40 8,-29-4-40,26 1 50,40 15-8,136 21-44,-9 14 16,-214 11 7,-283-52-56,564 11 38,1 11 0,-54 16 11,149-12-6,0-7-1,-91-9 7,-239-11-45,334 12 23,-162 14-57,129-2-24,44-4-1362,-96 18 1465,220-22-555,0 0 1,-1 0-1,1-1 0,-1 0 0,1-1 1,-5 0 554,-21-7-2449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04.098"/>
    </inkml:context>
    <inkml:brush xml:id="br0">
      <inkml:brushProperty name="width" value="0.05" units="cm"/>
      <inkml:brushProperty name="height" value="0.05" units="cm"/>
      <inkml:brushProperty name="color" value="#E71224"/>
    </inkml:brush>
  </inkml:definitions>
  <inkml:trace contextRef="#ctx0" brushRef="#br0">7706 344 8714,'-11'-37'3569,"-7"-51"-2413,17 86-1118,0-1 0,0 0 0,0 0 0,0 1 0,-1-1 0,1 1 0,-1-1 0,0 1 0,1-1 0,-1 1 0,0 0 0,0 0 0,0 0 0,-1 0 0,1 0 0,0 1 0,-1-1 0,1 1 0,-1-1 0,0 1 0,-2-1-38,-9-3-38,-1 0 0,1 1-1,-15-2 39,5 0 50,-118-28-47,-1 6 1,-1 6-1,-139-2-3,-109 5-121,132 5 128,-31 9 12,1 13 0,-132 26-19,14 27 25,377-56-25,-369 53 13,129-40 6,-125-14-19,2 0 72,231 8-71,-96 23-1,108-14 0,-498 41 14,501-48-8,1 7 1,-86 26-7,128-25 10,-157 42 36,217-50-47,1 2 0,1 2 0,0 2 0,-31 20 1,-330 234-11,344-227 22,2 2 0,2 3 0,2 3 0,-4 9-11,46-49 19,0 1 0,2 0-1,-1 0 1,2 1 0,0 0 0,2 1-1,-1 1-18,-10 35 86,-8 40-86,16-56 6,-14 51 14,4 1 0,4 0 0,4 1 0,2 35-20,11-105 72,0-1 0,1 1 0,1-1 0,1 1 0,1-1 0,6 15-72,12 25 458,15 28-458,-19-47 44,-4-7-21,12 30 28,3-1 1,3-2-1,29 42-51,-45-82 63,0-1 0,2-1-1,0-1 1,1 0 0,0-1 0,2-1 0,0-1 0,0-2-1,15 7-62,15 6 143,2-3 0,0-3 0,50 12-143,98 14 169,21 6-68,-107-13-65,25 17-36,-46-18 18,1-4 0,5-3-18,-54-21 38,0-1 0,1-3 0,0-2 0,0-2 0,8-3-38,244-21 429,-128 5-220,176-15-28,-133 10-117,93-7 42,29 12-106,75 3 70,-294 4-45,-1-6-1,56-16-24,-48 4 35,1 6-1,115-5-34,82 17-25,-233 12 13,-1 5 0,57 11 12,-112-12-4,29 5-33,17-1 37,-57-8 6,0-1 1,0-2-1,0 0 0,0-2 1,10-2-7,41-10 53,4-6-53,-54 14 9,0-1 1,-1-2 0,0 0-1,0-2 1,5-4-10,143-84 39,-63 39-34,-10 2 11,-3-5 0,-3-3 0,16-21-16,-49 36 12,-2-3-1,-3-3 1,44-59-12,-90 105-6,37-45 15,-3-2 0,-3-2 0,31-65-9,-52 86-19,-1-2 0,-3 0 0,-2 0 0,-1-1 0,3-35 19,-7 22-31,-3 0 1,-2-1-1,-3 1 1,-4-22 30,-6-88-200,-9-88-181,16 231 307,-2 0 0,0 0-1,-1 1 1,-2-1 74,9 22-10,0 1 0,0 0 0,0-1 0,0 1 0,0-1 0,0 1 0,0-1 0,-1 1 0,1 0 0,0-1 0,0 1 0,0 0 0,-1-1 0,1 1 0,0 0 0,0-1 0,-1 1 0,1 0 0,0-1 0,-1 1 0,1 0 0,0 0 0,-1-1 0,1 1 0,-1 0 0,1 0 0,0 0 0,-1 0 0,1-1 0,-1 1 0,1 0 0,0 0 0,-1 0 0,1 0 0,-1 0 0,1 0 0,-1 0 0,1 0 0,0 0 0,-1 0 0,0 1 10,-3-1 89,4 0-72,0 0-9,0 0-15,0 0-2,0 0 18,0 0 2,0 0 2,0 0-6,0 0-7,0 0 16,0 0-4,-11 0 96,10 0-103,0 0 3,1 0-17,0 0 0,0 0 3,0 0 12,0 0 3,0 0 4,0 0-7,0 0-17,0 0 0,0 0-5,0 0-4,0 0 10,0 0 4,0 0 14,0 0 12,0 0-1,0 0 2,0 0-3,0 0-4,1 0-4,0 0-2,-1 0 2,0 0 12,0 0 2,0 0-3,0 0-6,0-27-1205,-5-20-3211,1 22 1890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15.391"/>
    </inkml:context>
    <inkml:brush xml:id="br0">
      <inkml:brushProperty name="width" value="0.05" units="cm"/>
      <inkml:brushProperty name="height" value="0.05" units="cm"/>
      <inkml:brushProperty name="color" value="#E71224"/>
    </inkml:brush>
  </inkml:definitions>
  <inkml:trace contextRef="#ctx0" brushRef="#br0">202 1724 6857,'-3'0'313,"-1"0"-313,1 3-2081</inkml:trace>
  <inkml:trace contextRef="#ctx0" brushRef="#br0" timeOffset="2685.681">187 1727 6353,'1'0'4413,"10"-3"-3750,15-1-546,-1 2 1,1 1-1,0 0 0,17 4-117,-19-2 74,152 0 612,38-10-686,-100 4 369,76 8 125,-89 0-327,97-5-5,25 3 374,-169 3-334,0 3 0,21 6-202,41 5 53,-76-15-30,0-2 0,0-2 0,25-5-23,-16 2 25,49 2-25,170 27-79,-156-12 283,1-5 0,62-4-204,-91-5 122,1 4 1,-1 3-1,-1 4 0,69 18-122,60 10 713,154 5-713,-244-37 384,14-5-384,-37-1 359,1 4-1,25 7-358,-22 2 406,-1-4-1,16-4-405,-36-4 463,0 0 45,55-7-508,-108 1 62,-1-2 0,0-1 0,0 0 0,-1-3 0,0 0 0,7-6-62,46-17 67,-13 8-42,223-82-53,-235 92 45,51-8-17,-100 23-5,13-5-44,-19 6 49,0 0-1,0 0 0,0-1 1,0 1-1,1 0 1,-1 0-1,0 0 0,0 0 1,0 0-1,0-1 1,0 1-1,0 0 0,0 0 1,0 0-1,0 0 1,0 0-1,0-1 0,0 1 1,-1 0-1,1 0 1,0 0-1,0 0 1,0 0-1,0-1 0,0 1 1,0 0-1,0 0 1,0 0-1,0 0 0,0 0 1,-1 0-1,1 0 1,0-1-1,0 1 0,0 0 1,0 0-1,0 0 1,0 0-1,-1 0 1,1 0-1,0 0 0,0 0 1,0 0-1,0 0 1,0 0-1,-1 0 0,1 0 1,0 0-1,0 0 1,0 0-1,0 0 0,0 0 1,-1 0-1,1 0 1,0 0 0,-46-8-29,41 8 30,-1-1-1,1 1 0,0-1 0,0 0 0,0-1 0,0 1 1,0-1-1,-2-1 0,28-4 8,0 1-1,0 0 1,1 2 0,18-2-8,263-28 100,-266 27-95,-1-1 0,0-2 0,-1-1 0,0-2 0,17-10-5,55-19 4,13-1-80,-101 34 50,0 0 1,-1-1-1,0-1 0,16-12 26,-22 13-6,-6 6-4,1 0 0,-1-1 1,-1 0-1,1 0 0,0 0 0,-1-1 1,0 0-1,-1 0 0,1 0 0,-1-1 1,0 1-1,-1-1 0,0 0 1,2-4 9,-2-1-25,0-2 1,0 1-1,-1 0 1,-1 0-1,0-1 1,-2-6 24,-1-21-99,-5-20 99,4 35-7,-7-35 17,-4-7-10,-7-34 85,18 81-52,0-2-3,-1 0 1,-3-5-31,5 21-20,-1-1 0,0 1 0,0 0 0,-1 0 1,0 0-1,0 0 0,0 0 0,-3-1 20,-16-19-148,-2 2 0,0 0 0,-17-11 148,-86-59-216,67 56 111,-1 2 1,-2 3 0,-66-24 104,-204-61-476,258 94 369,-1 4-1,-1 3 1,-23-1 107,-19 7-75,-101 3 75,-203 17-1,-190-6 3,302-23 28,213 13-21,-616-32 27,453 38-7,-197 25-29,316-8 4,-371 23 26,408-34-15,-14 5-15,73-3 9,0 3 0,1 1 0,-34 13-9,29-6-3,0 4-1,2 1 0,0 2 1,1 3-1,2 1 0,1 3 1,1 1-1,2 3 0,-7 8 4,-16 23 10,34-33-3,-1-2 1,-2-1-1,-26 18-7,0-11 10,-20 8-10,28-17 11,1 3 0,-21 17-11,59-37 12,1 1 0,0-1 0,1 2-1,0 0 1,1 0 0,0 1 0,1 0 0,1 0-1,-6 15-11,-8 22 18,3 2 0,-3 15-18,7-21-1,-72 224 63,83-258-48,-1 3 12,0 1 0,1 1 0,1-1 1,0 12-27,2-25 26,1 0 1,0 1-1,0-1 1,1 0-1,-1 0 0,1 1 1,0-1-1,0 0 1,0 0-1,1 0 1,0 0-1,-1 0 1,1-1-1,0 1 1,1 0-1,-1-1 1,1 1-1,0-1 1,-1 0-1,1 0 1,3 2-27,13 7 113,0 0 1,2-1 0,-1-1 0,1-1 0,1-1-1,14 3-113,15 8 134,175 77 214,9 4-205,-182-83-47,1-3 0,0-1 0,0-3 0,1-2 1,4-3-97,278 4 488,-286-9-447,339-5 106,292 3-51,-76 28-76,-6 17 7,-297-16 5,159-10-32,-407-19 4,0-2 1,0-3-1,-1-2 1,1-2-5,210-61 35,-92 22-16,-153 44-15,65-16-39,72-10 35,-39 18-5,54-8 12,-150 17-4,0-1 1,0-1 0,-1 0-1,0-2 1,0-1 0,-1 0-1,0-2 1,-1 0 0,13-11-4,24-24 10,-2-1 1,18-24-11,19-18 4,-5 13 3,58-56-2,-117 105-19,-1-1 0,-2-1-1,-1-1 1,0-3 14,-15 22-26,-1-1 1,-1 0 0,0-1-1,0 1 1,-1-1 0,2-13 25,-5 19-48,-1-1 0,0 0 0,0 0 1,-1 0-1,0-1 0,-1 1 0,0 0 1,0 0-1,-1 1 0,0-1 0,-3-8 48,-1 2-151,-1-1 0,-1 2 0,-1-1-1,1 1 1,-9-9 151,-19-23-726,-1 2 0,-5 0 726,-120-111-3324,151 145 3130,-230-213-3390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26.441"/>
    </inkml:context>
    <inkml:brush xml:id="br0">
      <inkml:brushProperty name="width" value="0.05" units="cm"/>
      <inkml:brushProperty name="height" value="0.05" units="cm"/>
      <inkml:brushProperty name="color" value="#E71224"/>
    </inkml:brush>
  </inkml:definitions>
  <inkml:trace contextRef="#ctx0" brushRef="#br0">0 159 6185,'8'3'1491,"0"0"0,0 0 0,1-1-1,6 1-1490,4-2 37,-1 0 0,0-1 0,1 0 0,-1-2 0,4-1-37,-4 0 77,0 0 0,-1-2 0,0 0 0,0 0 1,0-2-1,5-3-77,23-13 696,24-19-696,-61 37 50,7-4 7,0 1 1,0 1 0,1 0 0,0 1 0,0 1-1,0 0 1,17-1-58,-2 1 21,1 3 0,0 0 1,28 4-22,308 18 48,-220-5-34,17 9-14,107 12 18,-25-26 109,183-19-127,-230 2 154,-89 6-8,-1 5 0,0 4 0,0 5 0,34 12-146,154 54 131,-175-43 62,1-6-1,66 6-192,-35-19 183,1-6 0,0-8-1,60-9-182,8-3 100,-67 4-54,86-16-46,-189 11 16,-2-2-1,1-3 1,-2-2-16,77-21-17,-123 37 14,0 0-1,0 1 1,0 0-1,0 0 0,0 0 1,0 0-1,3 1 4,12 1 1,-19-2-14,-1 0-1,1 0 1,-1 0-1,1-1 1,-1 1-1,1 0 1,-1 0-1,0 0 0,1-1 1,-1 1-1,1 0 1,-1 0-1,0-1 1,1 1-1,-1 0 1,0-1-1,1 1 1,-1 0-1,0-1 0,0 1 1,1-1-1,-1 1 1,0 0-1,0-1 1,0 1-1,0-1 1,1 1-1,-1-1 0,0 1 1,0 0-1,0-1 1,0 1-1,0-1 1,0 1-1,0-1 1,0 1-1,0-1 0,0 1 1,-1-1-1,1 1 1,0 0-1,0-1 1,0 1-1,-1-1 14,1-6-1853,0-20 102</inkml:trace>
  <inkml:trace contextRef="#ctx0" brushRef="#br0" timeOffset="403.532">14252 66 5097,'-14'5'0</inkml:trace>
  <inkml:trace contextRef="#ctx0" brushRef="#br0" timeOffset="759.58">14103 114 5881,'-66'40'1585,"59"-59"-49,0 2-3144,-3-11 47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35.031"/>
    </inkml:context>
    <inkml:brush xml:id="br0">
      <inkml:brushProperty name="width" value="0.05" units="cm"/>
      <inkml:brushProperty name="height" value="0.05" units="cm"/>
      <inkml:brushProperty name="color" value="#E71224"/>
    </inkml:brush>
  </inkml:definitions>
  <inkml:trace contextRef="#ctx0" brushRef="#br0">1 1 352,'7'7'24,"7"1"-24,-4 3-104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40.677"/>
    </inkml:context>
    <inkml:brush xml:id="br0">
      <inkml:brushProperty name="width" value="0.05" units="cm"/>
      <inkml:brushProperty name="height" value="0.05" units="cm"/>
      <inkml:brushProperty name="color" value="#E71224"/>
    </inkml:brush>
  </inkml:definitions>
  <inkml:trace contextRef="#ctx0" brushRef="#br0">1 99 1032,'46'-3'8325,"0"-1"-7406,14 11 1602,-58-6-2467,-1 0 0,1 0 0,-1-1 0,0 1 0,1 0 0,-1 0 0,0 0 0,1 1 0,-1-1 0,0 0 0,0 0 0,0 1 0,0-1 0,0 1-54,13 13 355,19-4-150,-31-10-194,-1-1 0,0 0 1,1 0-1,-1 0 0,1 0 0,-1 0 0,1 0 0,-1 0 0,1 0 1,-1-1-1,1 1 0,-1 0 0,0-1 0,1 0 0,-1 1 0,0-1 1,1 0-1,-1 1 0,0-1 0,0 0 0,1-1-11,10-1 523,-11 3-517,0 0-1,-1 0 1,1 0 0,-1 0 0,1 0 0,0 0 0,-1 0-1,1 0 1,-1 0 0,1-1 0,0 1 0,-1 0-1,1 0 1,-1-1 0,1 1 0,-1 0 0,1 0 0,-1-1-1,1 1 1,-1-1 0,1 1 0,-1 0 0,1-1 0,-1 1-1,0-1 1,1 1 0,-1-1 0,0 1 0,1-1 0,-1 0-6,0 1 48,28-19 21,50-22-5,-74 39-25,1 1 0,0-1 0,0 1 1,-1 1-1,1-1 0,0 1 0,0-1 0,0 1 0,0 1 1,0-1-1,-1 1 0,1 0 0,0 0 0,0 0 1,-1 1-1,1-1-39,30 7 53,-13-3-57,65 9 3,4-5-60,0-3 1,1-5-1,78-8 61,-120 4-1,0 2-1,0 2 1,0 3-1,9 3 2,198 40-125,-38-6-18,129-6 100,-2 0 70,-104 7-123,81 32 96,-163-38 11,1-7 1,2-8 0,0-6-1,112-7-11,95-17-116,-320 7 107,262-20-71,44-10 44,-128 15 41,133-14 15,-316 26-19,230-32 4,123-49-25,-195 40 40,-98 21 16,-39 8-24,0 3 1,65-5-13,8 12 37,39 7-37,142-4 23,12-14-23,6 0 0,-214 12 3,183-4 67,-212 6-84,56-10 14,8-2 13,6 4-17,-31 0-27,1 6 1,100 11 30,4 20-13,19 1 31,-82-22 97,-11-1-211,-141 0 98,0 2 0,0 0 0,0 2 1,-1 0-1,10 6-2,48 15 5,7-8 2,24 0-7,60 13 5,147 59-1,-238-67-8,15 3 205,2-5 1,0-4 0,2-4-1,42-1-201,-116-13-36,0-2-1,0 0 0,0-2 0,-1-1 1,1 0-1,-1-2 0,8-4 37,33-13-14,61-32 14,-69 28 71,-18 10-67,0 2-1,2 1 0,-1 2 1,1 2-1,1 2 0,0 2 1,0 2-1,4 1-3,-23 2-1,77-2-32,1-4-1,30-9 34,122-22-54,-210 32 47,21 0-84,32 2 91,13-1-48,5-1 19,52-4-35,-115 4 75,0 2 0,-1 2 1,1 2-1,36 6-11,178 35-29,-189-30-3,47 7 84,52-1-52,-38-7-6,-78-4 47,-1-2 0,1-3-1,-1-3 1,14-3-41,-28-4 5,36-11-5,-48 11 3,1 1 0,0 2 1,31-2-4,-9 7 1,-1 3 0,42 8-1,-45-4 4,1-2-1,0-2 0,16-3-3,34-8 14,36-3-76,2 7 62,-94 7-20,0 3 0,43 9 20,41 5 114,-44-12-106,44 6 10,2-7 0,33-6-18,-69-6 46,-34 0-50,0 4 1,1 2-1,47 7 4,59 19 18,93 11-40,-173-31 25,14-3-3,-14-2 4,4 5-4,93 9-20,-90-10 45,4-4-25,-4 0 3,24 6-3,159 25-2,-140-16 30,31 3 11,134-8 15,-206-12-66,0-5 1,10-6 11,-63 6 13,84-12-8,0 5-1,27 6-4,-14 11 11,-70-1-10,0-2 0,0-4 0,4-3-1,97-15 9,19 7-9,-110 12-1,0 3 1,0 4 0,40 9 0,240 32-12,-233-37 41,108-7-29,573-30-12,-229 16-7,-448 13 289,86 14-270,-28-1 83,-160-13-74,0-1 1,0-1-1,-1-2 1,1-1-1,-1-1 1,0-2 0,0-1-1,0-2 1,-2-1-1,1-1 1,4-4-10,-5 2 11,2 1 0,0 1 0,0 2-1,1 1 1,0 1 0,24-2-11,-1 5-16,30 1 16,-30 3-57,30-6 57,-57 5 12,-19 1-5,0 1 0,0-1 0,-1-1 0,8-1-7,-16 3-4,0 0 0,0 0 0,1 0 0,-1 0 0,0 0 0,0 0 0,0 0 0,0 0 0,1 0 0,-1 0 0,0 0 0,0-1 0,0 1 0,1 0 0,-1 0 0,0 0 0,0 0 0,0 0 0,0 0 1,0 0-1,1-1 0,-1 1 0,0 0 0,0 0 0,0 0 0,0 0 0,0-1 0,0 1 0,0 0 0,0 0 0,0 0 0,0 0 0,1-1 0,-1 1 0,0 0 0,0 0 0,0 0 0,0-1 0,0 1 0,0 0 4,-6-5-1796,5 4 1301,-7-5-1225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9:48.114"/>
    </inkml:context>
    <inkml:brush xml:id="br0">
      <inkml:brushProperty name="width" value="0.05" units="cm"/>
      <inkml:brushProperty name="height" value="0.05" units="cm"/>
      <inkml:brushProperty name="color" value="#E71224"/>
    </inkml:brush>
  </inkml:definitions>
  <inkml:trace contextRef="#ctx0" brushRef="#br0">6505 616 8578,'62'-32'2611,"-61"32"-2510,-1 0 1,1 0-1,0-1 1,-1 1-1,1 0 1,-1-1-1,1 1 1,-1 0-1,0-1 0,1 1 1,-1 0-1,1-1 1,-1 1-1,0-1 1,1 1-1,-1-1 1,0 1-1,1-1 0,-1 1 1,0-1-1,0 1 1,1-1-1,-1 0 1,0 1-1,0-1 0,0 1 1,0-1-1,0 1 1,0-1-1,0 0 1,0 0-102,-12-10-170,3 4 288,-46-46 383,27 25-315,0-1-1,-5-10-185,-8-9 428,-30-28-428,53 60-1,0 1 0,0 1 0,-2 0 0,1 1-1,-2 1 1,-1 1 1,-22-9-5,-2 2 0,0 2 0,-1 2 0,0 2-1,-20-2 6,-23 2 39,0 3 0,-43 2-39,-140 15-8,36-1-5,10-10 52,1-11-1,-31-14-38,125 12 12,0 6-1,0 6 1,-6 5-12,-525 57 105,335-28 6,88-11-68,88-5-30,-287 34 141,312-29-96,1 7 1,-51 19-59,28-2 7,-213 70 6,288-85 48,2 3 1,1 3-1,-55 37-61,104-57 16,-133 88 14,128-82-20,2 1-1,0 2 1,2 0 0,-15 19-10,-5 15 63,3 2 0,2 2 0,3 1 0,3 2 0,-3 13-63,-13 34 347,-2 21-347,35-87 49,3 0-1,2 1 1,1 0-1,0 28-48,7-53 17,1 1-1,2-1 1,0 0-1,1 0 0,3 11-16,-2-18 27,0-1-1,1-1 0,1 1 1,0-1-1,1 1 0,0-2 1,1 1-1,0-1 0,5 5-26,76 89 635,-17-22-152,-27-29-210,1-3 1,39 33-274,-62-64 57,2-2 1,0 0 0,0-1 0,2-2-1,0 0 1,1-2 0,16 6-58,-5-6 83,0-2 0,1-2 0,10 1-83,120 13 227,-45-7-113,6 4-86,206 27 6,-250-40 17,1-4 1,84-8-52,173-30 130,-337 34-127,165-25 80,-85 10-14,2 5 0,75-1-69,13 17 31,-58-1-51,80-8 20,-125-1-12,208-20 9,-189 13 33,1-5 0,-2-3-30,11-5-7,0 6 1,2 4-1,0 4 0,5 5 7,11 1 50,0-5 0,79-18-50,-35-6 8,78-13-69,-174 37 73,-1 3 0,42 3-12,-36 3-29,1-3-1,-1-3 30,-33 1 27,-2-2 0,1-1-1,-1-2 1,22-11-27,61-33 49,-34 14-44,-74 33 3,1-1 1,-2 0 0,1-1 0,-1-1 0,-1 0 0,0 0-1,2-4-8,31-27-15,9-1 35,4 1-20,22-16-13,-72 52 10,0-1 0,-1 0-1,0 0 1,0 0 0,0-1 0,-1 0 0,0-1 0,-1 0-1,0 1 1,0-2 0,0 1 3,95-179 70,-58 116-116,-4-1-1,16-47 47,-44 93-20,-1 1 0,-1-1 0,-2-1 0,-1 1 0,-1-1 0,-1 0 0,-2 0 0,0 0 0,-4-20 20,1 24-70,-2 0 0,0 0 0,-2 1 0,-1-1 0,0 2 0,-2-1 0,-1 1 0,0 0-1,-2 1 1,0 0 0,-1 1 0,-2 1 0,0 0 0,-8-8 70,-6-2-425,-2 2 0,0 1 0,-2 1 0,-1 2 0,-16-8 425,-40-18-3960,-56-22 3960,-78-22-3708</inkml:trace>
  <inkml:trace contextRef="#ctx0" brushRef="#br0" timeOffset="2320.741">6178 9634 8754,'-10'-17'1161,"1"1"1,-2 1-1,0-1 0,-1 2 1,-13-13-1162,-19-16 414,-10-4-414,-1-1 1062,1-2-370,-3 2 1,-2 2-1,-39-20-692,74 51 162,-1 2 0,0 0 1,-2 2-1,1 1 0,-1 1 0,0 1 0,-1 2 0,0 1 0,0 1 0,0 1 1,-2 1-163,-14 3 6,-1 1 1,1 2 0,0 3 0,0 1 0,-27 10-7,-11 7 11,1 4 0,-31 17-11,67-24 4,0 2 0,2 2 0,1 2 1,1 2-1,2 1 0,1 2 0,1 2 0,-2 5-4,-4 8 72,1 3 0,3 1 0,2 2 0,3 2 0,-25 54-72,41-70 18,2 1 0,1 1-1,3 0 1,-4 28-18,2 6 13,4 1-1,3 10-12,5-39 33,2 0 1,2 0-1,2 0 1,2-1-1,8 26-33,-6-38 64,2 0 1,2-1-1,1 0 0,1 0 1,2-2-1,1 0 1,11 15-65,-13-26 43,1-1 0,0 0 0,1-2 0,1 0 0,1-1 0,6 4-43,-11-10 63,1-1 0,0-1 0,1 0 1,0 0-1,1-2 0,0 0 0,0-1 0,0-1 0,2 0-63,31 4 197,1-3 0,7-1-197,21 2 14,-43-3-3,0-1-1,20-3-10,-44 0 9,0-1 0,0 0-1,-1-1 1,1 0 0,-1-1-1,1 0 1,-1-1-1,0 0 1,9-6-9,6-5 27,1 1 0,1 1 0,13-3-27,-25 11-12,0 1 0,0 0 0,0 1 0,0 1 0,0 0 0,0 1 0,8 1 12,1 3-205,0 0 0,0 1 0,8 4 205,-10-3-95,0 0 0,1-2 0,-1 0 1,3-2 94,-10 0-83,0 0 0,0 1 0,0 0-1,11 4 85,-17-3-19,0-1 1,0-1 0,0 1 0,0-2 0,0 1 0,1-1 17,-10-1-132,0 1 1,0-1 0,0 1-1,0-1 1,-1 1-1,1-1 1,0 0 0,0 1-1,-1-1 1,1 0-1,0 0 1,-1 0 0,1 1-1,0-1 1,-1 0-1,0 0 1,1 0 0,-1 0-1,1 0 1,-1 0-1,0 0 1,0 0 0,0 0-1,1 0 1,-1 0-1,0 0 1,0 0 0,0 0-1,-1 0 1,1 0-1,0 0 1,0 0 0,0 0-1,-1-1 132,-8-31-1659</inkml:trace>
  <inkml:trace contextRef="#ctx0" brushRef="#br0" timeOffset="2932.743">6945 9800 9314,'-51'77'3986,"35"-56"-343,13-17-3568,0-1 1,1 1-1,-1 0 0,1 0 1,0 0-1,-2 5-75,4-8-42,-1 0 0,1-1 0,0 1 0,0 0 0,0 0 0,0 0 0,0 0 0,0-1 0,1 1 0,-1 0 0,0 0 0,0 0 0,1-1 0,-1 1 0,0 0 0,1 0 0,-1-1 0,1 1 0,-1 0 0,1-1 0,-1 1 0,1 0 0,-1-1 0,1 1 0,0-1 0,-1 1 0,1-1 0,0 1 0,-1-1 0,1 0 0,0 1 0,0-1 0,0 0 0,0 1 42,2 0 177,-1 0-1,1 0 0,0-1 0,0 1 0,0-1 0,0 0 0,0 1 0,0-1 0,0 0 0,0-1 1,0 1-1,0 0 0,2-2-176,43-12 1318,-26 6-929,124-37 407,111-33-548,-186 60-300,1 3 0,50-3 52,-101 16-40,87-9-4617,80 4 4657,-157 9-3340,-12 3 163</inkml:trace>
  <inkml:trace contextRef="#ctx0" brushRef="#br0" timeOffset="3274.861">6929 10737 9162,'-1'9'1058,"0"-8"-419,1 1 0,0 0 0,-1 0 0,1-1 0,0 1 0,0 0 0,0 0 0,0-1 0,0 1 1,0 0-1,1 1-639,0-3 101,-1 1 1,1-1-1,-1 1 1,1-1-1,0 1 1,-1-1-1,1 1 1,0-1-1,-1 0 1,1 1 0,0-1-1,0 0 1,-1 0-1,1 0 1,0 1-1,0-1 1,0 0-1,-1 0 1,1 0 0,0 0-1,0 0 1,0-1-1,-1 1 1,1 0-1,0 0 1,0 0-1,-1-1 1,1 1-1,0 0 1,0-1 0,-1 1-1,1-1-101,36-11 78,0-1 1,-1-2-1,28-17-78,51-26-473,2 4 0,2 7 0,58-14 473,-131 47-1821,-1-2-1,0-2 1,-1-3 0,-2-1 0,11-8 1821,26-22-3696</inkml:trace>
  <inkml:trace contextRef="#ctx0" brushRef="#br0" timeOffset="4104.727">9299 9416 9250,'-10'-36'7592,"-8"-1"-5430,1 1-2398,8 8-1129,-1-3-610,0 12 3751,11 14 1230,9 0-2663,-6 4-216,232-95 183,-214 88-303,97-37-40,42-7 33,-123 42-34,1 1 1,1 2-1,-1 2 1,1 2 0,0 1-1,19 2 34,-51 1-12,0-1-1,0 1 0,1 1 1,-1 0-1,0 0 0,0 0 1,-1 1-1,8 3 13,-11-3-11,0 0-1,0-1 0,0 1 1,0 1-1,0-1 0,-1 0 0,0 1 1,1 0-1,-1 0 0,-1 0 1,1 0-1,-1 0 0,1 1 1,-1-1-1,0 1 12,3 9-40,-1 1 1,0 0-1,-1 0 0,0 0 1,-1 0-1,-1 0 0,0 0 0,-1 1 1,-2 9 39,-1 2-36,-1-1 0,0-1 0,-2 1 1,-2-1-1,-2 5 36,1-7-16,-1 0 0,-1-1 0,-1 0 0,-1-1 0,-1-1 0,-1 0 0,-13 14 16,1-6 112,0-2 0,-2-1 0,-1-1 0,-22 13-112,33-24 59,5-5-25,1 1 1,0 0-1,0 2 1,1-1-1,0 1 0,-9 12-34,21-22 3,0-1-1,0 1 0,0-1 0,-1 1 0,1-1 0,0 1 1,0-1-1,0 1 0,0-1 0,1 0 0,-1 1 1,0-1-1,0 1 0,0-1 0,0 1 0,0-1 0,1 1 1,-1-1-1,0 0 0,0 1 0,1-1 0,-1 1 0,0-1 1,0 0-1,1 1 0,-1-1 0,1 0 0,-1 0 0,0 1 1,1-1-1,-1 0 0,1 0 0,-1 1 0,1-1-2,18 12 83,-14-10-89,172 92 142,-167-89-132,1 0 0,-1 1 0,0 0-1,-1 1 1,0 0 0,0 1 0,0 0 0,0 1-4,-5-5-9,-1 1 0,1-1 0,-1 1 0,0 0 0,-1 0 0,1 0 0,-1 0 0,0 0 0,0 1 0,-1-1 0,1 1 0,-1-1 0,-1 1 0,1-1 0,-1 1 0,0 0 0,0-1 0,-1 4 9,-1 9 6,-1 0-1,-1-1 1,-1 1-1,-1-1 1,0 0-1,-1 0 1,-1-1-1,-1 0 1,0-1-1,-1 1 1,0-2-1,-1 0 1,-1 0-1,0-1 1,-1 0-1,-5 3-5,-14 11-11,-1-2 0,0-1-1,-2-2 1,-1-1-1,0-1 1,-2-3-1,-35 13 12,42-20-194,-1-1 0,0-1 0,0-2 0,0-1-1,-1-1 1,1-2 0,-1-2 0,0-1 0,1-1 0,-11-3 194,9-1-1036,-1-1 1,-5-3 1035,29 6-729,-1 0 1,1-1 0,0 0-1,0 0 1,0-1 0,1-1-1,-9-7 729,6 3-1806,1-1 1,-8-12 1805</inkml:trace>
  <inkml:trace contextRef="#ctx0" brushRef="#br0" timeOffset="4607.416">11728 9015 13283,'-4'28'5471,"-13"16"-4251,-17 15-2355,28-51 1118,0-1 1,0 1 0,0-1 0,-1 0 0,0-1-1,-1 1 1,1-2 0,-4 3 16,-12 9 44,-5 8 31,0 2 0,2 0-1,1 2 1,2 1 0,0 1-1,2 1 1,2 0-1,-5 13-74,-24 59-24,4 2-1,2 10 25,-16 39-273,35-94-122,10-24-1054,-2 0 0,-10 16 1449,20-46-1101,2-10-1838,2-3 678</inkml:trace>
  <inkml:trace contextRef="#ctx0" brushRef="#br0" timeOffset="4997.405">10928 8852 5721,'38'171'11244,"-28"-130"-6150,11 30-5094,22 37 144,5-8-3252,8 5 3108,-29-57 210,2-2 1,3-1-1,1-1 0,19 18-210,63 54 336,13 15-1176,-106-106 75,-2 1 0,-1 1 0,0 1-1,6 16 766,-17-28-598,-5-8-199,1-1 0,0 1-1,0-1 1,1 0 0,0 0 0,5 5 797,8-3-3108</inkml:trace>
  <inkml:trace contextRef="#ctx0" brushRef="#br0" timeOffset="5340.002">12419 8945 14059,'7'-5'2198,"19"-14"751,-25 19-3090,0-1-1,-1 1 1,1 0 0,0-1 0,0 1 0,0 0 0,0 0 0,-1 0 0,1 0 0,0 0 0,0 0 0,0 0 0,0 0 0,0 0 0,-1 0 0,1 0 0,0 0 0,0 1 0,0-1 0,-1 0 0,1 1 0,0-1 0,0 0 0,0 1 0,-1-1 0,1 1 0,0-1 0,-1 1 0,1 0 0,-1-1 0,1 1 0,-1 0 0,1-1 0,-1 1 0,1 0 141,3 7 302,0-1 0,-1 1 1,0 0-1,0 0 0,-1 0 0,0 0 1,0 0-1,-1 1 0,0 2-302,1-2 188,14 144 3426,-4 38-3614,-3-38 497,26 361-2397,-26-399-292,-4-102 1228,1-20 403,5-31-298,-9 32 629,15-58-2364,8-14 191</inkml:trace>
  <inkml:trace contextRef="#ctx0" brushRef="#br0" timeOffset="5732.476">13176 9438 9314,'5'13'6040,"-13"-12"-4777,7-1-1222,0-1 0,1 1 0,-1 0 1,0 0-1,0 0 0,0 0 0,1 0 0,-1 0 1,0 0-1,0 0 0,1 0 0,-1 0 1,0 0-1,0 1 0,1-1 0,-1 0 0,0 0 1,0 1-1,1-1 0,-1 1 0,1-1 0,-1 0 1,0 1-1,1-1 0,-1 1 0,1 0 0,-1-1 1,1 1-1,-1-1 0,1 1 0,-1 0 0,1-1 1,0 1-1,-1 0 0,1-1 0,0 1 0,0 0 1,-1 0-42,-9 41 487,2-11-310,1 1 0,2-1 0,1 1-1,0 10-176,2 10 109,2 1-1,3 9-108,-2-48-25,1 1 0,0-1 0,1 0 0,0-1 0,1 1 0,1 0 0,0-1 0,1 0 0,1 0 0,4 7 25,-9-18-2,0 1-1,1 0 1,-1 0-1,1-1 1,-1 1-1,1-1 1,0 0-1,0 0 1,0 0-1,0 0 1,0 0-1,0-1 1,1 1-1,-1-1 1,0 0 0,1 0-1,-1 0 1,1-1-1,-1 1 1,1-1-1,0 0 1,-1 0-1,1 0 1,1 0 2,4-2 27,0 0-1,0 0 1,0 0 0,-1-1 0,1-1 0,-1 1 0,0-2 0,0 1 0,0-1-27,23-15 79,-1-2 1,-1-1 0,-1-1-1,-1-1 1,-1-2-1,-2 0 1,0-2 0,6-13-80,-5 6 35,-3 0-1,-1-2 1,-2-1 0,-1 0 0,-2-1 0,-2-1 0,-1-3-35,-5 11 25,-1 0 0,-1-1-25,-5 23 12,0 1 1,0 0-1,-1 0 1,-1 0-1,1 0 1,-2-1-1,1 1 1,-4-9-13,4 17 1,0-1 1,0 0 0,-1 1 0,1-1 0,-1 1-1,1-1 1,-1 1 0,0 0 0,0 0-1,0 0 1,0 0 0,0 0 0,-1 0-1,1 0 1,-1 1 0,1-1 0,-1 1 0,1 0-1,-1-1 1,0 1 0,0 1 0,0-1-1,1 0 1,-1 1 0,0-1 0,0 1-1,0 0 1,-3 0-2,-4 0-18,-1 1 0,0 0 0,0 1 0,1 0 0,-1 1-1,1 0 1,-2 1 18,-30 13-266,0 2 0,2 1-1,-12 11 267,15-10-526,0-1-1,-1-1 1,-1-2 0,-11 1 526,-51 7-1357</inkml:trace>
  <inkml:trace contextRef="#ctx0" brushRef="#br0" timeOffset="6705.079">14203 7702 11466,'-1'-16'1634,"-1"0"-1,0 0 1,-1 0-1,-4-10-1633,7 25-32,-1 0 0,1 1 0,0-1 0,-1 1 0,1-1 0,-1 0 0,1 1-1,0-1 1,-1 1 0,1-1 0,-1 1 0,0-1 0,1 1 0,-1 0 0,1-1 0,-1 1 0,0 0 0,1-1 0,-1 1 0,1 0 0,-1 0 0,0-1 0,0 1 0,1 0 0,-1 0 0,0 0 0,1 0 0,-1 0 0,0 0 0,1 0-1,-1 0 1,0 0 0,1 1 0,-1-1 0,0 0 0,1 0 0,-1 1 0,0-1 0,1 0 0,-1 1 0,0-1 0,1 0 0,-1 1 0,1-1 0,-1 1 32,-35 26 80,24-17 87,-14 7 23,0-1-1,0-1 1,-2-1-1,0-2 1,-15 5-190,36-15 18,0 1-1,1 0 1,-1 0-1,1 0 1,0 1-1,0 0 0,0 0 1,0 0-1,-3 5-17,6-7 9,1 1-1,0 0 0,0 0 0,0 1 0,0-1 0,1 0 0,-1 1 0,1-1 0,0 1 0,0-1 0,0 1 0,0-1 0,1 1 0,-1 0 1,1 0-1,0-1 0,0 1 0,0 0 0,1 2-8,2 12 5,1-1 0,1 0 0,0 0 0,1 0 0,1-1 0,0 1 1,9 12-6,4 4 7,1-1 0,2-1 0,3 1-7,6 4 10,1-1 0,2-3 0,13 10-10,118 83 60,21 18-12,-167-126-38,0 2 0,-1 0 0,-1 1 0,-1 1 0,-1 1 0,12 21-10,-22-31 7,1 0 0,-2 0-1,0 1 1,0 0 0,-1-1-1,-1 1 1,0 1 0,-1-1 0,0 0-1,-1 1 1,0-1 0,-2 0 0,1 1-1,-3 8-6,3-17 5,-1 0-1,0-1 1,0 1 0,-1-1-1,0 1 1,1-1-1,-1 0 1,-1 1 0,1-1-1,-1 0 1,1-1-1,-1 1 1,0 0 0,-1-1-1,1 1 1,0-1-1,-1 0-4,-2 1 6,0-1 0,-1 1-1,1-1 1,-1 0 0,1-1-1,-1 0 1,0 0-1,0 0 1,0-1 0,0 0-1,-2 0-5,-21 1 6,1-1-1,0-1 1,0-2-1,0-1 0,-11-3-5,-3-2-13,1-3 0,0-1 0,-11-6 13,37 12 0,0-1 0,1 0 0,0-1 0,0-1 0,1 0 0,0-2 0,1 1 0,0-1 0,-6-8 0,12 12 1,0-1-1,1 0 1,0 0-1,1-1 1,0 0 0,0 0-1,0 0 1,1 0-1,1-1 1,0 0 0,0 1-1,1-1 1,0 0-1,1-1 1,0 1 0,0-5-1,2 1 11,0 1 1,1-1 0,0 0 0,1 1-1,1 0 1,0 0 0,0 0-1,2 0 1,-1 0 0,2 1 0,-1 0-1,2 0 1,0 1 0,0 0-1,1 1 1,0-1 0,1 2 0,0-1-1,9-5-11,60-45 262,10-1-262,-15 11 34,33-30-34,-93 68 16,0 0-1,-1-1 1,-1-1-1,0 0 1,-1-1-1,0 0 1,-1 0-1,4-9-15,-10 14 23,1-1 0,-2 1 0,1-1 0,-1 0-1,-1 0 1,0 0 0,-1 0 0,0 0-1,0 0 1,-1 0 0,-1 0 0,0 0-1,0 0 1,-1-2-23,-4-12-21,-1 1 0,-1-1 0,0 1 0,-2 0 0,-12-20 21,0 7-138,-1 0 0,-2 1 0,-4-2 138,20 27-93,-1 0 0,0 1 0,0 0 0,-1 0 0,0 1 0,-1 1 0,-10-6 93,15 10-95,-2 0 0,1 0-1,0 1 1,-1 0 0,0 0 0,0 1-1,0 0 1,0 1 0,0 0-1,0 0 1,0 1 0,0 0 0,-3 1 95,-21 4-1081,0 2 1,0 2-1,1 1 0,-27 12 1081,-71 29-2939</inkml:trace>
  <inkml:trace contextRef="#ctx0" brushRef="#br0" timeOffset="7743.853">15536 9039 9202,'4'0'901,"1"0"0,-1 1 0,1 0 1,0 0-1,-1 0 0,1 0 0,-1 1 0,2 0-901,33 22 1813,-19-8-1878,-1 1-1,10 12 66,-27-27 118,19 20-76,0 2 0,-2 1 1,-1 0-1,-1 1 0,-2 1 1,0 1-1,-2 0 0,0 0 1,-3 1-1,0 1 0,-2 0 1,3 19-43,0 7 0,-2 1 1,-3-1 0,-2 2-1,-3 37 0,-2-92 227,1-5-26,-2-10 129,1-23 85,19-160-597,8 1 1,31-101 181,-57 292-3,6-21 20,0 0 1,3-4-18,-7 21 27,1 1 0,0-1 1,1 0-1,0 1 0,0 0 0,0 0 1,0 0-1,1 0 0,2-1-27,-5 5 12,0 1-1,0-1 1,0 1-1,0-1 1,1 1-1,-1 0 1,0 0 0,1 0-1,-1 0 1,1 0-1,-1 0 1,1 1-1,-1 0 1,1-1-1,0 1 1,-1 0-1,1 0 1,0 0 0,-1 0-1,1 1 1,-1-1-1,1 1 1,-1 0-1,1-1 1,-1 1-1,1 1-11,4 0 2,-1 2 0,0-1-1,0 0 1,0 1-1,0 1 1,-1-1 0,1 1-1,-1-1 1,1 3-2,6 8-10,0 0-1,-1 0 1,-1 1-1,-1 1 1,0 0-1,-2 0 1,2 4 10,12 39-104,6 32 104,-2-6-24,-20-75 56,1-10 47,4-19 111,-6 10-147,19-46 40,-2-1 0,-2-2 1,-3 0-1,1-13-83,1-3-84,26-68 84,-33 111-11,-3 8 0,0 1 0,11-18 11,-17 34-1,1 1 0,-1 0 0,1 0 1,0 0-1,0 0 0,0 0 1,1 1-1,0 0 0,-1-1 1,1 1-1,0 1 0,0-1 0,1 0 1,-1 1-1,1 0 1,-2 1 0,-1 0 0,1 1 0,-1 0 0,0 0 0,1-1 0,-1 2 0,1-1 0,-1 0 0,0 0 0,1 1 0,-1-1 0,1 1 0,-1 0 0,0-1 0,0 1 0,0 0 0,1 1 0,-1-1 0,0 0 0,0 1 0,0-1 0,-1 1 0,1-1 0,0 1 0,6 6-8,-1 0 1,0 0-1,0 1 0,5 7 8,0 5-20,-1-1 0,0 1-1,-2 1 1,3 9 20,26 92-97,-35-113 89,67 280-954,-44-168-189,-21-102 873,7 29-1039,-11-46 1035,0 0 1,0 0-1,0 0 1,1 0-1,-1-1 1,1 1-1,0 0 1,0-1 0,0 1-1,0-1 1,0 0-1,1 1 282,-1-2-219,-1 0 0,0-1 0,1 1 0,0 0 0,-1-1 1,1 1-1,-1-1 0,1 0 0,-1 0 0,1 1 0,0-1 0,-1 0 0,1 0 0,0-1 0,1 1 219,-3 0-2</inkml:trace>
  <inkml:trace contextRef="#ctx0" brushRef="#br0" timeOffset="8211.799">18323 7194 8226,'5'22'1726,"-1"1"0,-1-1-1,-1 1 1,0 22-1726,-10 90 473,6-107-242,-23 196-87,-36 139-144,-67 212 670,122-547-601,-189 715 1938,-9-120-287,169-532-1141,-16 25-579,31-75 177,-3-1 1,-1-1-1,-16 19-177,29-44-20,1 0 0,-2-1-1,0-1 1,-1 0 0,0-1 0,0 0 0,-15 9 20,27-20-20,1 0 0,0 1 0,-1-1 0,1 0 0,-1 1 0,1-1 0,0 0 0,-1 0 0,1 0 0,-1 1 0,1-1 0,-1 0 0,1 0 0,0 0 0,-1 0 0,1 0 0,-1 0 0,1 0 0,-1 0 0,1 0 0,-1 0 0,1 0-1,-1 0 1,1 0 0,-1 0 0,1-1 0,0 1 0,-1 0 0,1 0 0,-1 0 0,1-1 0,-1 1 0,1 0 0,0-1 0,-1 1 0,1 0 0,0-1 0,-1 1 0,1 0 0,0-1 0,0 1 0,-1-1 0,1 1 0,0 0 0,0-1 0,0 1 0,-1-1 0,1 1 0,0-1 0,0 1 0,0-1 0,0 1 0,0-1 0,0 1 20,1-34-935,11-35-1121,3 0-1,3 1 0,9-16 2057,19-55-3289</inkml:trace>
  <inkml:trace contextRef="#ctx0" brushRef="#br0" timeOffset="9075.139">18725 8245 10962,'-7'0'4492,"-2"-5"-2508,2 1-769,3 2-1290,-1 1-1,0 0 0,0 0 0,0 0 1,0 1-1,0-1 0,0 1 1,-1 0-1,1 1 0,0-1 0,0 1 1,0 0-1,1 1 0,-1-1 1,0 1-1,0 0 0,-2 1 76,-9 4-691,1 1 0,0 1 0,1 0 0,-9 7 691,9-4 59,0 1 0,0 0 0,2 1 0,0 0 0,0 1 0,1 1 0,1 0 0,1 0 0,0 1 0,1 0 0,1 0 0,0 1 0,2 0 0,0 0 0,1 1 0,-2 17-59,6-28 0,0 1-1,0 0 1,1-1 0,0 1-1,1-1 1,0 1 0,0-1-1,0 0 1,1 0-1,1 0 1,1 4 0,1-2 24,1 1 0,0 0 0,0-1 0,1-1 1,1 1-1,0-1 0,4 3-24,14 10 141,2-2 1,1 0 0,0-2 0,1-1 0,3-1-142,13 7 199,90 46 599,14 15-798,-110-59 61,-1 2 1,-2 2 0,-1 1-1,-1 2 1,23 27-62,-49-48 7,-1-1-1,-1 1 1,0 1-1,-1-1 0,0 1 1,-1 1-1,0-1 1,2 8-7,-7-15 5,1 0 0,-1 0-1,0 0 1,0 0 0,-1 0 0,0 0 0,1 0 0,-2 1-1,1-1 1,-1 0 0,1 0 0,-1 0 0,-1 0 0,1 0 0,-1 0-1,0-1 1,0 1 0,0 0 0,0-1 0,-1 1 0,0-1-1,0 0 1,0 0 0,-2 1-5,0 1 26,-1-1-1,0 0 0,0 0 1,0-1-1,-1 1 0,1-2 1,-1 1-1,0-1 1,0 0-1,0 0 0,-1 0 1,1-1-26,-5 0 50,1 0 1,-1 0 0,1-1 0,-1 0-1,0-1 1,1-1 0,-11-1-51,5-1 56,0 0 0,1-1 1,0-1-1,-1 0 0,2-2 1,-1 1-1,1-2 0,0 0 1,0-1-1,1 0 0,-2-4-56,5 4 46,0-1 0,1-1 0,1 0 0,0 0 0,0-1 1,1 0-1,1-1 0,-3-4-46,7 10 10,0 1 0,0-1 0,0 0 0,1 0 0,0 0 0,0 0 0,1 0 0,0 0 0,0 0 0,0 0 0,1 0 0,0-1 0,1 1 0,0 0 0,0 0 0,0 0 0,3-7-10,-1 9-14,0 0 1,0 0-1,0 0 0,1 0 1,0 0-1,0 1 1,0-1-1,1 1 0,-1 0 1,1 1-1,0-1 0,0 1 1,0 0-1,1 0 1,-1 0-1,1 1 0,-1 0 1,1 0 13,20-6-128,0 0-1,0 2 1,13 0 128,-26 3-53,64-11-303,-2-3 0,54-21 356,-100 28 108,0-2-1,-2 0 1,1-2 0,-1-1-1,-1-1 1,-1-1 0,-1-1-1,10-10-107,-21 14 125,0 0 0,0 0 0,-1-1-1,-1-1 1,0 0 0,-2 0-1,0-1 1,0-1 0,-2 1-1,0-1 1,-1-1 0,1-8-125,-6 25 2,-1 1 0,1-1-1,-1 0 1,0 1 0,0-1 0,0 1 0,0-1 0,0 1 0,0-1 0,-1 1 0,1-1-1,-1 0-1,1 1-1,0 1 0,0-1 0,-1 1 0,1 0 0,0-1 0,-1 1 0,1 0-1,0-1 1,-1 1 0,1 0 0,0-1 0,-1 1 0,1 0 0,-1 0-1,1-1 1,-1 1 0,1 0 0,0 0 0,-1 0 0,1-1 0,-1 1 0,1 0-1,-1 0 1,1 0 0,-1 0 1,-3 1-15,0-1 1,0 1-1,0 0 0,0 0 0,0 1 0,0-1 0,-4 2 15,-8 4-22,-21 7-17,1 1 0,1 2 0,0 1 0,-8 8 39,-33 25-38,-23 22 38,59-41 5,1 1-1,2 3 0,2 0 0,-10 16-4,28-31-41,0 2 0,2-1-1,1 2 1,1 0 0,1 0 0,0 1-1,2 1 1,-5 21 41,13-39-92,0 0 0,0 1 0,1 0 0,0-1 0,1 1 0,0 0-1,0-1 1,1 1 0,0 0 0,0-1 0,1 1 0,0-1 0,0 1 0,1-1 0,0 0 0,1 0 0,3 6 92,-2-8-109,0 1-1,0-1 1,1-1 0,-1 1 0,1-1-1,1 0 1,-1 0 0,1 0 0,0-1-1,0 0 1,0-1 0,0 1 0,1-1-1,-1-1 1,1 0 0,0 0 0,-1 0-1,1-1 1,4 0 109,18 2-233,0-1-1,0-2 1,0-1 0,0-2-1,13-3 234,9-3-1337,0-3-1,35-13 1338,63-31-2094</inkml:trace>
  <inkml:trace contextRef="#ctx0" brushRef="#br0" timeOffset="9427.198">20946 8681 2857,'-5'4'1669,"1"1"0,-1-1 0,0 0 1,0 0-1,-4 2-1669,-51 23 3465,29-15-1633,-187 85-1636,-34 16-325,178-78 254,3 4 0,-21 17-125,60-36 26,1 2 0,1 1 0,1 1 0,1 1 0,2 2 0,1 0-1,1 2 1,1 1 0,-15 30-26,33-54 3,1 0-1,0 1 0,1 0 0,0-1 1,0 1-1,1 1 0,0-1 0,0 0 1,1 1-3,1-5 0,0-1 0,0 0 1,1 1-1,-1-1 1,1 0-1,0 1 0,0-1 1,1 0-1,-1 0 0,1 0 1,0 0-1,0 0 1,0 0-1,0-1 0,1 1 1,0-1-1,-1 0 1,1 1-1,1-1 0,1 2 0,10 6 5,1 0 0,0-1-1,0 0 1,1-1 0,0-1 0,0-1-1,8 2-4,26 7 15,1-2 0,3-2-15,20 2-138,-1-3 0,2-3 0,-1-4-1,1-3 1,15-4 138,-7-2-124,-1-5-1,34-9 125,-70 9-133,0-3 0,0-1 0,-2-2 1,0-3-1,1-2 133,63-41-358</inkml:trace>
  <inkml:trace contextRef="#ctx0" brushRef="#br0" timeOffset="9754.323">21806 9419 14035,'49'52'3153,"3"9"1224,-14-13-4121,-10-6-240,-13-20-152,-11-8-521,-13-14-143,-20-24-536,-13-18 1088,-29-30-3969,-17-17 1609</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4:45.297"/>
    </inkml:context>
    <inkml:brush xml:id="br0">
      <inkml:brushProperty name="width" value="0.05" units="cm"/>
      <inkml:brushProperty name="height" value="0.05" units="cm"/>
      <inkml:brushProperty name="color" value="#E71224"/>
    </inkml:brush>
  </inkml:definitions>
  <inkml:trace contextRef="#ctx0" brushRef="#br0">0 30 2160,'12'-29'0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0:58.921"/>
    </inkml:context>
    <inkml:brush xml:id="br0">
      <inkml:brushProperty name="width" value="0.05" units="cm"/>
      <inkml:brushProperty name="height" value="0.05" units="cm"/>
      <inkml:brushProperty name="color" value="#E71224"/>
    </inkml:brush>
  </inkml:definitions>
  <inkml:trace contextRef="#ctx0" brushRef="#br0">11737 1246 6121,'17'47'1311,"-17"-46"-1218,1 0 0,-1 0 0,1 1 0,-1-1 0,1 0 0,-1 0 0,0 0-1,0 0 1,0 0 0,1 0 0,-1 1 0,0-1 0,0 0 0,0 0 0,-1 0 0,1 0 0,0 0-1,0 1 1,-1-1 0,1 0 0,0 0 0,-1 0 0,1 0 0,-1 0 0,0 0 0,0 0-93,1-1 50,0 0 1,-1 0 0,1 0 0,-1 0 0,1 0-1,0-1 1,-1 1 0,1 0 0,-1 0 0,1 0-1,0-1 1,-1 1 0,1 0 0,0-1 0,-1 1-1,1 0 1,0-1 0,0 1 0,-1 0 0,1-1-1,0 1 1,0 0 0,0-1 0,0 1 0,-1-1-1,1 1 1,0-1 0,0 1 0,0 0-1,0-1 1,0 1 0,0-1 0,0 1 0,0-1-1,0 1 1,0 0 0,0-1 0,0 1 0,0-1-1,1 1 1,-1 0 0,0-1 0,0 1 0,1-1-51,-1-1 6,1 0 1,-1 1 0,1-1-1,0 0 1,-1 0 0,1 1 0,0-1-1,0 0 1,1 1 0,-1-1 0,0 1-1,0 0 1,1-1 0,-1 1-1,1 0 1,-1 0 0,1 0 0,0-1-7,36-16 54,-30 14-36,12-4 38,0-2 0,0 0 0,-1-1 0,14-12-56,-4 6 47,0 2 0,2 1 0,-1 1 0,3 1-47,0 0 20,-18 6-10,30-13 32,1 3-1,0 2 1,31-5-42,-3 7 57,-40 7 30,1-2 1,-1-1 0,5-3-88,250-82 602,-22 8-219,-152 47-291,152-57 32,-248 89-130,-13 4 12,1 0 0,-1-1 0,0 0-1,0 1 1,0-2 0,-1 1 0,1-1-1,0 0-5,-6 4-2,0-1-1,1 1 0,-1 0 0,0-1 0,1 1 0,-1 0 1,0-1-1,1 1 0,-1 0 0,0-1 0,0 1 0,0 0 0,1-1 1,-1 1-1,0-1 0,0 1 0,0 0 0,0-1 0,0 1 1,0-1-1,0 1 0,1-1 0,-1 1 0,0-1 0,-1 1 1,1 0-1,0-1 0,0 1 0,0-1 0,0 1 0,0 0 0,0-1 1,0 1-1,-1-1 0,1 1 0,0 0 0,0-1 0,-1 1 1,1 0-1,0-1 0,-1 1 0,1 0 0,0-1 0,-1 1 1,1 0-1,0 0 0,-1-1 0,1 1 0,0 0 0,-1 0 0,1 0 1,-1-1-1,1 1 0,-1 0 3,-27-7-635,27 6 602,-105-20-2873,58 9 807</inkml:trace>
  <inkml:trace contextRef="#ctx0" brushRef="#br0" timeOffset="575.671">12838 938 7034,'-6'-4'3073,"7"9"-687,5 13-2278,-4-7-12,-1 0-1,1 0 0,-2 0 1,1 0-1,-2 0 0,1 0 0,-1 0 1,-1 0-1,0-1 0,-1 1 1,0 0-1,-1-1 0,0 2-95,-80 226 358,49-129-283,-4-2 0,-52 99-75,60-145 40,-11 20 72,-3-1 0,-12 11-112,54-86 11,-1-1-1,1 1 0,-1-1 1,0 0-1,0 0 0,-1 0 1,1 0-1,-1-1 0,1 1 1,-1-1-1,-1 0-10,3-2 2,1 0-1,-1 0 1,1-1 0,-1 1 0,1-1-1,-1 1 1,0-1 0,1 0-1,-1 0 1,0 0 0,1 0 0,-1 0-1,1-1 1,-1 1 0,1-1-1,-1 0 1,1 0 0,-1 0 0,1 0-1,-1 0 1,1 0 0,0-1-1,0 1 1,-2-2-2,1 0-40,1 0-1,-1 1 1,1-1 0,0 0-1,0 0 1,0 0 0,1-1-1,-1 1 1,1 0 0,-1 0-1,1-1 1,0 1 0,0-1-1,1 1 1,-1-1 0,1 0-1,0-2 41,-1-11-952,1-1 1,1 1-1,0-1 952,0 13-565,2-25-1630</inkml:trace>
  <inkml:trace contextRef="#ctx0" brushRef="#br0" timeOffset="1001.076">13129 1166 8770,'-3'11'543,"0"1"0,0-1 0,1 0 0,1 1 1,-1-1-1,2 1 0,0 7-543,-2 18-164,-5 11 494,-2 0 1,-2-1-1,-3-1 1,-15 38-331,15-48 153,-2 0 0,-1 0 0,-2-2 0,-1 0 0,-2-1 0,-1-2 0,-1 0 0,-29 27-153,48-53 22,-21 20 79,24-24-95,0 1 1,1-1 0,-1 1-1,0-1 1,0 0 0,0 0-1,0 0 1,0 0 0,0 0-1,-1-1 1,1 1 0,-2 0-7,3-1-30,1 0 1,-1-1 0,1 1 0,-1 0 0,0 0 0,1 0 0,-1-1 0,1 1 0,-1 0-1,1-1 1,-1 1 0,1-1 0,-1 1 0,1-1 0,-1 1 0,1-1 0,0 1 0,-1-1-1,1 1 1,0-1 0,-1 1 0,1-1 0,0 1 0,0-1 0,-1 0 0,1 1 0,0-1 0,0 0-1,0 1 1,0-1 0,0 1 0,0-1 0,0 0 0,0 1 0,0-1 29,2-36-2195,-1 23 1600,6-86-1879</inkml:trace>
  <inkml:trace contextRef="#ctx0" brushRef="#br0" timeOffset="1595.004">13370 1061 2136,'-10'34'1662,"-2"0"0,-1-1 0,-1-1-1,-2 0 1,-2 0-1662,10-18 357,1 0 1,1 0-1,0 0 1,0 1-1,1 0 1,-2 14-358,-1 17 376,-1 30-376,3-28 118,-4 16-118,9-57 13,-1 0 0,0 0 0,-1 0 0,-3 7-13,6-13 18,0 0-1,-1 0 1,1-1 0,0 1-1,-1 0 1,1 0 0,-1 0-1,1 0 1,-1 0-1,0-1 1,1 1 0,-1 0-1,0-1 1,0 1-1,1 0 1,-1-1 0,0 1-1,0-1 1,0 1 0,0-1-1,0 0 1,0 1-1,1-1 1,-1 0 0,0 1-1,0-1 1,0 0-1,0 0 1,0 0 0,0 0-1,0 0 1,0 0 0,0 0-1,0 0 1,0-1-1,0 1 1,0 0 0,0-1-18,0 1 9,0-1 1,0 0 0,1 0 0,-1 0 0,0 1 0,1-1 0,-1 0-1,0 0 1,1 0 0,0 0 0,-1 0 0,1 0 0,-1 0-1,1 0 1,0 0 0,0 0 0,0 0 0,0-1 0,0 1-1,0 0 1,0-1-10,1-32 148,0 30-145,7-45-12,2 1 0,2 1 1,2 0-1,2 1 0,18-33 9,-29 68-1,1 0 0,0 0 0,1 1 0,0 0-1,1 0 1,8-8 1,13-11-5</inkml:trace>
  <inkml:trace contextRef="#ctx0" brushRef="#br0" timeOffset="2090.193">13400 1282 9394,'13'4'470,"1"0"1,-1 1-1,0 1 0,0 0 1,-1 0-1,1 2 1,-1-1-1,-1 2 0,0-1 1,4 5-471,-2-2 0,-4-3 3,0 0 1,0 1-1,-1 0 0,7 9-3,-13-15 2,-1 0 0,1 0-1,0 0 1,-1 0-1,0 0 1,0 0 0,0 0-1,0 1 1,0-1-1,-1 0 1,1 0 0,-1 1-1,0-1 1,0 0-1,0 1 1,-1-1-1,1 0 1,-1 1 0,0 1-2,-5 16 10,-1 0 0,0 0 1,-9 14-11,13-29 2,-1 1 0,1-1 1,-1 0-1,0 0 0,-1 0 0,0-1 0,0 1 1,0-1-1,0-1 0,-1 1 0,1-1 0,-1 1 1,-2-1-3,-15 3 43,23-7-41,0 0 0,-1 0-1,1 0 1,-1 0 0,1 0 0,-1 0 0,1 0-1,-1 0 1,1 0 0,-1 0 0,1 0-1,-1 0 1,1 0 0,-1 0 0,1-1 0,-1 1-1,1 0 1,-1 0 0,1 0 0,-1-1-1,1 1 1,0 0 0,-1-1 0,1 1 0,-1 0-1,1-1 1,0 1 0,0-1 0,-1 1 0,1 0-1,0-1 1,0 1 0,-1-1 0,1 1-1,0-1 1,0 1 0,0-1 0,0 1 0,0-1-1,-1 1 1,1-1 0,0 1 0,0-1-1,0 1 1,0-1 0,1 1 0,-1-1 0,0 1-1,0-1 1,0 1 0,0-1 0,1 1-2,42-177-24,-33 139 8,13-45-48,13-24 64,-27 83-2,1 0 0,1 1 0,1 1 0,1 0 0,1 0 0,11-11 2,-21 28 3,0 0-1,0 1 1,1-1 0,0 1 0,0 0 0,0 1 0,0-1 0,0 1-1,3-1-2,-5 3 1,0 0-1,0-1 1,1 2-1,-1-1 1,0 0-1,1 1 1,-1-1-1,1 1 1,-1 0-1,0 0 1,1 1-1,-1-1 1,0 1-1,1-1 1,-1 1-1,0 0 1,0 0-1,1 1 0,2 0-3,-1 1 0,1 0-1,-1 1 1,0-1 0,0 1-1,0 0 1,-1 0 0,1 1-1,-1-1 1,0 1-1,0 0 1,0 0 0,-1 0-1,0 1 1,0-1 0,0 1-1,-1 0 1,1 0 0,-2 0-1,1 0 4,4 19-6,-1 0-1,-1 0 1,-2 0-1,0 12 7,-1-31 1,2 60 15,-2 0 0,-4 0 0,-2 1 0,-3-2 0,-14 56-16,22-120 3,0 0-1,-1 0 0,1 0 0,0 0 1,0 0-1,0 0 0,-1 0 1,1 0-1,0 0 0,-1 0 0,1 0 1,-1-1-1,0 1 0,1 0 1,-1 0-1,1 0 0,-1-1 0,0 1 1,0 0-1,1-1 0,-1 1 0,0 0 1,0-1-1,0 1 0,0-1 1,0 0-1,0 1 0,0-1 0,0 0 1,0 1-1,0-1 0,0 0 1,0 0-1,0 0 0,0 0 0,0 0 1,0 0-1,0 0 0,0 0 1,0 0-1,0-1 0,0 1 0,1 0 1,-1-1-1,0 1 0,0 0 0,0-1 1,0 1-1,0-1 0,0 0 1,1 1-1,-1-1 0,0 0 0,0 1-2,-4-4-14,0-1-1,0 1 1,0-1-1,1 0 1,-1 0-1,1 0 1,-3-5 14,2 0-357,1 0 1,0 1 0,0-1-1,1-1 1,1 1 0,0 0-1,0-1 1,1 1 0,0-1-1,1-3 357,-1-19-2268</inkml:trace>
  <inkml:trace contextRef="#ctx0" brushRef="#br0" timeOffset="2780.548">14247 1215 2497,'-5'107'-425,"5"-104"410,0 0-1,0-1 1,0 1-1,-1 0 1,1 0 0,-1-1-1,0 1 1,0-1-1,0 1 1,0 0-1,0-1 1,0 0-1,-2 2 16,-2 6-233,2-3 181,-12 31 2513,12-13 5122,10-26-7070,22-2-385,0-2 0,19-5-128,-30 4 28,-2 0 0,1-2 1,-1 1-1,0-2 0,0 0 0,-1-1 1,0-1-1,-1 0 0,12-12-28,34-24 114,-33 28-57,31-23 89,-53 38-114,0 0 0,0-1 0,0 0 0,-1 0 0,0-1 1,0 1-1,0-1 0,3-5-32,-7 9 10,1 1 0,-1 0 0,1-1 0,-1 1 0,1 0 0,-1-1 0,0 1 0,1-1 0,-1 1 0,0-1 0,0 1 0,0 0 0,0-1 0,0 1 0,-1-1-1,1 1 1,0-1 0,-1 1 0,1 0 0,-1-1 0,1 1 0,-1 0 0,0-1 0,1 1 0,-2-1-10,0 0 14,0 0-1,0 0 1,-1 0 0,1 0-1,-1 0 1,0 0-1,1 1 1,-1-1-1,0 1 1,0 0-1,-2-1-13,-9-2 32,1 1 1,-1 0-1,0 1 0,-13-1-32,-2 3 13,0 2 0,0 1 1,1 0-1,0 2 0,0 2 1,0 0-1,0 2 0,2 1 1,-1 1-1,1 1 0,-15 11-13,32-18 0,1 0-1,0 0 0,0 1 0,1 1 1,-1-1-1,-3 5 1,7-6-1,1-1 0,0 1 0,0 0 0,0 0 0,0 0 0,1 0 0,0 0 0,0 0 0,0 1 0,1-1 0,-1 1 0,1 3 1,0 8 0,0 0 0,1 1 0,1-1-1,1 1 1,1-1 0,0 0-1,1 0 1,1 1 0,3 8 3,1-2-1,0 1 1,2-1-1,1-1 1,2 1-3,-2-4-31,1-1-1,0 0 1,2-1 0,0 0-1,1-2 1,0 0 0,2 0-1,0-2 1,0 0 0,6 2 31,-21-14-41,0 0 0,1-1 0,0 1 0,-1-1 0,1 0 0,0 0 0,-1 0 0,1 0 0,0 0 0,0-1 0,0 0 0,0 0 0,0 0 0,0 0 0,0 0 0,-1-1 0,1 0 0,0 0-1,0 0 1,-1 0 0,1-1 0,0 1 41,4-4-395,0 0-1,0 0 0,0-1 1,-1 0-1,0-1 0,0 1 1,-1-1-1,3-4 396,31-38-2312</inkml:trace>
  <inkml:trace contextRef="#ctx0" brushRef="#br0" timeOffset="3311.127">15130 1638 7618,'0'0'119,"0"0"1,0 0 0,-1 0-1,1 0 1,0-1 0,0 1 0,0 0-1,0 0 1,0-1 0,-1 1-1,1 0 1,0 0 0,0-1 0,0 1-1,0 0 1,0 0 0,0-1-1,0 1 1,0 0 0,0 0-1,0-1 1,0 1 0,0 0 0,0 0-1,0-1 1,0 1 0,0 0-1,0 0 1,0-1 0,1 1 0,-1 0-1,0 0 1,0 0 0,0-1-1,0 1 1,0 0 0,1 0 0,-1 0-1,0-1 1,0 1 0,0 0-1,1 0-119,14-5 1541,28 2-2185,-36 3 926,109-7-200,-2-5 0,54-16-82,-112 18 46,-1-3-1,0-3 0,-1-2 1,16-9-46,-29 11 55,1 1 1,26-4-56,11-4 27,-69 20-162,28-12 127,-36 14-150,-1 0 1,1 0-1,-1 0 0,1 0 0,-1 0 0,0 0 0,1-1 1,-1 1-1,0 0 0,0-1 0,0 1 0,0-1 0,0 1 1,0-1-1,0 0 0,-1 1 0,1-1 0,-1 0 0,1-1 158,0-17-2212</inkml:trace>
  <inkml:trace contextRef="#ctx0" brushRef="#br0" timeOffset="3701.634">15128 2187 8634,'5'-2'305,"-1"1"1,0 0-1,0 0 1,1 0-1,-1 1 0,0 0 1,1-1-1,-1 2 1,0-1-1,1 0 1,-1 1-1,0 0 0,5 1-305,9 1-85,157 24-958,-135-23 1242,1-1 0,0-2 0,-1-2 0,1-2 0,2-2-199,-12 1 658,24-7-658,-26 5 262,-1 1-1,5 1-261,-3 1 24,0-2-1,0 0 1,-1-2-1,1-2 1,-2 0-1,1-2 1,-1-1-1,-1-1 1,0-2-1,-1 0 1,18-15-24,-26 14-99,-17 15 99,-1 1 1,0 0-1,0-1 1,1 1-1,-1-1 1,0 1-1,0 0 0,1-1 1,-1 1-1,0-1 1,0 1-1,0 0 1,0-1-1,0 1 1,0-1-1,0 1 0,0-1 1,0 1-1,0-1 1,0 1-1,0 0 1,0-1-1,0 1 1,0-1-1,0 1 1,0-1-1,-2-1-53,-1 1 0,1-1 0,0 1 0,-1-1 0,1 1 0,-1 0 0,1 0 1,-1 0-1,0 0 0,1 0 0,-1 1 0,0-1 0,-2 1 53,-59-14-3534</inkml:trace>
  <inkml:trace contextRef="#ctx0" brushRef="#br0" timeOffset="-145871.014">4099 1538 9194,'-42'-22'1129,"-45"-21"1709,76 39-2650,0 0 1,0 0-1,0 1 0,0 0 1,-1 1-1,-9 0-188,16 2-54,0 1-1,-1-1 1,1 1-1,0 0 1,-1 1-1,1-1 1,0 1-1,0 0 1,0 1-1,1-1 1,-1 1-1,0 0 1,1 0-1,0 0 1,-1 1-1,2-1 1,-1 1-1,-1 2 55,-1-1-63,-172 164-1086,-31 28 1603,14-20 1096,-23 39-1550,90-75 289,6 6 0,-2 16-289,-398 626 130,-34 191-46,31 118 147,78 32 230,290-638 247,-18 170-708,99-300 323,16 3 0,8 83-323,20 60 204,23 184-204,29-231 61,50 258-61,131 459 24,70-108-25,44-134 25,-172-590-35,52 68 11,119 165-3,-224-440 63,6-4 0,12 4-60,174 196 138,-227-275-195,2-3 0,3-2 1,3-3-1,4-1 57,11 5-742,21 7 742,-59-39-1188,1-3 0,1-1 0,23 7 1188,-23-14-2873,25 4 2873</inkml:trace>
  <inkml:trace contextRef="#ctx0" brushRef="#br0" timeOffset="-144706.744">33306 2683 7898,'184'161'4268,"-75"-53"-4081,-5 5 0,59 87-187,220 315 851,-283-378-547,201 294 596,-222-294-657,-5 4 0,-7 3 1,26 88-244,-52-113 79,19 104-79,7 133 23,-38-150 58,-9 1 0,-8 188-81,-18-203 71,-9-1 0,-8 0 1,-8-2-1,-9 3-71,-60 186 89,-16-4-1,-20 5-88,-24 20 19,-402 891 44,355-860-119,-124 197-216,-109 113 272,143-297-104,-38 13-16,-366 378 120,369-495-3,-111 70 3,43-72-1,-70 19 53,-443 250-52,422-324 8,-285 122 55,-13-17-20,753-370-40,-47 24 4,-1297 642-161,932-452-99,42-17-2097,5-1 260</inkml:trace>
  <inkml:trace contextRef="#ctx0" brushRef="#br0" timeOffset="15589.706">17455 577 6969,'37'49'1733,"-37"-48"-1599,1 0 1,-1 1-1,1-1 1,-1 0-1,1 0 0,-1 0 1,0 1-1,1-1 1,-1 0-1,0 0 1,0 1-1,0-1 0,0 0 1,0 0-1,0 1 1,0-1-1,-1 0-134,-1 2-110,0-14 579,6-30-206,0 5-222,-2 23-35,0-10 18,0 1 1,2-1-1,3-8-24,-5 27 5,-1 0 0,0 0 0,0-1 0,0 1 0,-1 0 0,1-4-5,-7 28-50,6-14 57,-1-1-1,0 1 0,0-1 1,0 0-1,-1 0 0,0 0 1,0 0-1,0 0 0,-1 0 1,0 0-1,1 0 0,-2-1 1,-1 3-7,5-7-8,0 0 15,0 0-11,0 0 0,0 0 10,0 0-15,0 0 2,0 1 8,0-1-1,1 1 1,-1-1-1,0 1 1,0 0-1,0-1 1,0 1-1,1-1 1,-1 1-1,0 0 1,0-1 0,0 1-1,0 0 1,-1-1-1,1 1 1,0 0-1,0-1 1,0 1-1,0-1 1,-1 1-1,1 0 1,0-1-1,-1 1 1,1-1-1,0 1 1,-1-1 0,1 1-1,-1-1 1,1 1-1,-1 0 0,0-1-1,1 1 0,-1 0 0,1-1 0,-1 1 0,1 0 0,-1 0 0,1 0 0,-1 0 0,1-1-1,0 1 1,-1 0 0,1 0 0,0 0 0,0 0 0,-1 1 1,2-2-18,-1 0 15,1 0 1,-1 0-1,0 0 1,0 0-1,0 0 1,1 0 0,-1 1-1,0-1 1,0 0-1,1 0 1,-1 0-1,0 0 1,0 0 0,1 0-1,-1 0 1,0 0-1,0 0 1,0 0-1,1-1 1,-1 1-1,0 0 1,0 0 0,1 0-1,-1 0 1,0 0-1,0 0 1,0 0-1,0 0 1,1-1 0,-1 1-1,0 0 1,0 0-1,0 0 1,0 0-1,1-1 1,-1 1-1,0 0 1,0 0 0,0 0-1,0-1 1,0 1-1,0 0 1,0 0-1,0-1 1,0 1 0,0 0-1,0 0 1,1 0-1,-1-1 1,-1 1-1,1 0 1,0 0-1,0-1 1,0 1 0,0 0-1,0 0 1,0 0-1,0-1 1,0 1-1,0 0 1,0 0 0,0-1-1,0 1 1,-1 0-1,1 0 1,0 0-1,0 0 1,0-1-1,-1 1 3,1-7-1296,0 7 1288,0 0 0,0-1 0,-1 1 0,1 0 0,0 0 0,0 0 0,0 0 0,0 0 0,0 0 0,0 0 0,0 0 0,0-1 0,0 1 0,0 0 0,0 0 0,0 0 0,1 0 0,-1 0 0,0 0 1,0 0-1,0 0 0,0-1 0,0 1 0,0 0 0,0 0 0,0 0 0,0 0 0,0 0 0,0 0 0,0 0 0,0 0 0,0 0 0,1 0 0,-1 0 0,0 0 0,0 0 0,0-1 0,0 1 0,0 0 1,0 0-1,0 0 0,0 0 0,1 0 0,-1 0 0,0 0 0,0 0 0,0 0 0,0 0 0,0 0 0,0 0 0,0 0 0,0 0 0,1 0 0,-1 0 0,0 0 0,0 1 0,0-1 0,0 0 0,0 0 1,0 0-1,0 0 0,0 0 0,0 0 0,1 0 8,-1 0-53,0 0-1,0 0 1,0 0 0,0 1 0,0-1 0,0 0 0,0 0 0,0 0-1,0 0 1,0 0 0,0 0 0,0 0 0,0 0 0,0 1-1,0-1 1,0 0 0,0 0 0,0 0 0,0 0 0,0 0 0,0 0-1,0 0 1,0 0 0,0 1 0,0-1 0,0 0 0,-1 0-1,1 0 1,0 0 0,0 0 0,0 0 0,0 0 0,0 0 0,0 0-1,0 0 1,0 0 0,0 0 0,0 1 0,-1-1 0,1 0-1,0 0 1,0 0 0,0 0 0,0 0 0,0 0 0,0 0 0,0 0-1,0 0 1,-1 0 0,1 0 0,0 0 0,0 0 0,0 0-1,0 0 1,0 0 0,0 0 0,0 0 0,0 0 0,-1-1-1,1 1 1,0 0 0,0 0 0,0 0 53,-3 0-2039</inkml:trace>
  <inkml:trace contextRef="#ctx0" brushRef="#br0" timeOffset="17126.648">17477 317 4457,'-2'-12'2098,"-1"15"-489,0 25-811,-1 23-343,0 3 437,-8 37-892,-18 48 1236,-22 56-1236,-9 34 539,34-88-60,13-58-247,-9 15-232,23-97 2,0-1 0,0 0 0,0 0 0,0 1-1,0-1 1,0 0 0,0 0 0,0 1 0,0-1 0,0 0 0,0 0 0,-1 1 0,1-1 0,0 0 0,0 0 0,0 1 0,0-1 0,-1 0 0,1 0 0,0 0 0,0 1 0,0-1 0,-1 0-1,1 0 1,0 0 0,0 0 0,-1 0 0,1 0 0,0 1 0,0-1 0,-1 0 0,1 0 0,0 0 0,-1 0-2,-6-7-523,-6-18-1989,-1-24-68,-8-50-449</inkml:trace>
  <inkml:trace contextRef="#ctx0" brushRef="#br0" timeOffset="17610.356">17457 243 6721,'16'-3'-209,"1"1"-1,0 0 1,0 1 0,-1 1-1,1 1 1,0 0-1,0 1 1,-1 1-1,1 0 1,-1 2-1,3 1 210,3 1-245,-1 1-1,0 2 0,0 0 1,7 6 245,-9-4 1535,-2 0 0,12 10-1535,-11-6 350,-1 1 0,-1 0-1,-1 1 1,0 1-1,-1 0 1,-1 1 0,-1 0-1,8 20-349,-14-26 65,0 0 0,0 1 0,-2 0 0,0 0-1,0 0 1,-2 1 0,0-1 0,-1 1 0,0-1-1,-1 1 1,-1-1 0,0 1 0,-3 11-65,1-16 36,-1-1 1,0 0-1,-1 0 0,0 0 1,0 0-1,-1-1 0,0 0 1,0 0-1,-1-1 1,-8 7-37,-9 10 66,-2-2 1,-24 17-67,3-5-7,-1-1 0,-2-3 0,-7 2 7,-5-2-567,-1-2 1,-1-2 0,-1-4-1,-35 7 567,88-27-666,0-1-1,0-1 0,0 0 1,0 0-1,0-1 1,-9-1 666,-7-6-2772</inkml:trace>
  <inkml:trace contextRef="#ctx0" brushRef="#br0" timeOffset="18064.142">18219 582 8898,'-2'3'421,"1"-1"0,-1 1 0,1 0 0,0 0 0,0 0 0,0 0 0,0 0 0,0 1-421,-1 40 562,3-38-597,-1 0-1,0 1 1,0-1 0,-1 1 0,0-1 0,0 1 0,-1-1 0,0 3 35,-2-4 380,-2 6-32,-3 30-321,2 0 1,2 2-28,1-19 4,1-2-1,0-4-1,1 0 0,0 0 0,1 0 0,1 0 0,1 3-2,3-7 19,-1-27-3109,-3-7 968</inkml:trace>
  <inkml:trace contextRef="#ctx0" brushRef="#br0" timeOffset="18810.147">18571 298 3905,'-2'14'590,"0"-1"1,0 1-1,-1-1 1,-1 0-1,0 0 1,-1 0-1,0 0 1,-6 8-591,7-13 81,-1 0 1,0 0-1,-1-1 1,0 1 0,0-1-1,0-1 1,-1 1 0,0-1-1,-2 1-81,5-5 51,1 0 0,-1 0 0,0 0 0,0 0 0,1-1-1,-1 0 1,0 0 0,-1 0 0,1 0 0,0-1 0,0 1 0,0-1 0,0 0-1,0-1 1,0 1 0,0-1 0,-1 1 0,1-1 0,0 0 0,0-1-1,1 1 1,-3-2-51,-13-4 397,-34-14 356,48 20-729,0 0 0,0 0 0,0 0 0,1 0-1,-1 1 1,0 0 0,0 0 0,0 0 0,-5 1-24,9 0-5,0-1 1,1 0 0,-1 0 0,0 0-1,1 1 1,-1-1 0,0 0 0,1 1 0,-1-1-1,0 1 1,1-1 0,-1 0 0,1 1-1,-1 0 1,1-1 0,-1 1 0,1-1-1,-1 1 1,1-1 0,-1 1 0,1 0 0,0-1-1,0 1 1,-1 0 0,1 0 0,0-1-1,0 1 1,0 0 0,-1 0 0,1-1 0,0 1-1,0 0 1,0 0 0,0-1 0,0 1-1,1 0 1,-1-1 0,0 1 0,0 0 0,0 0-1,1-1 1,-1 1 0,0 0 0,1-1-1,-1 1 5,2 3-31,0 0 0,0 1-1,1-1 1,-1 0-1,1-1 1,1 3 31,9 6-30,0-1 0,1 0 0,1-1 1,-1 0-1,1-1 0,1-1 0,0 0 0,4 0 30,22 12 17,20 6 53,-43-19-10,-1 0 1,1 2 0,-2 0-1,13 8-60,-26-14 16,0 0-1,0 0 0,0 0 1,-1 0-1,1 1 1,-1-1-1,0 1 1,0 0-1,0 0 0,-1 0 1,1 1-1,-1-1 1,0 1-1,0-1 0,-1 1 1,1-1-1,-1 1 1,0 0-1,0 0 1,0 4-16,-2-2 33,1-1 1,-1 0-1,0 0 1,0 0 0,0 0-1,-1 0 1,0 0 0,0 0-1,-3 4-33,-30 50 155,24-42-131,5-9-24,-1 0 1,0-1-1,0 0 1,0 0-1,-1 0 0,-1-1 1,1 0-1,-1-1 1,0 0-1,0 0 0,-1-1 1,0 0-1,0-1 1,0 0-1,0-1 0,-18 6-258,-1-2 0,1-2-1,-1 0 1,-27 0 258,44-4-688,0-1 1,0 1-1,0-2 0,0 0 1,0 0-1,0-2 1,0 1-1,-8-4 688,-1-4-2923</inkml:trace>
  <inkml:trace contextRef="#ctx0" brushRef="#br0" timeOffset="19210.078">18985 25 5297,'2'-18'2717,"0"11"-2282,-1 8-2781,-1 4 2793,-1 0 1,0 0 0,0 0-1,0 0 1,0 0 0,-1 0-1,0 3-447,-5 12 346,-19 46 896,-13 19-1242,33-70 165,-29 72 278,5 0 0,3 2-1,2 11-442,8-34 59,-60 268-208,73-316 79,2-9-5,0 0-1,0 0 1,1 1 0,1-1-1,0 0 1,0 1 0,0-1-1,1 1 76,-1-10-7,0 1-1,0-1 1,0 0-1,0 1 1,0-1-1,0 0 1,0 1-1,0-1 1,0 0-1,0 1 1,0-1-1,0 0 1,0 1-1,0-1 1,1 0-1,-1 1 1,0-1-1,0 0 1,0 0-1,0 1 1,0-1-1,1 0 1,-1 1-1,0-1 1,0 0-1,1 0 1,-1 0-1,0 1 1,0-1-1,1 0 1,-1 0-1,0 0 1,1 0-1,-1 1 1,0-1-1,1 0 1,-1 0-1,0 0 1,1 0-1,-1 0 1,0 0-1,1 0 0,-1 0 1,0 0-1,0 0 1,1 0-1,-1 0 8,13-13-205,3-11-888,-1 0 1,2-7 1092,15-28-1521</inkml:trace>
  <inkml:trace contextRef="#ctx0" brushRef="#br0" timeOffset="19552.163">19248 166 8226,'-17'1'1936,"-6"56"345,-27-54-4482,-14-14-151</inkml:trace>
  <inkml:trace contextRef="#ctx0" brushRef="#br0" timeOffset="21171.526">20260 816 4905,'-35'152'2840,"-12"48"-523,24-111-1783,5-13 32,-4-1 0,-16 35-566,38-110 14,0 0 1,0 0-1,0 1 0,0-1 1,-1 0-1,1 1 1,0-1-1,0 0 1,0 0-1,0 1 0,0-1 1,0 0-1,0 0 1,0 1-1,0-1 0,-1 0 1,1 0-1,0 0 1,0 1-1,0-1 0,-1 0 1,1 0-1,0 0 1,0 1-1,0-1 0,-1 0 1,1 0-1,0 0 1,0 0-1,-1 0 1,1 0-1,0 0 0,-1 1 1,1-1-1,0 0 1,0 0-1,-1 0 0,1 0 1,0 0-1,0 0 1,-1 0-1,1 0 0,0 0 1,-1-1-1,1 1 1,0 0-1,0 0 0,-1 0 1,1 0-1,0 0 1,0 0-1,-1-1 1,1 1-1,0 0 0,0 0 1,0 0-1,-1 0 1,1-1-1,0 1 0,0 0 1,0 0-1,0-1 1,0 1-1,-1 0 0,1 0 1,0-1-15,-7-20 871,-2-34-880,0-5-186,3-4 195,3 25-238,2 0 1,1 0 0,2 0-1,2 0 1,2 1 0,1-1 0,2 1-1,1 1 1,2 0 0,2 0 0,7-10 237,11-17-481,4 1 1,2 2 0,2 2 0,3 1-1,3 3 1,1 2 0,4 1 0,1 3 0,2 3-1,16-9 481,-48 41 363,1 1 0,0 0 0,8-2-363,36-19 1472,-85 41 1397,-20 12-2794,22-9-58,0 1 0,1 1 0,0 0 0,-4 6-17,-19 18 51,26-23-15,0 1 0,1-1 0,0 2 0,1 0 0,1 0 1,-5 12-37,-22 35 99,-7-2 16,-2-1 0,-17 12-115,-18 4 121,12 8-14,33-38 87,-34 32-194,69-76 22,-1 1-1,1-1 1,-1 1-1,1-1 1,0 1-1,-1-1 1,1 1 0,0-1-1,0 1 1,0 0-1,0-1 1,0 1-1,1-1 1,-1 1-1,0-1 1,1 1-1,-1-1 1,1 1-1,0-1 1,-1 1-1,2 0-21,0 4-40,11 33 67,17 31-27,-24-56 1,-1-3 9,0 0-1,1-1 0,0 1 1,1-1-1,0 0 0,1-1 1,0 0-1,0 0 0,1-1 1,0 0-1,8 6-9,-6-7 33,1-1 1,0 0-1,0-1 0,0 0 1,0-1-1,1 0 0,-1-1 1,1 0-1,0-1 1,2-1-34,50 5 271,0-3 1,23-4-272,132-13 286,-134 1-265,-30 3 83,-62 14-364,0 0 0,0-1-1,0 1 1,-1-2 0,-1 1 260,-34 5-2323,-35-7 89</inkml:trace>
  <inkml:trace contextRef="#ctx0" brushRef="#br0" timeOffset="21684.667">20128 143 7602,'6'-8'4343,"-7"16"-3250,-8 30-1384,-33 83-37,-19 32 328,36-95 21,2 1 0,4 1 0,2 1 0,2 0 0,4 1 0,0 13-21,10-65-37,-13 134 283,-6 3-246,12-104-530,-2 0 1,-2 0 0,-1-1 0,-3-1-1,-10 20 530,-14 11-1881</inkml:trace>
  <inkml:trace contextRef="#ctx0" brushRef="#br0" timeOffset="22699.801">21147 570 2457,'12'13'2725,"0"1"0,10 14-2725,-15-18 510,0 0 1,-2 1 0,1 0-1,2 8-510,-5-10 150,0 0 1,-1 0-1,0 0 0,0 0 0,-1 0 0,0 0 1,-1 1-1,0-1 0,0 0 0,-1 0 0,0 1 1,-1-1-1,0 0 0,-2 3-150,-51 156 941,-18 60-765,69-217-39,4-19 81,4-24-14,3-6-173,2 1 0,1 0-1,5-8-30,7-24 42,26-74-13,-37 114-23,2 0 0,0 1 1,16-22-7,-26 46 2,0 0-1,0 0 1,0 0 0,0 0 0,1 1 0,0-1 0,0 1-2,-3 2 0,-1 1 0,1-1 0,0 1 0,0-1 0,0 0 0,0 1 0,0 0 0,0-1 0,0 1 0,0 0 0,0-1 0,0 1 0,0 0 1,0 0-1,0 0 0,1 0 0,-1 0 0,0 0 0,0 0 0,0 0 0,0 1 0,0-1 0,0 0 0,0 0 0,0 1 0,0-1 0,0 1 0,0-1 0,0 1 0,0 0 0,0-1 0,-1 1 0,1 0 0,0 0 0,4 4-6,-1 0 0,0 0 0,0 1 0,0 0 0,-1 0 0,0 0 0,0 0 0,-1 0 0,1 0-1,-1 1 1,-1 0 6,4 14-8,-1 0 0,-1 0-1,-1 1 9,9 82 7,-11-100 1,0 1 1,0-1-1,-1 0 0,0 0 1,1 0-1,-2 0 0,1 0 1,0 0-1,-1 0 1,0 0-1,0 1-8,1-4 4,0 1 1,0 0 0,0 0-1,0 0 1,0 0 0,0 0-1,1 0 1,-1 0 0,1 0-1,0 0 1,-1 0 0,1 0-1,0 0 1,0 1-1,0-1 1,1 0 0,-1 0-1,0 0 1,1 0 0,-1 0-1,1 1-4,0-3 3,-1 0 0,1 0-1,-1 0 1,1-1 0,-1 1-1,0 0 1,1 0 0,-1 0-1,1 0 1,-1 0 0,1-1 0,-1 1-1,0 0 1,1 0 0,-1-1-1,0 1 1,1 0 0,-1-1-1,0 1 1,1 0 0,-1-1-1,0 1 1,0 0 0,1-1-1,-1 1 1,0-1 0,0 1-1,0-1 1,1 1 0,-1 0-1,0-1-2,3-3 24,1-1-8,1 0-4,-1-1 1,1 1-1,-1-1 1,0 0-1,-1 0 1,1-1-1,-1 1 1,0-1-1,-1 1 1,0-1-1,1-3-12,28-129-16,-7 45-74,-23 90 88,0 0 1,0 0 0,0 0-1,0 0 1,1 0 0,0 1-1,0-1 1,0 0 0,0 1 1,-1 2-2,-1 0 1,1 0 0,0 1-1,-1-1 1,1 1 0,0-1-1,0 1 1,0-1 0,-1 1-1,1-1 1,0 1 0,0 0-1,0-1 1,0 1 0,0 0-1,0 0 1,0 0 0,0-1-1,0 1 1,0 0 0,0 0-1,0 1 1,0-1 0,0 0-1,0 0 1,0 0 0,-1 1-1,1-1 1,0 0 0,0 1-1,0-1 1,0 1 0,0-1-1,-1 1 1,1-1 0,0 1-1,0 0 1,0 0 1,7 6-19,0 0 0,0 1 1,0-1-1,-1 2 0,-1-1 0,1 1 0,3 7 19,36 71-53,-41-77 38,5 10-510,0 1 0,-2-1 1,0 1-1,-2 1 0,0 0 0,-1 3 525,-2 14-2160</inkml:trace>
  <inkml:trace contextRef="#ctx0" brushRef="#br0" timeOffset="24258.062">17029 2049 7170,'410'-60'4214,"-144"13"-3966,30-19-248,-64 13 380,134-31 364,14 7-149,-8 18-253,-367 58-339,365-41 307,-19 16-65,-2-3-73,-261 20-103,155-19 165,362-30 235,-327 35-386,-186 10-45,-1-3 0,3-5-38,-71 15 0,-1-1 0,0-1 1,0 0-1,16-10 0,-31 14-35,0 0 0,0-1-1,0 0 1,0 0 0,-1 0 0,0-1-1,0 0 1,-1 0 0,1 0 0,-1-1 0,0 0-1,-1 0 1,0 0 0,3-7 35,-6 9-244,0 0 1,0 0-1,0 0 0,-1 0 1,0 0-1,0-1 0,0 1 1,-1 0-1,1 0 0,-1 0 1,0 0-1,-1 0 0,1 0 1,-1 1-1,0-1 0,0 0 1,-1 1-1,1-1 0,-1 1 1,-1-2 243,-17-19-2699</inkml:trace>
  <inkml:trace contextRef="#ctx0" brushRef="#br0" timeOffset="26311.321">17434 2415 7642,'90'-31'2312,"-72"24"-217,-35 13-2093,-49 4 334,1 4 0,-9 4-336,49-12 106,-25 8 11,1 2-1,1 1 0,0 3 0,1 2 0,1 2 1,1 2-1,-16 14-116,39-24 0,2 1 1,-2 3-1,14-14-2,2 1 0,-1 0 0,1 1 0,0 0 0,0 0 0,-4 8 2,9-14-2,0 0 0,1 0 0,-1 0 0,0 0 0,1 0-1,-1 0 1,1 0 0,-1 0 0,1 0 0,0 0 0,0 0 0,0 0-1,0 1 3,1-2-2,-1 1-1,0-1 0,1 0 0,-1 0 0,1 0 0,-1 0 0,1 0 1,0 0-1,-1 0 0,1 0 0,0 0 0,-1-1 0,1 1 0,0 0 1,0 0-1,0-1 0,1 2 3,3 0-12,1 1 1,0-1-1,0 0 1,0-1-1,0 0 1,0 1-1,5-1 12,-1 0-3,151 25 38,-136-23-29,1 1 0,0 1 1,-1 1-1,0 1 0,0 1 1,-1 1-1,1 2-6,-17-7 4,-1 1 1,1 1-1,-1-1 0,0 1 1,-1 0-1,1 1 0,-1-1 0,-1 1 1,4 5-5,-7-10 3,0 1-1,0 0 1,0 0 0,-1-1 0,1 1 0,-1 0 0,0 0-1,1 0 1,-1 1 0,-1-1 0,1 0 0,0 0-1,-1 1 1,0-1 0,0 0 0,0 0 0,0 1-1,0-1 1,0 0 0,-1 1 0,0-1 0,0 0-1,0 0 1,0 0 0,0 0 0,-2 2-3,1-2 6,0 0 1,-1 0-1,0-1 1,0 1-1,0-1 1,0 0 0,0 0-1,0 0 1,0 0-1,-1-1 1,1 1-1,-1-1 1,1 0-1,-1 0-6,-56 12 37,39-9-21,-21 2-68,0-1 0,0-2 1,-1-2-1,1-2 0,-9-2 52,45 2-629,12 1-865,4 0 39,10-1-953</inkml:trace>
  <inkml:trace contextRef="#ctx0" brushRef="#br0" timeOffset="27012.056">17794 2491 8578,'2'-6'818,"7"-16"2192,-9 22-2985,1-1 0,-1 1-1,1-1 1,-1 1 0,0-1-1,1 1 1,-1-1-1,1 1 1,-1-1 0,1 1-1,-1-1 1,1 1-1,0 0 1,-1 0 0,1-1-1,-1 1 1,1 0 0,0 0-1,-1-1 1,1 1-1,-1 0 1,1 0 0,0 0-1,-1 0 1,1 0-1,0 0 1,-1 0 0,1 0-1,0 0 1,-1 1-1,1-1-24,-1 0-7,1 0-1,-1 0 1,0 0-1,1 0 1,-1 0-1,0 0 0,0 0 1,1 0-1,-1 0 1,0 0-1,1 0 1,-1 1-1,0-1 1,0 0-1,1 0 0,-1 0 1,0 0-1,0 1 1,0-1-1,1 0 1,-1 0-1,0 1 0,0-1 1,0 0-1,0 0 1,1 1-1,-1-1 1,0 0-1,0 0 0,0 1 1,0-1-1,0 0 1,0 1-1,0-1 1,0 0-1,0 0 0,0 1 1,0-1-1,0 0 1,0 1 7,-9 12-174,5-7 217,-22 29 207,-10 23-250,15-25 78,-14 27 131,3 2 0,3 1 0,-6 23-209,24-59 33,-143 412 133,118-326-152,27-78-11,7-26 7,0 0-1,0 0 1,-1 0 0,0-1-1,0 1 1,-1-1-1,0 0 1,-1 0-1,0 0 1,-2 3-10,7-11 1,0 0 1,-1 1-1,1-1 1,0 0-1,0 0 0,0 0 1,0 0-1,0 0 1,0 0-1,0 1 1,-1-1-1,1 0 0,0 0 1,0 0-1,0 0 1,0 0-1,-1 0 0,1 0 1,0 0-1,0 0 1,0 0-1,0 0 0,-1 0 1,1 0-1,0 0 1,0 0-1,0 0 1,-1 0-1,1 0 0,0 0 1,0 0-1,0 0 1,0 0-1,-1 0 0,1 0 1,0 0-1,0 0 1,0 0-1,0 0 1,0-1-1,-1 1 0,1 0 1,0 0-1,0 0 1,0 0-1,0 0 0,0 0 1,0-1-2,-3-13 60,9-35-27,26-81 29,35-89-62,79-189-20,-95 273-2,5 3 1,22-32 21,-71 150 1,1 0 0,1 1-1,0 0 1,1 1 0,0 0 0,0 0 0,7-4-1,-13 13 0,-1 0 0,1 0 0,0 0 0,0 1 0,0-1 0,1 1 0,-1 0 0,0 1 0,1-1 1,0 1-1,-1 0 0,1 0 0,0 0 0,-1 0 0,1 1 0,0 0 0,0 0 0,-1 0 0,1 1 0,0-1 1,-1 1-1,1 0 0,0 1 0,-1-1 0,1 1 0,-1 0 0,1 0 0,6 4 1,-1 0 1,-1 1-1,1 0 0,-1 0 1,0 1-1,-1 0 0,1 1 0,-2 0 1,1 0-1,-1 0 0,3 7-1,-2-2-1,0 0-1,-1 0 1,-1 1 0,0 0-1,-1 0 1,0 1-1,-1 0 1,-1 1 1,-2-7-5,-1-1 0,0 0 0,0 0 0,-1 0 0,0 0 0,-1 0 0,0 0 0,0 0 0,-1 0 0,0 0 0,-1-1 0,0 0 0,0 1 0,-1-1-1,-1 1 6,-10 14 5,0 0-1,-2-1 0,-1-1 0,-8 7-4,6-8-37,-2-1-1,1-2 1,-2 0 0,0-1-1,-1-1 1,-1-2 0,0 0-1,-9 1 38,29-11-53,-1-1-1,0 0 0,0-1 1,0 1-1,0-2 1,0 1-1,-2-1 54,8 1-36,-1-1 0,1 0 0,-1 0 0,1 0 0,-1 0 0,1-1 0,-1 1 0,1 0 0,0-1 0,-1 1 0,1-1 0,0 1 0,-1-1 0,1 1 0,0-1 0,-1 0 0,1 0 0,0 0 0,0 0 0,0 0 0,0 0 0,0 0 0,0 0 0,0 0 0,0 0 0,0-1 0,1 1 0,-1 0 0,0-1 0,1 1 0,-1 0 0,1-1 0,0 1 0,-1-1 0,1 1 0,0 0 0,0-2 36,0-3-392,0 1-1,0-1 0,1 1 1,0 0-1,0 0 1,1-1-1,-1 1 0,1 0 1,0 0-1,1-1 393,19-31-2654</inkml:trace>
  <inkml:trace contextRef="#ctx0" brushRef="#br0" timeOffset="28452.773">18028 2739 2945,'23'139'6876,"-23"-139"-6834,0 0 0,0 1 0,0-1 0,0 0 0,0 0 1,0 0-1,0 1 0,0-1 0,0 0 0,0 0 0,0 0 0,0 1 1,0-1-1,0 0 0,1 0 0,-1 0 0,0 1 0,0-1 0,0 0 1,0 0-1,0 0 0,1 0 0,-1 1 0,0-1 0,0 0 0,0 0 1,0 0-1,1 0 0,-1 0 0,0 0 0,0 0 0,0 0 0,1 1 1,-1-1-1,0 0-42,9-6 1653,2-1-1490,155-97 151,-47 34-255,-57 36-36,-2-3 0,25-23-23,-77 54 5,-1 0-1,1-1 1,-1 0 0,0 0 0,-1-1 0,1 0-1,-2 0 1,1-1 0,-1 0 0,0 1 0,-1-2-1,0 1 1,-1 0 0,0-1 0,0 0 0,-1 0-1,0 0 1,0 1 0,-2-2 0,1 1-1,-1 0 1,0-2-5,-1 10 3,1 1-1,0-1 0,0 0 1,0 0-1,-1 0 0,1 1 1,-1-1-1,0 0 0,1 1 1,-1-1-1,0 0 1,0 1-1,0-1 0,0 1 1,0-1-1,0 1 0,0 0 1,-1-1-3,1 1 1,-1 0 1,1 1-1,0-1 0,-1 1 1,1-1-1,0 1 1,-1-1-1,1 1 1,-1 0-1,1 0 0,-1 0 1,1 0-1,0 0 1,-1 0-1,1 0 1,-1 0-1,1 0 1,-1 1-2,-7 2 0,1 0 1,-1 1-1,1-1 1,0 2 0,0-1-1,-6 6 0,-53 37-7,2 2 0,2 4 0,3 2 7,15-11 1,3 1-1,2 3 1,2 1 0,-7 14-1,25-33-5,2 2 0,-14 32 5,27-53-4,1 0 1,0 0-1,1 0 0,0 0 0,1 1 0,0-1 0,0 1 0,2-1 0,-1 1 1,2 9 3,0-17-2,0 0 0,0 0 0,0-1 0,0 1 1,1 0-1,0 0 0,-1-1 0,1 1 0,1-1 0,-1 1 1,0-1-1,1 0 0,0 0 0,-1 0 0,1 0 1,1-1-1,-1 1 0,0-1 0,0 0 0,1 0 0,0 0 1,-1 0-1,1-1 0,1 1 2,12 4-4,0-1 0,0 0-1,1-1 1,15 1 4,-22-4 2,30 5-27,0-2 1,0-2-1,0-2 1,1-1-1,-1-3 0,10-2 25,-24 1-49,1-1 0,-1-2 1,0 0-1,-1-2 0,0 0 0,-1-2 0,0-1 0,0-1 0,14-12 49,-15 9-5,-1-2-1,-1 0 1,-1-1 0,-1-2 0,0 0-1,-2-1 1,0 0 0,-2-2 0,-1 0-1,-1-1 1,-1 0 0,-1-1 0,-1-1-1,2-10 6,-2-2-63,-1-2 0,1-17 63,-11 59 2,0-1 0,0 1 0,0 0 0,0-1 0,0 1 0,0-1 0,0 1 0,0 0 0,0-1 0,0 1 0,0-1 1,0 1-1,0 0 0,0-1 0,0 1 0,0 0 0,0-1 0,-1 1 0,1-1 0,0 1 0,0 0 0,0-1 0,-1 1 0,1 0 0,0 0 1,0-1-1,-1 1 0,1 0 0,0-1 0,-1 1 0,1 0 0,0 0 0,-1 0 0,1-1 0,0 1 0,-1 0 0,1 0 0,-1 0 0,1 0-2,-1 0 3,0 0 0,1 0 0,-1 0-1,0 1 1,0-1 0,1 0-1,-1 0 1,0 1 0,1-1-1,-1 1 1,0-1 0,1 0-1,-1 1 1,1-1 0,-1 1 0,0-1-1,1 1 1,-1 0 0,1-1-1,0 1 1,-1 0 0,1-1-1,-1 1-2,-12 21 3,-2-1-1,0-1 1,-10 10-3,4-6 8,2 1 0,-7 12-8,-82 134 71,108-171-68,0 0 0,0 0 0,0 0 0,0 0-1,0 0 1,0 0 0,0 0 0,0 0 0,1 0 0,-1 0 0,0 0-1,0 0 1,0 0 0,0 0 0,0 0 0,0 0 0,0 0 0,0 1-1,0-1 1,0 0 0,0 0 0,0 0 0,0 0 0,0 0 0,0 0-1,0 0 1,0 0 0,0 0 0,0 0 0,0 0 0,0 0 0,0 1 0,0-1-1,0 0 1,0 0 0,0 0 0,0 0 0,0 0 0,0 0 0,0 0-1,0 0 1,0 0 0,0 0 0,0 0 0,0 1 0,0-1 0,0 0-1,0 0 1,0 0 0,0 0 0,0 0 0,0 0 0,0 0 0,0 0-1,0 0 1,-1 0 0,1 0 0,0 0 0,0 0 0,0 0 0,0 0-1,0 0 1,0 0 0,0 0-3,8-5 92,14-13 3,66-55 77,17-7-172,6-4 20,-90 68-34,1 1 1,22-12 13,-39 24-1,-1-1 0,1 1 1,-1-1-1,1 0 0,-1 0 1,-1 0-1,1-1 0,-1 1 1,1-1-1,-1 0 0,-1 0 0,1 0 1,-1 0-1,1 0 0,0-4 1,-3 7 1,1 1 0,0-1 0,-1 1-1,1-1 1,-1 0 0,0 1 0,0-1 0,1 1-1,-1-1 1,0 0 0,0 1 0,-1-2-1,1 3 0,0-1 0,0 0 0,0 1 0,-1-1 0,1 0 1,0 1-1,0-1 0,-1 1 0,1-1 0,-1 1 0,1-1 0,0 1 0,-1-1 1,1 1-1,-1-1 0,1 1 0,-1 0 0,1-1 0,-1 1 0,1 0 0,-2-1 0,0 1-1,0-1 1,-1 1-1,1-1 0,-1 1 0,1 0 0,-1 0 0,1 0 0,-1 1 0,1-1 0,-1 0 0,1 1 1,0 0-1,-1-1 0,1 1 0,-1 1 1,-41 15-9,1 3-1,-34 20 10,54-25 6,0 0-1,1 1 0,1 2 1,1 0-1,-15 18-5,-12 16 17,3 3 0,-2 6-17,30-38 3,1 1 0,2 0 0,0 1 0,2 0 0,0 1 0,-6 25-3,13-35-13,1 0 0,1 0 0,-1 4 13,3-16-5,0 1 0,0-1 1,0 1-1,0-1 0,0 0 1,1 1-1,0-1 1,0 0-1,0 1 0,1-1 1,-1 0-1,1 0 1,0 0-1,1 1 5,-2-4-1,0 0 0,0 0 1,0 0-1,0 0 0,0 0 1,1 0-1,-1 0 0,0 0 0,1 0 1,-1 0-1,1-1 0,-1 1 1,1-1-1,-1 1 0,1-1 0,-1 0 1,1 1-1,-1-1 0,1 0 0,-1 0 1,32-4-9,-2-7 15,-1 0 1,-1-2 0,0-1-1,-1-1 1,23-17-7,1 1 3,11-6-6,-1-3 0,-2-2 0,2-5 3,-49 35-2,-1 0 1,0-1-1,0 0 1,-1-1-1,7-11 2,-14 19 9,-1 0 1,1 0-1,-1 0 1,0 0-1,-1-1 0,1 1 1,-1-1-1,-1 0 1,1 1-1,-1-1 0,0 0 1,-1 0-1,1 0 1,-1 0-1,-1-2-9,-22 36 151,21-23-148,-22 33 23,-6-2-18,3-3 19,2 1-1,-3 6-26,-92 158 67,90-145-82,29-50 13,-12 22-3,13-24 6,1-1-1,-1 1 0,0 0 0,0 0 0,1 0 0,-1 0 0,0 0 0,0-1 0,1 1 0,-1 0 0,0 0 0,0 0 0,1 0 0,-1 0 0,0 0 0,1 0 0,-1 0 0,0 0 0,0 0 0,1 0 0,-1 0 0,0 0 0,1 0 1,-1 0-1,0 0 0,0 1 0,1-1 0,-1 0 0,0 0 0,0 0 0,1 0 0,-1 0 0,0 1 0,0-1 0,0 0 0,1 0 0,-1 0 0,0 1 0,0-1 0,0 0 0,0 0 0,1 1 0,-1-1 0,0 0 0,0 0 0,0 1 0,0-1 1,0 0-1,0 0 0,0 1 0,0-1 0,0 0 0,0 1 0,0-1 0,0 0 0,0 0 0,0 1 0,0-1 0,0 0 0,0 0 0,0 1 0,0-1 0,0 0 0,-1 1 0,1-1 0,0 0 0,8-4 9,0-1-1,0 0 0,0-1 1,-1 0-1,3-3-8,4-2 20,49-43-7,-3-3 1,-1-3 0,-4-2 0,-2-3 0,-4-2 0,-2-2-1,-3-2 1,-3-1 0,-4-3 0,-3-1 0,2-15-14,-21 46 16,-2-1 0,-2 0 1,-2-1-1,-2 0 0,-2 0 1,-2-1-1,-2 1 0,-5-34-16,2 64 69,2 25-11,-2 12-42,-9 92-18,-17 153 1,26-254 0,-73 485-126,-51 82-1678,120-560 1224,4-22-1096,6-31-1176,7-12-74</inkml:trace>
  <inkml:trace contextRef="#ctx0" brushRef="#br0" timeOffset="29449.383">20698 2021 6473,'8'-47'0</inkml:trace>
  <inkml:trace contextRef="#ctx0" brushRef="#br0" timeOffset="30207.868">20771 1898 5449,'12'-5'269,"-11"4"-133,0 0 0,1 0 0,-1 0 0,1 1 0,-1-1 1,1 0-1,0 1 0,-1-1 0,1 1 0,-1 0 1,1-1-1,0 1 0,0 0 0,-1 0 0,1 0 1,0 0-1,-1 0-136,3 12 1411,-5 14-202,-14 74-652,-4 0 0,-6 4-557,-62 197 871,56-195-662,-132 366 113,86-285-243,-21 24-79,81-182 93,8-19 65,9-10-152,0 0 0,0 0 0,0 0 0,0 0 0,-1 1 0,1-1-1,0 0 1,0 0 0,0 0 0,0 0 0,0 0 0,0 0 0,0 0 0,-1 0 0,1 0 0,0 0 0,0 0 0,0 0 0,0 0 0,0 0 0,0 0 0,-1 0 0,1 0 0,0 0 0,0 0 0,0 0 0,0-1 0,0 1 0,0 0 0,0 0 0,0 0 0,-1 0 0,1 0 0,0 0 0,0 0 0,0 0 0,0 0 0,0 0 0,0-1 0,0 1 0,0 0 0,0 0 0,0 0 0,0 0 0,0 0 0,0 0 0,0 0 0,0-1 0,0 1 0,0 0 0,0 0 0,0 0 0,0 0 0,0 0 0,0 0 0,0 0 0,0-1 0,0 1 0,0 0 0,0 0 0,0 0-6,-1-18 121,1 1 0,1-1-1,0 1 1,4-17-121,20-75-7,-15 70-31,65-256-382,-41 181-28,29-64 448,-48 144-59,1 0 0,4-2 59,30-47-56,-16-2 52,-24 63 3,1 0 0,0 1 1,2 0-1,0 1 0,1 0 0,1 1 0,1 1 0,1 0 1,0 1-1,1 1 0,16-10 1,-28 22-3,-1 0 0,1 1 0,0 0 0,0 0 0,0 0 0,0 1 0,0 0 0,1 0-1,-1 0 1,1 1 0,-1 0 0,1 1 0,4-1 3,2 2-12,1 1-1,-1 0 0,0 1 1,-1 1-1,8 2 13,50 13-67,-34-15-10,1-1-1,0-2 1,16-1 77,-9-1 7,-44 1 1,0 0 1,0 0-1,1 0 0,-1 1 0,0-1 1,0 0-1,0 0 0,0 0 0,0 0 1,1 0-1,-1 0 0,0 0 0,0 0 1,0 0-1,0 0 0,1 0 1,-1 0-1,0 0 0,0 0 0,0 0 1,0 0-1,1 0 0,-1 0 0,0 0 1,0 0-1,0 0 0,0-1 0,0 1 1,0 0-1,1 0 0,-1 0 0,0 0 1,0 0-1,0 0 0,0 0 0,0 0 1,0-1-1,0 1 0,1 0 1,-1 0-1,0 0 0,0 0 0,0 0 1,0-1-1,0 1 0,0 0 0,0 0 1,0 0-1,0 0 0,0 0 0,0-1 1,0 1-1,0 0 0,0 0 0,0 0 1,0 0-1,0-1 0,0 1 1,0 0-1,0 0 0,0 0 0,0 0 1,0 0-1,0-1 0,-1 1-8,-8-5 201,2 6-195,0 0 1,0 0-1,0 0 1,0 1-1,0 0 1,0 1 0,0-1-1,1 1 1,-1 1-7,-7 2 6,-13 5 4,1 1 1,1 1-1,0 2 0,-15 11-10,-64 52 9,-213 149 9,298-215-17,-52 32 51,3 2 0,-46 42-52,107-82 6,0 0-1,1 0 0,-1 1 1,1 0-1,1 0 0,0 1 1,0 0-1,0 0 0,0 1-5,4-7 2,1 0 0,-1 0 0,0 1 0,1-1 0,-1 0-1,1 0 1,0 1 0,0-1 0,0 0 0,0 1 0,0-1-1,0 0 1,1 0 0,-1 1 0,1-1 0,0 1-2,0-1 3,1 1 0,-1 0 0,1-1 0,0 1 0,0-1 0,0 0 0,0 0 1,0 1-1,0-1 0,0 0 0,1-1 0,-1 1 0,1 0 0,0-1 0,1 1-3,16 8 20,2 0-1,-1-2 1,1-1 0,1 0-1,-1-2 1,21 3-20,30 0 219,39-1-219,53 5 179,-138-9-159,1 2 0,-1 1-1,-1 2 1,25 9-20,-41-12-15,7 1-74,-17-6 87,0 0-1,1 0 1,-1 0-1,0 0 1,1 0-1,-1-1 0,0 1 1,0 0-1,1 0 1,-1 0-1,0-1 1,0 1-1,1 0 1,-1 0-1,0 0 1,0-1-1,0 1 1,0 0-1,1 0 1,-1-1-1,0 1 1,0 0-1,0-1 1,0 1-1,0 0 1,0 0-1,0-1 1,0 1-1,0 0 1,0-1-1,0 1 1,0 0-1,0-1 1,0 1-1,0 0 1,0-1-1,0 1 1,0 0-1,0 0 1,0-1-1,0 1 1,0 0-1,-1-1 1,1 1-1,0 0 1,0 0-1,0-1 1,-1 1-1,1 0 3,-15-60-2926,4 15 750</inkml:trace>
  <inkml:trace contextRef="#ctx0" brushRef="#br0" timeOffset="31058.949">21367 2258 7498,'5'6'193,"-1"0"0,1 0 0,-1 0 0,0 1 0,0 0 0,0 0 0,-1 0 0,-1 0 0,2 3-193,1 2-174,0 1 33,-1-1 1,0 1-1,-1 0 1,0 0-1,-1 1 141,-1-9 180,0 1 0,-1-1 0,0 1 0,0 0 0,0-1 0,-1 1 0,0-1 0,0 1 0,0-1 0,-1 0 0,1 1 0,-1-1 0,-2 3-180,-2 4 254,0 1 0,1 0 0,1 0 0,0 0 0,1 1 0,0-1 0,1 1 0,0-1 0,1 4-254,0 34 1,4 42-1,0-48 131,-3-31-132,0-6 1,0-1-1,0 0 0,1 0 1,0 0-1,1 0 0,-1 0 1,2 2 0,-3-9 5,1 0 1,-1 0-1,1 0 1,-1 0-1,1-1 1,-1 1-1,1 0 1,-1 0-1,1 0 1,-1 0-1,1-1 1,-1 1-1,0 0 1,1 0-1,-1-1 1,0 1-1,1 0 1,-1-1-1,0 1 1,1-1-1,-1 1 1,0 0-1,1-1 1,-1 1-1,0-1 1,0 1-1,0-1 1,1 1-1,-1 0 1,0-1-6,10-16 112,2-18-33,-2-1 1,-1 0-1,-2-1 0,-1 1 0,-2-8-79,5-23 40,-3 24-23,-2 7-19,3 0 1,5-18 1,-12 53-1,0 0 1,1-1-1,-1 1 1,0 0-1,1 0 1,-1 0-1,1 0 1,-1 0 0,1 0-1,0 0 1,-1 0-1,1 0 1,0 0-1,0 0 1,-1 0-1,1 0 1,0 0-1,0 1 1,0-1 0,0 0-1,0 1 1,0-1-1,1 1 1,-1-1-1,0 1 1,1-1 0,0 1 0,0 0 0,0 0 0,0 1 0,-1-1 0,1 1 0,0-1 0,0 1 0,0-1 0,-1 1 0,1 0 0,0 0 0,-1 0 0,1 0 0,-1 0 0,2 1 0,5 5 0,-1 0 1,0 1-1,0-1 1,-1 1-1,5 8 0,5 12 6,-1 0 0,-2 1 0,-1 0 0,5 21-6,-15-42 2,-2-9 133,-2-17 86,6-14-221,2 2 1,6-23-1,7-24 15,-19 75-15,7-33 0,1 1 0,2 0 0,1 0 0,8-13 0,-19 47-1,0-1 1,0 1-1,0 0 0,0 0 1,0 0-1,0 0 1,0 0-1,0 0 1,0 0-1,0 0 1,0 0-1,0-1 0,0 1 1,0 0-1,0 0 1,0 0-1,0 0 1,0 0-1,1 0 1,-1 0-1,0 0 0,0 0 1,0 0-1,0 0 1,0 0-1,0 0 1,0 0-1,0-1 1,0 1-1,0 0 0,1 0 1,-1 0-1,0 0 1,0 0-1,0 0 1,0 0-1,0 0 1,0 0-1,0 0 0,0 0 1,0 0-1,1 0 1,-1 0-1,0 0 1,0 0-1,0 1 1,0-1-1,0 0 0,0 0 1,0 0-1,0 0 1,0 0-1,0 0 1,1 0-1,-1 0 1,0 0-1,0 0 1,3 8-19,0 11-4,0 33-10,-2 0 0,-2 1 0,-4 12 33,-25 153-142,10-112-969,-20 56 1111,6-51-3885,53-164 615,-3 14 1914</inkml:trace>
  <inkml:trace contextRef="#ctx0" brushRef="#br0" timeOffset="31435.453">22704 1613 9682,'-3'1'247,"1"0"0,-1 0 1,1 0-1,0 1 0,-1-1 0,1 1 0,0-1 0,0 1 0,0 0 1,0 0-1,0 0 0,1 0 0,-1 0 0,0 0 0,1 1 1,0-1-1,-2 3-247,-3 8-218,1 0 0,0 0 0,0 2 218,-3 9-94,-167 357-330,67-156 1000,47-92-376,-189 403 50,233-501-244,-1-2 0,-9 11-6,25-41 8,1-1 0,-1 1 1,0-1-1,0 0 1,-1 0-1,1 0 0,0 0 1,-1 0-1,1 0 0,-1-1 1,1 1-1,-1-1 1,-2 2-9,4-3-5,1 0 1,-1 0 0,1 0-1,-1 0 1,0 0 0,1 0-1,-1 0 1,1 0-1,-1 0 1,1 0 0,-1 0-1,1 0 1,-1 0 0,1 0-1,-1-1 1,1 1 0,-1 0-1,1 0 1,-1 0 0,1-1-1,0 1 1,-1 0 0,1-1-1,-1 1 1,1 0-1,0-1 1,-1 1 4,1-1-49,-1-1 1,0 1-1,1 0 0,-1-1 0,1 1 0,0-1 1,-1 1-1,1 0 0,0-1 0,0 1 1,0-1-1,0 1 0,0-1 0,0 1 0,1-1 49,2-21-2248,-2-8 57</inkml:trace>
  <inkml:trace contextRef="#ctx0" brushRef="#br0" timeOffset="32266.295">23158 2215 9090,'-32'-37'2082,"30"35"-1975,1 1-1,0-1 1,-1 1 0,1-1 0,-1 1 0,1 0-1,-1 0 1,1 0 0,-1 0 0,0 0 0,0 0-1,1 1 1,-1-1 0,0 0 0,0 1 0,0-1-1,0 1 1,0 0 0,0 0 0,0 0 0,0 0-1,0 0 1,-1 0-107,-4 2-164,0-1-1,0 2 1,0-1-1,0 1 1,-5 2 164,-11 5 33,-18 6-14,1 1 0,1 3 1,0 1-1,-28 21-19,-89 71 359,132-95-324,-2-1 1,-5 2-36,-29 19 94,59-37-92,1-1-1,-1 1 1,0 0-1,1-1 1,-1 1-1,1 0 1,-1 0-1,1-1 1,-1 1 0,1 0-1,-1 0 1,1 0-1,0 0 1,-1 0-1,1 0 1,0 0-1,0 0 1,0-1-1,0 1 1,0 0-1,0 0 1,0 0-1,0 0 1,0 0 0,0 0-1,0 0 1,1 0-1,-1 0 1,0 0-1,1 0 1,-1 0-1,0-1 1,1 1-1,0 0 1,-1 0-1,1 0 1,-1-1 0,1 1-1,0 0 1,-1-1-1,1 1 1,0 0-2,6 6 9,0-1 0,1 1 0,-1-1 0,3 1-9,-2-1 7,19 16 11,-2 2-1,-1 0 0,0 2 1,-2 1-1,-1 0 0,-1 2 1,-2 0-1,-1 1 0,5 13-17,-16-30 6,-1 1-1,0 0 0,0 0 0,-2 0 1,0 0-1,0 0 0,-1 2-5,-1-9 7,-1-1 0,0 0-1,0 1 1,0-1 0,-1 0 0,1 1 0,-2-1-1,1 0 1,-1 0 0,0 0 0,0 0-1,0 0 1,-1 0 0,0-1 0,0 1 0,-1-1-1,0 1-6,3-5 3,0 0 1,0 0-1,-1 0 0,1 0 0,0 0 0,-1 0 0,1 0 1,-1 0-1,0 0 0,1-1 0,-1 1 0,1-1 0,-1 1 1,0-1-1,0 0 0,1 0 0,-1 1 0,0-1 0,1 0 1,-1 0-1,0-1 0,0 1 0,1 0 0,-1-1 0,0 1 1,1-1-1,-1 1 0,1-1 0,-1 0 0,0 0 0,1 1 1,-1-2-4,-5-2 9,0-1 0,0 0 1,1 0-1,-1 0 0,1-1 1,-1-2-10,-2-3-1,0 0-1,1-1 1,1 1 0,0-1 0,1-1 0,0 1 0,0-1 0,2-1-1,0 1 1,0 0 0,1-1 0,-1-10 1,2 4-10,0-1-1,2 0 1,0 0-1,1 0 1,1 0-1,1 1 1,1-1-1,1-1 11,-4 18-1,0-2 2,1 1-1,0-1 1,0 0-1,0 0 0,1 1 1,1-3-1,-2 5-1,0 1 1,0-1 0,1 1 0,-1-1 0,1 1-1,0 0 1,-1 0 0,1 0 0,0 0 0,0 1 0,0-1-1,0 1 1,1-1 0,0 1 0,5-2-3,1 0-1,0 1 1,0 0 0,0 1 0,1 0 0,-1 0-1,0 1 1,4 1 3,18 2-14,32 8 14,-14-3-1,-32-5 5,-9-2-6,0 0 0,-1 0 0,0 1 0,1 1 0,-1-1 0,0 1 0,0 0 0,5 4 2,-7-4 3,4 3-5,0 0-1,0-1 1,1 0 0,-1-1-1,2 0 3,-10-3 7,0-1 0,1 1 0,-1-1 0,1 1 0,0-1 0,-1 0 0,1 0 0,-1 0 0,1 0 0,-1 0 0,1-1 0,-1 1 0,1-1 0,-1 0 0,1 1 0,-1-1 0,1 0 0,-1-1-1,0 1 1,0 0 0,0-1 0,0 1 0,0-1 0,2-1-7,4-6 44,-1 0-1,0 0 0,-1-1 0,0 1 0,-1-1 0,0-1 1,0 1-1,-1-1 0,-1 0 0,3-9-43,-1-4 40,-1 0 0,-1-1-1,-1 1 1,-2-15-40,1 36 4,-1 0 0,0 0 1,-1-1-1,1 1 0,-1 0 0,1 0 0,-1 0 0,0-1 1,0 1-1,0 0 0,-2-2-4,2 4 1,0 0 0,1 0 0,-1 0 0,0 0-1,0 1 1,0-1 0,0 0 0,0 1 0,0-1 0,0 1 0,0-1 0,-1 1 0,1 0-1,0-1 1,0 1 0,0 0 0,0 0 0,-1 0 0,1-1 0,0 2 0,0-1 0,0 0-1,0 0 1,-1 0 0,1 0 0,0 1 0,0-1 0,0 0 0,0 1 0,0-1-1,-1 1 0,-12 5-1,1 1-1,1 0 0,-1 1 0,1 0 0,0 1 0,1 0 1,-6 6 1,-3 2-6,-37 34 9,2 1-1,3 3 1,-7 14-3,-36 51-171,1 13 171,90-129-14,0 2-24,0 0 0,0 0 0,1 0 0,0 0 0,-2 5 38,5-10-7,-1 0 1,1 0-1,0-1 0,0 1 1,0 0-1,0-1 1,0 1-1,0 0 0,0 0 1,0-1-1,0 1 1,0 0-1,0-1 0,0 1 1,0 0-1,1-1 0,-1 1 1,0 0-1,0-1 1,1 1-1,-1 0 0,1 0 7,0-1-9,0 1 0,0-1 0,0 1 1,0 0-1,0-1 0,0 1 0,0-1 0,0 0 0,0 1 0,0-1 0,0 0 0,0 0 0,0 0 0,1 0 0,-1 0 0,0 0 0,0 0 0,0 0 0,1 0 9,27-4-101,0-1 0,17-6 101,-14 4-31,367-88-1390,-243 55-973,10-12-131</inkml:trace>
  <inkml:trace contextRef="#ctx0" brushRef="#br0" timeOffset="32997.268">25583 1444 8506,'-30'4'774,"17"-1"-11,0-1 0,-1-1 0,1-1 0,-1 0 0,-3 0-763,14 0 42,1 1 0,0-1 0,0 1 0,0 0 0,0 0 0,0 0-1,0 0 1,0 0 0,0 0 0,1 0 0,-1 1 0,0-1 0,1 1 0,-1-1 0,1 1 0,-1-1 0,1 1 0,0 0 0,0 0 0,0 0 0,0 0 0,0 0 0,0 0 0,0 0-42,32-15 271,-9 6-220,50-19 23,205-68 56,-109 41-228,3-9 98,-138 49-199,23-4 199,-45 14-129,0 0-1,0 2 0,0-1 0,0 1 0,0 1 1,0 0-1,2 0 130,-13 0-39,1 0 1,-1 0-1,0 0 0,1 0 1,-1 0-1,1 0 0,-1 0 1,0 1-1,1-1 1,-1 0-1,1 0 0,-1 0 1,0 0-1,1 0 0,-1 1 1,0-1-1,1 0 0,-1 0 1,0 1-1,0-1 1,1 0-1,-1 0 0,0 1 1,0-1-1,1 0 0,-1 1 1,0-1-1,0 0 1,0 1-1,1-1 0,-1 0 1,0 1-1,0-1 0,0 0 1,0 1-1,0-1 0,0 1 1,0-1 38,-8 16-2772,-10 2 278</inkml:trace>
  <inkml:trace contextRef="#ctx0" brushRef="#br0" timeOffset="33325.54">25242 2277 6769,'-1'1'286,"0"0"-1,1 0 0,-1 0 1,1 0-1,-1 0 0,1 1 1,-1-1-1,1 0 0,0 0 0,-1 0 1,1 1-1,0-1 0,0 0 1,0 0-1,0 1 0,0-1 0,0 0 1,1 1-286,-1-1 80,1 0 0,0 0 1,-1 0-1,1-1 0,0 1 0,0 0 1,0 0-1,0-1 0,0 1 1,0 0-1,0-1 0,0 1 0,0-1 1,0 1-1,0-1 0,0 0 1,0 1-1,0-1 0,0 0 0,0 0 1,0 0-1,1 0-80,6 1 18,0-1 0,0 0 1,1-1-1,-1 1 0,0-2 1,-1 1-1,1-1 0,0 0 0,4-2-18,12-5 86,0-2 0,11-6-86,78-49 230,-3-4 1,8-15-231,101-64-149,-162 114-165,2 2 0,55-21 314,25-2-3029,-81 34 849</inkml:trace>
  <inkml:trace contextRef="#ctx0" brushRef="#br0" timeOffset="34701.401">28620 809 7746,'44'-51'4819,"-13"19"-4411,-30 32-427,-1-1-1,1 0 1,0 1-1,0-1 1,-1 0-1,1 0 1,0 0-1,-1 0 0,1 0 1,-1 0-1,0 0 1,1 0-1,-1 0 1,1 0-1,-1 0 1,0 0-1,0 0 1,0 0-1,0 0 0,0 0 1,0 0-1,0 0 1,0 0-1,0 0 1,0 0-1,-1 0 1,1-1-1,0 1 1,-1 0-1,1 0 0,-1 1 1,1-1-1,-1 0 1,1 0-1,-1 0 1,0 0-1,1 0 1,-1 0-1,0 1 0,0-1 1,1 0-1,-1 1 1,0-1-1,0 1 1,0-1-1,0 1 1,-1-1 19,-4-3 80,-2 0 1,1 1-1,0-1 1,-1 2-1,-6-3-80,-5 0 120,-1 1 0,1 1 0,-1 0 0,1 1 0,-1 2 0,1 0 0,-1 1 0,0 0 0,1 2 0,-8 2-120,4 1 15,1 1 0,0 0 0,0 2 0,1 1 0,0 0 0,1 2 0,0 0 1,-11 10-16,-6 5 16,2 2 0,-27 28-16,50-44-6,-1 1-1,2 0 1,0 0-1,1 2 0,0-1 1,1 1-1,1 0 1,-2 6 6,8-16-7,0-1 1,1 0 0,-1 1 0,1-1 0,0 1 0,0 0-1,1-1 1,0 1 0,0 0 0,0-1 0,0 1 0,1 0-1,0-1 1,0 1 0,1-1 0,0 1 0,0-1-1,0 0 1,0 0 0,1 0 0,0 0 0,0 0 0,0-1-1,1 1 1,-1-1 0,1 0 0,1 1 6,101 99 25,-42-42 27,12 17-52,-58-58 16,8 7-8,-2 1 1,-2 1 0,14 23-9,-30-43 0,-1 1-1,0 0 1,0 0 0,-1 0 0,-1 1 0,1 2 0,-3-7 0,0 0 1,0 0 0,-1 0-1,0-1 1,0 1 0,0 0-1,-1 0 1,0 0 0,-1 0 0,1-1-1,-2 1 0,1-2 11,0 0-1,-1 0 1,0 0-1,0-1 0,0 1 1,0-1-1,-1 0 1,0 0-1,0 0 1,0-1-1,0 1 1,0-1-1,-1 0 0,0 0 1,1-1-1,-1 1 1,0-1-1,0 0 1,0-1-1,-1 1 0,1-1 1,-1 0-11,-9 3 32,-2-1-1,1-1 1,0-1 0,0 0 0,-1-1-1,-10-2-31,14 1 5,1-1 0,0 0 0,0-1 0,0 0 0,0-1 0,1-1 0,-1 1 0,1-2 0,-5-3-5,11 6 1,0 0 0,0-1 1,0 0-1,0 0 0,1 0 0,0-1 1,0 1-1,0-1 0,0 0 0,1 0 1,0 0-1,0-1 0,0 1 0,1-1 1,-1 1-1,2-1 0,-1 0 0,0 0 0,1 0 1,0-1-2,1-4-4,0 0 1,0 0 0,1 0 0,1 0-1,0 0 1,0 1 0,1-1 0,0 0-1,1 1 1,0 0 0,1 0-1,0 0 1,1 1 0,0-1 0,0 1-1,3-2 4,7-10-11,2 2 0,0 0 0,1 1 0,1 0 0,0 2 0,8-4 11,5-1-4,1 2 0,1 2 0,1 1 0,0 1 0,1 2 0,0 2 0,1 2 0,37-5 4,55-3-11,0 6 0,1 6 11,-71 3-1,-11 0 3,59-4 6,-93 5-6,0-2 0,0 0-1,1-1 1,-2-1 0,11-4-2,-17 5 9,0 0-1,0-1 1,0 0 0,-1-1 0,1 1-1,-2-1 1,1-1 0,0 0 0,-1 0-1,-1 0 1,1 0 0,-1-1 0,0 0-1,1-4-8,2-3 25,-2 0 0,0 0 0,-1-1 0,0 1 0,-1-1 0,-1 0 0,0-10-25,-2 21-1,-1-1 0,1 0-1,-1 1 1,-1-1 0,1 0-1,-1 1 1,0-1 0,0 0-1,-1 1 1,0-1 0,0 1-1,0 0 1,-2-3 1,2 5-2,0-1 0,0 1 0,-1 1 0,1-1 0,-1 0 0,0 1 0,1-1 0,-1 1 1,-1 0-1,1 0 0,0 0 0,0 0 0,-1 1 0,1-1 0,-1 1 0,1 0 0,-1 0 0,0 0 0,1 0 0,-4 1 2,-12-2-2,1 2 0,0 0 0,0 1-1,0 1 1,0 1 0,-14 3 2,-13 6-15,0 2-1,-5 5 16,-11 5 0,1 3 0,2 2-1,0 3 1,3 3 0,-4 4 0,20-9 2,1 1 1,2 1 0,1 2 0,2 2-1,1 1 1,1 1 0,0 6-3,27-39-1,0 1 1,0-1-1,1 1 1,0 0-1,0 0 1,0 0 0,1 0-1,0 0 1,0 1-1,1-1 1,-1 1-1,1-1 1,1 1-1,-1 0 1,1 2 0,1-7-2,-1-1 0,0 1 0,1 0 0,-1-1 0,1 1 0,-1 0 0,1-1 0,0 1 0,0-1 0,0 1 0,0-1 0,0 0 0,0 1 0,0-1 0,0 0 0,1 0 0,-1 0 0,0 0 0,1 0 0,-1 0 0,1 0 0,-1 0 0,1 0 2,5 1-2,-1 0 0,0 0 0,0-1-1,0 0 1,5 1 2,-9-2 0,50 4-11,0-1 0,0-3 0,0-3 0,8-2 11,-13 1-6,401-43-99,-358 34-217,66-19 322,-108 18-1099,1-1 0,-2-2 0,36-20 1099,-3-6-2274</inkml:trace>
  <inkml:trace contextRef="#ctx0" brushRef="#br0" timeOffset="35044.519">30104 930 4489,'11'-12'805,"0"0"0,0 1 0,1 1-1,13-10-804,-20 17 157,-1 0 0,1 1 0,0-1 0,0 1 0,0 0 0,0 0-1,0 0 1,0 1 0,1 0 0,-1 0 0,0 0 0,1 1 0,-1 0-1,1 0 1,-1 0 0,3 1-157,-7-1 45,0 0-1,0 0 0,0 0 1,0 0-1,0 0 0,0 0 1,0 1-1,0-1 1,0 0-1,0 0 0,0 1 1,0-1-1,0 1 1,0-1-1,0 1 0,-1-1 1,1 1-1,0 0 0,0-1 1,-1 1-1,1 0 1,0 0-1,-1-1 0,1 1 1,-1 0-1,1 0 1,-1 0-1,1 0 0,-1 0 1,0 0-1,1 0 0,-1 0 1,0 0-1,0 0 1,1 0-1,-1 0 0,0 0 1,0 0-1,0 0 1,-1 0-1,1 0 0,0 0 1,0 0-1,0 0 0,-1 0 1,1-1-1,0 1 1,-1 0-1,1 0 0,-1 0 1,1 0-1,-1 0 1,0-1-1,1 1 0,-1 0-44,-4 6 94,1-1-1,-1 0 0,0 0 0,-1-1 1,0 1-1,1-1 0,-4 2-93,-17 9 77,0 0-1,-1-2 0,-1-1 1,-6 1-77,-2 2 88,1 0 1,-22 16-89,53-30 12,-82 53 508,-81 36-520,104-54 159,58-34-130,-1 1 0,1 0 0,0 0 1,0 1-1,1-1 0,-1 1 0,-3 5-29,8-6 42,6-3-13,2-1-12,3 2-9,1 1 1,0 0-1,-1 0 0,0 1 1,10 5-9,30 10-13,22 1-71,2-3 1,0-3-1,1-4 0,52 0 84,-46-8-187,-1-4 0,1-4 0,6-4 187,-55 6-448,0-2 0,-1-2 0,0-1 0,-1-1-1,0-2 1,0-1 0,20-12 448,-10-1-2204,22-17 2204</inkml:trace>
  <inkml:trace contextRef="#ctx0" brushRef="#br0" timeOffset="35399.596">31339 890 9594,'30'85'2721,"1"33"815,2 13-2775,-2 6-697,-12-27-352,-3-30-3057,-32-70 152</inkml:trace>
  <inkml:trace contextRef="#ctx0" brushRef="#br0" timeOffset="-186752.236">24859 6526 6809,'-19'-19'6028,"10"10"-5797,8 8 300,0 0-458,0 1 0,0-1 0,0 0-1,0 1 1,0-1 0,0 0-1,-1 1 1,1-1 0,0 1 0,0 0-1,-1-1 1,1 1 0,0 0 0,-1 0-1,1 0 1,0 0 0,-1 0 0,0 0-73,-245-25 241,155 16-213,2-3-1,0-5 1,0-3 0,2-4 0,-70-30-28,104 32 5,0 3 1,-1 2-1,-1 3 1,-1 2-1,1 3 0,-2 2 1,1 2-1,-1 4 1,-11 2-6,-100 12 50,-39 1 1,163-13-16,0-3-1,0-1 0,-29-7-34,-125-35 240,124 25-131,-1 4 1,0 3-1,-45-1-109,-17 11 212,-74 11-212,-136 22 59,316-27-54,-73 3 17,0-6 0,-65-8-22,-14-1-14,-308-14 11,270 10 56,182 12-54,0 3-1,0 1 1,0 1-1,0 3 1,0 1-1,1 2 1,-1 2 1,-78 30-21,-66 34 21,101-40-2,24-11-1,-43 17-23,2 4 0,-59 39 26,137-69-5,1 0-1,0 1 1,1 2-1,0 0 1,2 1 0,0 0-1,2 2 1,0 0-1,2 1 1,0 0-1,-1 5 6,-24 55 12,4 1-1,-15 57-11,40-110 18,6-20-11,-23 65 21,4 2 0,-9 56-28,27-109 24,2 1 1,1-1 0,1 0-1,1 1 1,1 0-1,1-1 1,1 0-1,2 0 1,0 0 0,7 17-25,23 46 405,27 49-405,-13-32 197,-26-57-88,1-2-1,3-1 0,1-1 1,3-1-1,1-2 0,2-1 1,1-1-1,3-2 0,1-2 1,1-2-1,2-1 0,1-3 1,9 4-109,-9-10 136,1-1 1,1-3 0,1-1 0,35 7-137,196 40 314,-173-47-203,1-5 0,90-2-111,220-13 334,-11 1-164,-54 2-150,-1-14 0,-1-16 0,277-61-20,-543 74 16,0-4 0,-2-3 0,-1-3 1,0-4-17,-25 6 7,0-3 0,-2-1 0,-1-3 0,-1-2 1,-2-2-1,1-5-7,34-36 73,71-86-73,-28 5 56,-25 29-36,-11 11-77,17-36 57,-89 126-11,-1-1 0,11-25 11,-21 36-1,0-1 0,-1 0 1,-1 0-1,-1 0 0,1-9 1,-1-10-9,-1-1 1,-2 1-1,-2 0 0,-1 0 0,-2 0 0,-4-16 9,-15-56-357,-22-59 357,-50-163-1795,71 251-647,-4 2 1,-6-7 2441,-15-29-3322</inkml:trace>
  <inkml:trace contextRef="#ctx0" brushRef="#br0" timeOffset="-183922.555">20495 8647 5297,'12'51'2857,"-5"-51"-385,-7 0-1047,7 1-1057,-7-1-344,2 0-48,0 0 80,1 0-24,1 0 80,-1 0-40,-1 0 8,-1 0-240,-1 0-656,0 0-1769,-1 0 176</inkml:trace>
  <inkml:trace contextRef="#ctx0" brushRef="#br0" timeOffset="-183581.465">21940 8656 7970,'-2'3'1328,"-1"4"-1328,-1 7-1768</inkml:trace>
  <inkml:trace contextRef="#ctx0" brushRef="#br0" timeOffset="-183252.354">22654 8471 8714,'0'-21'1824,"1"-1"601,-2 17-2681,6 3-360,-3 0 39,-2 2 105,0 0 352,0 0 112,0-2 288,0 1-128,0-3-136,-2 1-2320,0-2 632</inkml:trace>
  <inkml:trace contextRef="#ctx0" brushRef="#br0" timeOffset="-180559.733">27059 8789 5353,'9'33'4153,"-6"0"-3209,-1-33-1776,8-4 808,6 3 728,-2-4-680,-1 8-32,5-6 168,-15-1-32,-3-5 112,4 2-88,-4 6 88,0-1-184,0-1-32,0 1-240,0-2-2032,-2 1 552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5:11.473"/>
    </inkml:context>
    <inkml:brush xml:id="br0">
      <inkml:brushProperty name="width" value="0.05" units="cm"/>
      <inkml:brushProperty name="height" value="0.05" units="cm"/>
      <inkml:brushProperty name="color" value="#E71224"/>
    </inkml:brush>
  </inkml:definitions>
  <inkml:trace contextRef="#ctx0" brushRef="#br0">50 81 6169,'-42'79'2351,"34"-59"375,12-17-2508,-2-2 91,1 3-285,0-1-1,0 0 1,0 0-1,1 0 1,-1 0 0,1 0-1,-1-1 1,1 1-1,0-1 1,0 0-1,0 0 1,0-1-1,1 1 1,2 0-24,2-1 72,0 0 1,0 0 0,0 0-1,0-2 1,0 1-1,0-1 1,2 0-73,110-17 1042,-36 4-337,65 0-705,33 14 734,134 20-734,-151-7 159,207 4 92,-263-17-212,0-6 1,44-9-40,80-24 0,46-6-21,-206 37 16,0 3 0,59 4 5,-90 4 8,-1 2-1,0 1 1,0 2-1,0 2 1,-1 2-1,25 11-7,-61-20 2,0-1 1,1 0-1,-1 0 0,1-1 0,-1 1 0,1-1 0,-1-1 0,1 1 1,0-1-1,3 0-2,-8 0 23,1 0 1,-1 0-1,0-1 0,0 1 1,0 0-1,0-1 1,0 1-1,0 0 1,0-1-1,0 1 0,0-1 1,0 0-1,0 1 1,0-1-1,0 0 1,0 0-1,-1 1 0,1-1 1,0 0-1,0 0 1,-1 0-24,1 0 14,-1 1 1,0-1-1,0 1 1,0-1-1,0 1 1,0-1-1,0 1 1,0-1-1,-1 1 1,1-1-1,0 1 1,0-1-1,0 1 1,0-1-1,0 1 0,-1-1 1,1 1-1,0 0 1,-1-1-1,1 1 1,0-1-1,-1 1 1,1 0-15,-19-14 151,-7 3-149,0 1 0,0 2 1,-1 0-1,0 2 0,0 1 0,0 1 1,-15 0-3,-61 0 19,-39 5-19,120-1 1,-455 28-28,-93 26-29,41-7 26,501-45 25,-540 32 54,486-35-61,63 2-9,17-1-1,14-2 0,-11 1 21,67-11-83,0 2 1,27 2 83,140-2 24,-219 10-26,83-3 43,213-2 107,132 18 200,-335-9-228,228 7 163,-254-10-222,143-2-9,-180-2-7,1-1-1,-1-3 1,32-8-45,-64 12 96,0-1 0,-1 0 0,1-1 0,-1 0 0,0-1 0,-1-1 0,1 0 0,-1-1 0,-1 0 0,5-4-96,-15 12 14,0-1 0,-1 1 1,1-1-1,0 0 0,0 0 0,0 1 1,0-1-1,-1 0 0,1 0 0,0 0 1,-1 0-1,1 0 0,-1 0 0,1 0 1,-1 0-1,1 0 0,-1 0 0,0 0 1,1 0-1,-1 0 0,0 0 0,0 0 1,0-1-1,0 1 0,0 0 0,0 0 1,0 0-1,0 0 0,-1 0 0,1 0 1,0 0-1,-1-1 0,1 1 0,-1 0 1,1 0-1,-1 0 0,1 1 0,-1-1 1,0 0-1,1 0 0,-1 0 0,0 0 1,0 0-1,0 0-14,-3-1-5,0-1 0,0 0 0,0 1 0,-1 0 0,1 0 0,-1 0-1,1 1 1,-1-1 0,-1 1 5,-22-3 12,0 1 0,0 1 0,-1 1 1,-4 2-13,-15-1 21,-1415 27 5,1076 1 12,308-21-33,41-4-12,-16 0 1,1 4 0,0 1 0,-4 4 6,44-7-50,12-5 49,1 0 0,0 0-1,0 0 1,0 0 0,0 0 0,0 0 0,0 0 0,0 0 0,0 0 0,0 0 0,0 0 0,-1 0 0,1 0 0,0 0-1,0 0 1,0 0 0,0 0 0,0 1 0,0-1 0,0 0 0,0 0 0,0 0 0,0 0 0,0 0 0,0 0 0,0 0 0,0 0-1,0 0 1,0 0 0,0 1 0,0-1 0,0 0 0,0 0 0,0 0 0,0 0 0,0 0 0,0 0 0,0 0 0,0 0 0,0 0-1,0 1 1,0-1 0,0 0 0,0 0 0,0 0 0,0 0 0,0 0 0,0 0 0,0 0 0,0 0 0,1 0 0,-1 0 0,0 0-1,0 0 1,0 0 1,25 4-80,204-7 115,8-11-35,-35 2 64,429-18-5,-432 20-39,195-11 22,-222 10-26,436-40 122,-516 35 49,-132 12-38,-157 10-189,82-1-3,-549 27-7,614-29 54,-667 50 25,341-4 74,-7 18-103,206-30 94,137-24-115,133-25-24,-63 7 37,900-121-180,11 51-2985,-758 67-87,-51-2 113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2.772"/>
    </inkml:context>
    <inkml:brush xml:id="br0">
      <inkml:brushProperty name="width" value="0.05" units="cm"/>
      <inkml:brushProperty name="height" value="0.05" units="cm"/>
      <inkml:brushProperty name="color" value="#FF0066"/>
    </inkml:brush>
  </inkml:definitions>
  <inkml:trace contextRef="#ctx0" brushRef="#br0">219 0 8402,'-3'10'666,"3"-9"-477,-1 1-1,1-1 0,0 0 1,0 0-1,-1 0 1,1 0-1,-1 1 1,1-1-1,-1 0 1,1 0-1,-1 0 0,0 0 1,1 0-1,-1 0 1,0 0-1,0-1 1,0 1-1,1 0 1,-1 0-1,-2 0 0,-8 16 154,-54 73-293,50-70-55,12-16 4,-18 24 72,-36 60 0,53-80-64,-1 0 0,2 1 0,-1 0 0,1-1 0,0 1 1,1 1-1,0-1 0,1 0 0,0 0 0,0 1 0,1-1 0,1 16 0,-1-23-7,0 1 1,1-1-1,-1 0 0,0 1 1,1-1-1,0 0 0,0 0 1,-1 0-1,1 0 0,1 0 1,-1 0-1,0 0 0,0 0 1,1 0-1,-1 0 1,1-1-1,-1 1 0,1-1 1,0 1-1,0-1 0,0 1 1,0-1-1,0 0 0,4 2 1,-3-3 7,0 0-1,0 1 1,0-1 0,0 0 0,0-1 0,0 1 0,0 0 0,0-1 0,0 0 0,0 0-1,-1 0 1,1 0 0,0 0 0,0 0 0,-1-1 0,1 1 0,0-1 0,4-4 0,11-10 43,-1-1 0,0-1 0,-2-1 0,0 0 0,-1-1 1,0-1-1,16-35 0,-22 38-75,3-4 93,-10 21-108,-1 0 1,1 1-1,-1-1 1,1 0-1,-1 1 1,1-1-1,0 1 1,-1-1-1,1 1 1,0-1-1,0 1 1,-1-1-1,1 1 1,0 0-1,0-1 1,0 1-1,-1 0 1,1 0-1,0 0 1,2-1-1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5:45.747"/>
    </inkml:context>
    <inkml:brush xml:id="br0">
      <inkml:brushProperty name="width" value="0.05" units="cm"/>
      <inkml:brushProperty name="height" value="0.05" units="cm"/>
      <inkml:brushProperty name="color" value="#E71224"/>
    </inkml:brush>
  </inkml:definitions>
  <inkml:trace contextRef="#ctx0" brushRef="#br0">1499 973 4841,'46'48'2136,"-45"-47"-2019,-1-1-1,1 1 1,0-1-1,-1 1 0,1-1 1,-1 1-1,1 0 0,-1-1 1,1 1-1,-1 0 1,1 0-1,-1-1 0,0 1 1,1 0-1,-1 0 0,0 0 1,0-1-1,0 1 0,1 0 1,-1 0-1,0 0 1,0 0-1,0 0 0,-1-1 1,1 1-1,0 0 0,0 0 1,0 0-117,-1 0 27,0 0-1,0 0 1,0 0 0,0 0 0,0 0 0,0-1 0,0 1 0,-1 0-1,1-1 1,0 1 0,0 0 0,-1-1-27,-5 3 188,-49 26-70,-1-2 0,-24 6-118,-23 9 113,3 5 1,2 4-1,2 5 0,3 4 0,2 3 0,-52 51-113,-212 201-691,228-209-1222,6-12 26</inkml:trace>
  <inkml:trace contextRef="#ctx0" brushRef="#br0" timeOffset="1297.003">4109 124 6889,'-69'-109'2305,"57"100"256,5 4-1825,-3 10-744,-2 5-176,1 6 24,-1 6-24,-2 8 88,9 1 104,14 23 32,1 10-8,20 29 40,4 9-56,11 28 48,2-1-16,12 41 304,-7-8-2793,5 18 1049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5:59.468"/>
    </inkml:context>
    <inkml:brush xml:id="br0">
      <inkml:brushProperty name="width" value="0.05" units="cm"/>
      <inkml:brushProperty name="height" value="0.05" units="cm"/>
      <inkml:brushProperty name="color" value="#E71224"/>
    </inkml:brush>
  </inkml:definitions>
  <inkml:trace contextRef="#ctx0" brushRef="#br0">118 219 6353,'-93'15'6604,"93"-15"-6587,1 0-1,-1 0 0,0 0 1,0 0-1,0 0 0,0 0 1,0-1-1,0 1 0,0 0 0,1 0 1,-1 0-1,0 0 0,0 0 1,0-1-1,0 1 0,0 0 0,0 0 1,0 0-1,0 0 0,0 0 1,0-1-1,0 1 0,0 0 1,0 0-1,0 0 0,0 0 0,0-1 1,0 1-1,0 0 0,0 0 1,0 0-1,0 0 0,0 0 1,0-1-1,-1 1 0,1 0 0,0 0 1,0 0-1,0 0 0,0 0 1,0 0-1,0-1 0,0 1 1,-1 0-1,1 0 0,0 0 0,0 0 1,0 0-1,0 0 0,0 0 1,-1 0-1,1 0 0,0 0 0,0 0 1,0 0-1,0 0 0,0 0 1,-1 0-1,1 0 0,0 0 1,0 0-1,0 0 0,0 0 0,-1 0 1,1 0-1,0 0 0,0 0 1,0 0-17,15-13 390,13-2-305,1 1-1,1 1 0,2 1-84,-26 10 11,15-6 44,0 2-1,1 1 0,0 0 0,0 2 0,11-1-54,21 2 187,26 3-187,-39 0 57,424 23 341,9 0-232,-353-27 106,1-5-1,-2-5 1,0-6-1,6-6-271,-105 21 91,-1-2-1,20-7-90,-34 9 15,-7 2-2,-16 0 1,-51 9-35,-60 14 21,74-12-17,-657 97-410,272-44 142,335-47 251,-373 68 81,463-80-48,5-2-6,-1 1 0,1 0 1,0 1-1,0 0 1,0 0-1,1 1 0,-1 0 1,1 0-1,-7 6 7,14-10-2,1 0-1,0 0 1,0 1-1,-1-1 1,1 0 0,0 0-1,0 0 1,-1 1-1,1-1 1,0 0-1,0 0 1,0 1-1,0-1 1,0 0 0,-1 0-1,1 1 1,0-1-1,0 0 1,0 0-1,0 1 1,0-1-1,0 0 1,0 1 0,0-1-1,0 0 1,0 1-1,0-1 1,0 0-1,0 0 1,0 1 0,0-1-1,0 0 1,0 1-1,1-1 1,-1 0-1,0 0 1,0 1-1,0-1 3,13 8-67,24-1-40,10-8-38,46-7 145,-77 7-7,785-111-21,155-15 136,-886 121-84,398-19 92,-608 33 156,-19 8-272,79-7 34,-729 95-117,-46 46 83,803-141 1,30-6-16,-1 2 1,1 0-1,1 1 1,-1 1-1,-13 7 15,21-5-47,14-9 45,0 1 0,0-1 1,0 0-1,0 0 0,0 0 0,-1 0 1,1 1-1,0-1 0,0 0 0,0 0 0,0 0 1,0 1-1,0-1 0,0 0 0,0 0 1,0 0-1,0 1 0,0-1 0,0 0 0,0 0 1,0 0-1,0 1 0,0-1 0,0 0 1,1 0-1,-1 0 0,0 0 0,0 1 0,0-1 1,0 0-1,0 0 0,0 0 0,0 0 0,1 0 1,-1 1-1,0-1 0,0 0 0,0 0 1,0 0 1,3 1-8,-1 0 0,0-1 0,0 1 0,0 0 0,0-1 0,1 0 0,-1 0 0,0 1 0,0-1 0,1 0 0,1-1 8,213-21-160,3-10 160,-79 10-15,439-65 30,-443 65-3,217-32 27,-179 35 83,5 7-122,-113 10 55,12 4-55,-67 0 15,-15 2-2,-22 3 18,-72 9-8,-2-3-1,-23-4-22,23-1-40,-281 15-171,172-13 113,100-4 61,-391 27-30,373-21 57,0 5 1,-69 21 9,150-27-6,2 1 1,-13 8 5,40-14-15,1 0 0,0 2 1,0 0-1,1 0 0,0 1 0,1 1 0,-12 11 15,24-20-7,-1 1 0,1-1 0,-1 1 0,1 0 0,-1-1 0,1 1 0,0 0 0,0 0 0,0 0 0,0 0 0,0 0-1,0 0 1,1 1 7,0-2-6,-1 0 0,1 0 0,0-1 0,0 1 0,0 0 0,1 0 0,-1 0 0,0 0-1,0 0 1,0 0 0,1 0 0,-1 0 0,0-1 0,1 1 0,-1 0 0,1 0 0,-1 0 0,1-1-1,-1 1 1,1 0 0,0-1 0,-1 1 6,4 1-13,-1 1 1,1-2-1,-1 1 0,1 0 1,-1-1-1,1 1 0,0-1 0,0 0 1,0 0-1,0-1 0,0 1 1,-1-1-1,1 0 0,2 0 13,58 0-69,1-2 0,38-9 69,130-26 20,-133 19-11,-57 11-4,396-72 49,266-87 12,-673 158-8,-68 18 27,17-4-86,-265 73 134,-63 0-133,-296 31 21,544-97-21,-28 5 10,1 5 0,0 5-10,116-25-5,7-3 1,-1 1 0,1 0-1,-1 0 1,1 0 0,-1 1 0,1-1-1,0 1 1,-1 0 0,1 0-1,-2 2 5,5-4 0,0 0-1,0 0 0,0 0 1,0 0-1,0 0 0,0 1 0,0-1 1,0 0-1,0 0 0,0 0 1,0 0-1,0 0 0,0 1 1,0-1-1,0 0 0,0 0 1,0 0-1,0 0 0,0 0 0,0 1 1,0-1-1,0 0 0,0 0 1,0 0-1,0 0 0,0 0 1,0 0-1,0 1 0,1-1 0,-1 0 1,0 0-1,0 0 0,0 0 1,0 0-1,0 0 0,0 0 1,0 0-1,1 0 0,-1 1 1,0-1-1,0 0 0,0 0 0,0 0 1,0 0-1,0 0 0,1 0 1,-1 0-1,0 0 0,0 0 1,0 0-1,0 0 0,0 0 1,1 0-1,-1 0 0,0 0 0,0 0 1,0 0-1,0 0 0,0 0 1,1-1-1,-1 1 0,0 0 1,0 0 0,15 1-17,54-7-46,-1-2 0,45-13 63,-34 7-4,895-186 21,-892 182-14,62-16 114,-358 86-161,-47-2 44,53-10-53,69-14 59,-99 23 20,228-47-22,6-1 0,1-1 0,-1 1-1,0 0 1,1 0 0,-1 1 0,1-1 0,-1 1-1,0 1-3,3-3 0,1 0 0,0 0-1,0 0 1,-1 0 0,1 0 0,0 1-1,0-1 1,0 0 0,-1 0 0,1 0-1,0 1 1,0-1 0,0 0-1,0 0 1,0 1 0,-1-1 0,1 0-1,0 0 1,0 1 0,0-1-1,0 0 1,0 0 0,0 1 0,0-1-1,0 0 1,0 1 0,0-1 0,0 0-1,0 0 1,0 1 0,0-1-1,0 0 1,0 0 0,0 1 0,1-1-1,-1 0 1,0 0 0,0 1 0,0-1-1,0 0 1,0 0 0,1 1-1,-1-1 1,0 0 0,0 0 0,0 0-1,1 0 1,-1 1 0,0-1-1,0 0 1,1 0 0,-1 0 0,0 0-1,0 0 1,1 0 0,15 8-8,-15-8 10,23 7 95,1-1 0,-1-1-1,1-1 1,0-1 0,0-1 0,0-1-1,21-3-96,-24 0 149,-14 1 13,-14 0 64,5 2-238,0-1 1,1 0-1,-1 0 1,0 1 0,0-1-1,0 0 1,0 1-1,1-1 1,-1 1 0,0-1-1,0 1 1,1-1-1,-1 1 1,0 0-1,1-1 1,-1 1 0,1 0-1,-1 0 1,1-1-1,-1 1 1,1 0 0,-1 0-1,1 0 1,0 0-1,-1-1 1,1 1 0,0 0-1,0 0 1,0 0-1,0 0 1,0 0 0,0 0-1,0 0 1,0 0-1,0-1 1,0 1 0,0 0-1,1 0 1,-1 0-1,0 0 1,1 0-1,-1 0 1,0-1 0,1 1-1,-1 0 1,1 0-1,0 0 12,-1-1 2,0 0-1,0 0 0,0 0 0,0 0 0,1 0 0,-1 0 1,0 0-1,0 0 0,0 0 0,0 0 0,0 0 0,0 0 1,0 1-1,0-1 0,0 0 0,0 0 0,0 0 0,0 0 1,1 0-1,-1 0 0,0 0 0,0 0 0,0 0 0,0 0 1,0 1-1,0-1 0,0 0 0,0 0 0,0 0 0,0 0 1,0 0-1,0 0 0,0 0 0,0 0 0,0 0 0,0 1 1,0-1-1,0 0 0,0 0 0,0 0 0,0 0 0,0 0 1,0 0-1,-1 0 0,1 0 0,0 0 0,0 0 0,0 0 1,0 1-1,0-1 0,0 0 0,0 0 0,0 0 0,0 0 1,0 0-1,0 0 0,0 0 0,-1 0 0,1 0 0,0 0 1,0 0-1,0 0 0,0 0-1,-10 0-48,7-1 15,1 1-1,0-1 1,0 0 0,-1 1-1,1-1 1,0 0-1,0 0 1,0-1 0,-1 1 33,-19-29-1133,22 29 1080,0 1-1,1-1 1,-1 0-1,0 0 0,1 0 1,-1 0-1,1 0 0,0 1 1,-1-1-1,1 0 1,0 1-1,-1-1 0,1 0 1,0 1-1,0-1 0,-1 1 1,1-1-1,0 1 0,0-1 1,0 1 53,23-12-276,-16 9 117,-3 0 121,-1 1 33,0 0 1,0 0-1,0 0 0,1 1 0,-1-1 0,0 1 0,0 0 0,4 0 5,-8 1 19,-28 7 473,-117 8-255,110-12-225,-28-2-12,49-1 4,11 0 0,-1 0-1,1 1 0,0 0 0,0-1 0,1 1 1,-1 0-1,0 1 0,0-1 0,0 0 0,1 1 1,-2 0-4,-7 4 6,10-5-5,1-1 1,0 0 0,-1 0-1,1 1 1,-1-1 0,1 0-1,-1 0 1,1 0 0,-1 1-1,1-1 1,-1 0 0,1 0-1,-1 0 1,1 0 0,-1 0-1,0 0 1,1 0 0,-1 0-1,1 0 1,-1-1-1,1 1 1,-1 0 0,1 0-1,-1 0 1,1 0 0,0-1-1,-1 1 1,1 0 0,-1-1-1,1 1 1,-1 0 0,1-1-1,0 1 1,-1 0 0,1-1-1,0 1 1,-1-1 0,1 1-1,0-1 1,0 1 0,-1-1-1,1 1 1,0-1 0,0 1-1,0-1-1,0 0-1,0-1-1,0 1 0,0-1 1,-1 1-1,1 0 1,0-1-1,-1 1 0,1-1 1,-1 1-1,1-1 1,-1 1-1,0 0 0,1 0 1,-1-1-1,0 1 0,0 0 1,0 0-1,0 0 1,-1-1 1,-6-8 18,7 9-18,1 0 1,-1 1-1,0-1 1,1 0-1,-1 0 1,0 0-1,0 1 1,0-1-1,1 0 1,-1 1-1,0-1 1,0 0-1,0 1 1,0-1-1,0 1 1,0 0-1,0-1 1,0 1-1,0 0 1,0 0-1,0-1 0,0 1 0,0-1 1,0 1-1,1-1 0,-1 1 0,0-1 1,1 0-1,-1 1 0,0-1 1,1 0-1,-1 0 0,1 1 1,-1-1-1,1 0 0,-1 0 1,1 0-1,0 0 0,-1 1 0,1-1 1,0 0-1,0 0 0,0 0 0,0 0-5,-18-7-30,17 6 33,0 1 2,0 0 0,0-1 0,0 1 0,0 0 0,0 0 0,1-1 0,-1 1 1,0-1-1,1 1 0,-1 0 0,1-2 0,-2 3-5,2 0 14,0 0 15,0 0-9,-26 2 1,16 3-2900,6-4 764</inkml:trace>
  <inkml:trace contextRef="#ctx0" brushRef="#br0" timeOffset="359.04">3037 162 7674,'-10'-7'1912,"-9"4"-584,-4 1-3488,-3-2-273</inkml:trace>
  <inkml:trace contextRef="#ctx0" brushRef="#br0" timeOffset="3745.082">2854 146 3033,'-100'1'3583,"94"-1"-2933,0 0 0,0-1 0,0 1 0,0-1 0,-1-1 0,1 1 0,-2-2-650,-16-2 2678,24 5-2543,5 4 58,13 4-110,-1-2-1,1 1 1,0-2-1,0-1 1,14 2-83,-20-3 37,9 0 24,0-1 0,0 0 0,0-1 0,0-2 0,15-1-61,14-5 98,29-9-98,-62 13 17,0-2 1,0 0-1,15-7-17,-27 10 6,0 0 0,0-1 0,-1 0 0,1 0-1,-1 0 1,1 0 0,-1-1 0,0 0 0,0 0 0,-1 0 0,1 0 0,-1 0-1,0-1 1,0 0-6,-2 4-1,-1 1 0,0-1 0,1 0-1,-1 1 1,0-1 0,0 0 0,1 0-1,-1 1 1,0-1 0,0 0 0,0 0 0,0 1-1,0-1 1,0 0 0,0 0 0,0 1-1,0-1 1,-1 0 0,1 1 0,0-1 0,0 0-1,-1 0 1,1 1 0,0-1 0,-1 0-1,1 1 1,-1-1 0,1 1 0,-1-1 0,1 1-1,-1-1 1,0 0 1,-1 0-12,0-1 1,0 1-1,0 0 0,0 0 1,0 0-1,-1 0 0,1 0 1,0 0-1,-1 1 0,-1-1 12,-25-3-151,0 2-1,0 1 1,0 1-1,-29 4 152,-117 21-419,121-16 325,15-2 37,0-2 35,0 2 0,1 2-1,-10 5 23,46-13 1,0-1 1,1 0-1,-1 1 0,1-1 0,-1 1 0,1 0 1,-1-1-1,1 1 0,-1 0 0,1 0 0,0 0 0,-1 0 1,1 0-1,0 0 0,0 0 0,0 1 0,0-1 1,0 0-1,0 1 0,0-1 0,0 1 0,0-1 0,0 2-1,1-3 0,0 1 0,1 0 0,-1-1 0,0 1 0,0 0 0,0-1 0,0 1 0,1 0 0,-1-1-1,0 1 1,1-1 0,-1 1 0,0 0 0,1-1 0,-1 1 0,1-1 0,-1 1 0,1-1 0,-1 1-1,1-1 1,0 1 0,24 9-19,-2-5 38,1-1-1,0-1 1,0-1 0,0-1 0,6-2-19,40-3 208,17-5-208,134-26 774,154-47-774,-262 46 189,-85 27-43,-16 2 249,-27 8-89,-26 8 87,-33 11-393,19-4 55,-164 53 120,-26 19-175,-81 28 27,299-107-23,12-3-4,0-1-1,-1-1 0,1 0 0,-1-2 0,1 1 1,-10-1 0,20-4 2,10-4-14,12-5-2,22-8-9,0 3 1,1 1-1,18-3 23,127-27-1,-174 42 3,198-35 1,65 2-3,-11 1 50,-243 34-44,-20 1-6,0 0 0,0 0 0,0 0 0,0 0-1,1 0 1,-1 0 0,0 0 0,0 0 0,0 0 0,0 0-1,0 0 1,1 0 0,-1 0 0,0 0 0,0 0 0,0 1-1,0-1 1,0 0 0,0 0 0,0 0 0,1 0 0,-1 0-1,0 0 1,0 0 0,0 0 0,0 0 0,0 0-1,0 1 1,0-1 0,0 0 0,0 0 0,0 0 0,0 0-1,1 0 1,-1 0 0,0 1 0,0-1 0,0 0 0,0 0-1,0 0 1,0 0 0,0 0 0,0 1 0,0-1 0,0 0-1,0 0 1,0 0 0,-1 0 0,1 0 0,0 0-1,0 1 1,0-1 0,-2 2 2,0 0-1,-1 0 0,1 0 1,-1 0-1,0 0 0,1-1 1,-1 1-1,0-1 1,0 1-2,-140 62 186,-81 22-186,-147 33 78,-93-1-68,300-77 13,130-34-12,34-7-12,0 0 0,0 1 1,0-1-1,-1 0 0,1 0 1,0 0-1,0 0 0,0 0 1,-1 0-1,1 0 0,0 0 1,0 0-1,0 1 0,-1-1 0,1 0 1,0 0-1,0 0 0,-1 0 1,1 0-1,0 0 0,0 0 1,0-1-1,-1 1 0,1 0 1,0 0-1,0 0 0,0 0 1,-1 0-1,1 0 0,0 0 1,0 0-1,0 0 0,-1-1 1,1 1-1,0 0 0,0 0 1,0 0-1,0 0 0,0-1 1,-1 1-1,1 0 0,0 0 1,0 0 0,9-8-41,23-9-28,198-83-37,4 10 0,244-58 106,-340 114 23,2 7 1,88-4-24,-199 29-7,0 0 0,25 2 7,-53 0 1,0 0-1,0 0 0,0 0 1,0 1-1,0-1 1,0 0-1,0 0 1,0 0-1,0 1 1,0-1-1,0 1 0,0-1 1,0 1-1,0-1 1,0 1-1,0-1 1,0 1-1,0 0 0,-1-1 0,0 1 1,0-1-1,0 1 0,0-1 1,0 1-1,1-1 0,-1 1 1,0-1-1,-1 1 0,1-1 1,0 1-1,0-1 0,0 1 1,0-1-1,0 0 1,0 1-1,-1-1 0,1 1 1,0-1-1,0 0 0,-1 1 1,1-1-1,0 1 0,0-1 1,-1 0-1,1 1 0,-1-1 0,-4 5 4,-1 0-1,1-1 0,-1 0 0,0 0 1,-3 1-4,-83 44 55,-2-4 0,-70 21-55,-197 53 52,83-40-20,-85 27 2,230-56-389,423-157-243,-165 64 525,444-166 6,-428 154 56,311-110 76,-442 161-64,2 0-4,0 0 1,0 1-1,1 0 0,-1 1 1,1 0-1,-1 1 0,1 1 1,-1 0-1,5 0 3,-8 1-18,0 0 1,0 0-1,0 0 0,4 3 18,-13-4 0,0 0-1,1 0 0,-1 0 0,0 0 0,1 0 0,-1 0 1,0 0-1,0 1 0,1-1 0,-1 0 0,0 0 1,0 0-1,1 1 0,-1-1 0,0 0 0,0 0 1,0 1-1,0-1 0,1 0 0,-1 1 0,0-1 0,0 0 1,0 0-1,0 1 0,0-1 0,0 0 0,0 1 1,0-1-1,0 0 0,1 1 0,-2-1 0,1 0 1,-6 11-14,-4-2 18,-1 1 0,0-2-1,0 1 1,-1-2-1,0 1 1,-2-1-4,-20 14 18,-12 5 11,-1-3 0,-1-1-1,-1-2 1,-11 0-29,23-6 13,-232 96 95,8-1-53,-180 36-24,393-132-13,-1-1 1,-11-1-19,53-10 9,0 0 1,-1-1-1,1 0 1,-7 0-10,13 0 0,1 0 1,-1 0 0,0 0-1,0-1 1,1 1 0,-1 0-1,0 0 1,1 0 0,-1-1-1,0 1 1,1 0 0,-1-1 0,0 1-1,1-1 1,-1 1 0,1-1-1,-1 1 1,1-1 0,-1 1-1,1-1 0,-1 0 1,1 0 0,0 0 0,0 0 0,0 1 0,0-1-1,0 0 1,0 0 0,0 0 0,0 0 0,1 1 0,-1-1 0,0 0-1,0 0 1,1 1 0,-1-1 0,1 0 0,-1 0 0,0 1-1,1-1 1,-1 0 0,1 1 0,0-1 0,-1 0-1,9-8-4,1-1 1,-1 1-1,2 1 1,-1 0 0,1 0-1,0 1 1,11-4 3,83-46-53,73-25 53,122-39 16,-229 93-26,265-91-14,-326 116 21,1-1 4,-1 1-1,1 0 0,0 1 1,0 0-1,0 0 1,0 1-1,9 1 0,-19 0 1,0 0 0,0 0-1,0 0 1,0 0 0,0 0 0,0 1-1,0-1 1,0 0 0,0 1 0,0-1-1,0 1 1,0-1 0,0 1 0,0-1 0,0 1-1,0 0 1,0 0-1,0 0 0,-1-1 1,0 1-1,1 0 0,-1 0 0,0 0 1,0 0-1,0-1 0,0 1 1,0 0-1,0 0 0,0 0 0,0 0 1,0 0-1,0-1 0,-1 1 1,1 0-1,0 0 0,0 0 0,-1-1 1,1 1-1,-1 0 0,1 0 1,-1-1-1,1 1 0,-1 0 0,-6 9 0,-1 0-1,0 0 1,0-1 0,-1 1-1,-1-2 1,0 0 0,0 0-1,-8 5 1,-39 24 13,-1-3 0,-19 7-13,-127 55 28,-228 82 57,353-147-69,12-4-11,-43 17 114,-46 9-119,151-52-4,8-4 1,14-7-10,127-66-62,953-419 101,-1052 476-33,1 2 0,38-9 7,-81 25-2,0 0 0,0 1-1,0-1 1,0 1 0,0-1-1,0 1 1,1 0 0,-1 0-1,0 1 1,0-1 0,0 1-1,0-1 1,0 1 0,0 0-1,1 0 3,-3 0-1,0-1 0,-1 1-1,1-1 1,-1 1 0,1-1-1,-1 1 1,1 0-1,-1-1 1,1 1 0,-1-1-1,1 1 1,-1 0 0,0 0-1,0-1 1,1 1 0,-1 0-1,0-1 1,0 1 0,0 0-1,0 0 1,0 0 0,1 0 1,-2 1-1,1 1 0,0-1 1,-1 1-1,0-1 1,1 1-1,-1-1 0,0 0 1,0 1-1,0-1 1,-1 1 0,-6 11-3,-1-1 1,-1 0-1,0 0 1,0-1 0,-1 0-1,-1-1 1,-7 5 2,-23 17 23,-30 17-23,-40 21 74,-48 18-74,-118 49 39,255-126-37,-34 16 8,-105 47 6,132-63 1,1-2-1,-2 0 1,1-3-1,-13 2-16,40-8 3,-1-1 0,1 1 0,-1-1-1,0 0 1,1 0 0,-1-1 0,1 1 0,-1-1 0,0 1-1,1-1-2,2 1 0,1-1 0,-1 1 1,1 0-1,-1 0 0,1-1 0,-1 1 0,1 0 0,0-1 0,-1 1 0,1 0 0,-1-1 0,1 1 0,0 0 0,-1-1 0,1 1 0,0-1 0,0 1 0,-1-1 0,1 1 1,0-1-1,0 1 0,0-1 0,-1 1 0,1-1 0,0 1 0,0-2 0,1 1 0,-1-1 0,0 1 0,0-1 0,1 1 0,-1 0 0,1-1 0,-1 1 0,1 0 1,0 0-1,-1-1 0,1 1 0,0 0 0,1-1 0,9-13-15,2 1 0,0 0 0,1 1 0,15-12 15,67-45-44,-90 66 40,93-62 1,3 4 0,3 4 1,2 5-1,27-5 3,-126 54-3,75-25 12,-75 27-14,1 0 0,0 0 0,0 1 0,0 0 0,0 1 0,-1 0 0,1 0-1,4 1 6,-12-1-1,0 1 0,0-1 0,0 0 0,0 0 0,-1 0 0,1 0 0,0 1 0,0-1 0,0 0 0,-1 1 0,1-1 0,0 1 0,-1-1-1,1 1 1,0-1 0,-1 1 0,1-1 0,-1 1 0,1 0 0,-1-1 0,1 1 0,-1 0 0,1-1 0,-1 1 0,1 0 0,-1 0 0,0-1 0,0 1-1,1 0 1,-1 0 0,0 0 0,0-1 0,0 1 0,0 0 0,0 0 0,0 0 0,0 0 0,0-1 0,0 1 0,0 0 0,-1 0 0,1 0-1,0-1 1,-1 1 0,1 0 0,0 0 0,-1-1 0,0 2 1,-1 3-4,-1 0-1,0 0 1,0-1-1,0 1 1,-1-1-1,1 1 1,-3 1 4,-33 27 24,-1-2 0,-2-2 0,-40 22-24,51-32 14,-296 163 83,323-180-96,-19 10 8,-26 14 6,-14 3-15,49-23 7,0-1 1,0 0-1,0-2 1,-1 1-1,0-2 0,1 0 1,-2 0-8,14-2 2,1 0 1,0 0 0,0 0-1,0 0 1,-1 0 0,1 0-1,0 0 1,0 0 0,-1 0-1,1-1 1,0 1 0,0 0-1,0-1 1,0 1 0,0-1-1,0 1 1,0-1 0,0 0-1,0 1 1,0-1-1,-1-1-2,2 2 2,0-1-1,-1 0 1,1 0-1,0 0 1,0 0-1,0 0 1,0 1-1,0-1 1,0 0-1,0 0 1,0 0-1,0 0 1,0 0-1,0 0 1,0 1-1,1-1 1,-1 0-1,0 0 0,1 0 1,-1 1-1,1-1 1,-1 0-2,5-7 4,0 1 0,1 0 1,0 0-1,0 0 0,4-3-4,32-28-3,2 2-1,1 2 0,2 2 1,1 1-1,2 3 0,1 2 1,0 3-1,31-9 4,-66 26-5,-5 2-4,0-1 0,1 2 1,0-1-1,0 2 0,0 0 1,0 0-1,0 1 0,0 0 1,0 1-1,3 1 9,-14-1-2,0 0 0,-1 0 1,1 0-1,0 0 0,0 0 0,-1 0 1,1 0-1,0 0 0,0 0 0,-1 1 1,1-1-1,0 0 0,-1 1 0,1-1 1,0 0-1,-1 1 0,1-1 0,-1 1 1,1-1-1,-1 1 0,1-1 0,-1 1 1,1-1-1,-1 1 0,1 0 0,-1-1 1,0 1-1,1 0 0,-1-1 0,0 1 1,1 0-1,-1-1 0,0 1 0,0 0 1,0 0-1,0-1 0,0 1 0,0 0 1,0 0-1,0-1 0,0 1 2,-1 2-2,0 0 0,0 0 0,-1 0 0,1 0-1,-1-1 1,1 1 0,-1 0 0,0-1 0,0 1-1,-1 0 3,-23 22 7,-2 0 0,0-2 0,-1-1 0,-18 9-7,28-18 4,-51 34 27,-3-4 0,-30 13-31,65-38 12,-2-2 1,1-1-1,-2-2 1,0-2 0,-28 4-13,61-14 12,0 0 0,-1 0 0,1-1 0,0 0 0,0 0 0,-2-1-11,9 1 1,0 0 1,0-1-1,0 1 1,0 0-1,0-1 1,0 1-1,0 0 1,0-1-1,0 1 1,0-1-1,0 1 1,0-1-1,0 0 1,1 1-1,-1-1 1,0 0-1,1 0 1,-1 1-1,0-1 1,1 0-3,-1-1 2,1 1 0,0 0 0,0 0 1,0 0-1,0-1 0,0 1 1,0 0-1,0 0 0,0 0 0,0-1 1,1 1-1,-1 0 0,0 0 1,1 0-1,-1 0 0,1 0 0,-1-1 1,1 1-1,0 0 0,0 0 1,-1 1-1,1-1-2,6-8 6,1 1 0,-1 0-1,1 0 1,1 1 0,0 0 0,4-3-6,-1 1-6,53-35-14,2 3-1,1 3 1,50-20 20,-100 50 10,2-2-5,0 0 1,0 2-1,1 1 0,0 0 0,0 1 0,5 1-5,-25 4-1,0 1-1,0 0 1,0 0 0,1 0-1,-1-1 1,0 1 0,0 0-1,0 0 1,0 1 0,0-1-1,1 0 1,-1 0-1,0 1 1,0-1 0,0 0-1,0 1 1,0-1 0,0 1-1,1 0 2,-2-1-1,0 1 0,0-1 0,1 1 0,-1-1 0,0 1 0,0-1 0,0 1 0,0 0 0,0-1 0,0 1 0,0-1 0,0 1 0,0 0 0,0-1 0,0 1 0,0-1 0,0 1 0,0-1 0,0 1 0,-1 0 0,1-1 0,0 1 0,0-1 0,-1 1 0,1-1 0,0 1 1,-5 5-4,1 1 0,-1-1 0,0 0 0,-1-1 0,-4 5 4,-54 43 13,-3-3 0,-1-2-1,-3-4 1,-15 5-13,56-33 5,0-1 1,0-1-1,-2-2 0,-3 0-5,34-11 3,0-1 0,-1 1 0,1-1 0,0 1 0,-1-1 0,1 0 0,-1 1 0,1-1 0,-1 0 0,1 0 0,0 0 0,-1 0 0,1 0 0,-1-1 0,1 1 0,0 0 0,-1-1 0,1 1 0,0-1 0,-1 1 0,1-1 0,0 0-3,0 0 3,0 1 1,1-1 0,0 0-1,-1 0 1,1 0 0,0 0-1,-1 0 1,1 0-1,0 0 1,0 0 0,0 0-1,0 0 1,0 0 0,0 0-1,0 0 1,0 0 0,0 0-1,0 0 1,1 0-1,-1 0 1,0 0 0,1-1-4,2-5 11,0-1 0,1 0 0,0 1 0,1 0 0,0 0 0,1-2-11,8-7 4,0 2 0,0 0 0,2 0 0,13-9-4,71-43-17,-53 36 13,-35 26-8,-12 12-6,-14 15-7,0-6 36,-1-1 0,-1-1 1,0 0-1,-1-1 0,0-1 0,-1 0 0,-1-2 0,0 0 0,-14 5-11,30-14 12,0-1 0,0 0-1,-1 0 1,1 0-1,0-1 1,-1 1 0,1-1-1,-1 0 1,-1 0-12,4 0 11,1 0-1,-1 0 1,1 0-1,-1 0 1,1 0 0,-1 0-1,1 0 1,-1 0-1,1-1 1,-1 1-1,1 0 1,-1 0 0,1-1-1,-1 1 1,1 0-1,0 0 1,-1-1-1,1 1 1,-1-1 0,1 1-1,0 0 1,-1-1-1,1 1 1,0-1-11,0 0 20,-1 0 0,1 0 0,0 0 1,1 0-1,-1 0 0,0 0 0,0 0 0,0 0 0,1 0 0,-1 1 1,0-1-1,1 0 0,-1 0 0,0 0 0,1 0 0,0 1 0,-1-1 1,1 0-1,0 0-20,11-14 9,1 0 0,1 1 0,0 1 1,1 0-1,6-4-9,-14 12 3,0-1 0,1 0-1,0 1 1,1 0-1,-1 1 1,1 0-1,0 0 1,4-1-3,-5 2-21,1 0 1,0-1 0,-1-1-1,1 0 21,26-14-27,1 1 0,2 0 27,0 1 22,-1-1 1,2-4-23,-31 15-22,-11 5-51,-4-3 97,6 4-25,0 1 0,0-1 0,0 0 0,0 0 0,0 0 0,0 1 1,0-1-1,0 0 0,0 1 0,0-1 0,-1 1 0,1 0 0,0-1 0,0 1 0,-1 0 0,1-1 0,0 1 0,-1 0 1,-13-2 18,12 1-20,0 0 0,0 0-1,-1 1 1,1-1 0,0 1 0,-1 0-1,1 0 1,-1 0 0,1 0-1,0 0 1,-1 1 0,1-1-1,0 1 1,-1 0 0,1 0 0,0 1-1,0-1 1,0 1 0,0-1-1,0 1 1,0 0 0,0 0 2,-62 33 69,-15 3-69,74-35 4,-1-1-1,1 1 1,-1-2-1,0 1 0,0-1 1,0 0-1,0 0 1,-2-1-4,-12 2-15,12-2-41,-1-1 0,1 1 0,0-2 0,0 1 0,0-1 0,0 0 0,0-1 0,-5-2 56,-1 0-481,-34-16-2241,28 11 1155,-54-27-1063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6:26.332"/>
    </inkml:context>
    <inkml:brush xml:id="br0">
      <inkml:brushProperty name="width" value="0.05" units="cm"/>
      <inkml:brushProperty name="height" value="0.05" units="cm"/>
      <inkml:brushProperty name="color" value="#E71224"/>
    </inkml:brush>
  </inkml:definitions>
  <inkml:trace contextRef="#ctx0" brushRef="#br0">8110 938 6257,'65'-33'2520,"-64"33"-2346,1-1 0,-1 0 0,0 1 0,1-1 0,-1 0 1,0 0-1,0 0 0,0 0 0,0 0 0,0 0 1,0 0-1,0-1 0,0 1 0,-1 0 0,1 0 0,0-1 1,-1 1-1,1-1 0,-1 1 0,1 0 0,-1-1 1,0 1-1,0-1 0,1 1 0,-1-1 0,0-1-174,-1-1 136,-1 0-1,1 0 0,-1 0 0,0 0 1,0 0-1,0 0 0,0 0 1,-2-1-136,-10-19 451,2 1-296,-39-72 453,33 64-491,-2 1 0,-1 1 0,-1 0 0,-22-19-117,28 32-2,-1 1 0,0 1 0,-1 0 0,-1 2 0,0 0 0,-1 1 0,0 1 0,-5-1 2,-30-10-1,-1 3 0,0 2 1,-1 3-1,-1 2 0,-28 0 1,-83-1-32,-37 7 32,28 1-32,88 1 23,-217-11 19,-133-10 60,-39 13-33,20 22-25,408-9-8,-456 22-35,-12 0 71,-136-20-31,544-5-4,-389 16 6,4 28 27,-101 36-76,400-42 39,-184 62-1,333-84 1,0 2-1,1 3 1,-29 16-1,56-25 0,1 1-1,0 1 1,1 0 0,1 2-1,0 0 1,1 0-1,0 2 1,1 0-1,-2 5 1,-8 17 9,1 0-1,1 2 1,3 1-1,1 1 1,2 0-1,-8 38-8,-11 60 105,-6 74-105,37-188 8,-27 139 93,4-30 352,-7 106-453,33-216 53,0 0 1,2 0-1,1 0 1,1 0-1,1 0 1,1 0-1,2-1 1,0 0-1,5 9-53,0-7 63,0 0 0,2 0-1,1-2 1,2 1 0,0-2-1,1 0 1,3 0-63,8 8 129,2-1-1,0-2 1,3-1 0,23 16-129,13 1 209,1-2 1,2-4-1,2-3 0,72 25-209,-45-25 232,2-5 0,1-4-1,42 2-231,35-4 255,1-8 0,13-8-255,366-7 190,-482-3-175,373-14 16,-209 5-25,473-29 1,-711 39-7,525-43 1,-367 28-3,512-29 67,-42 31 87,-32-23 16,-545 30-160,420-52 82,-348 35-69,-2-6 0,76-29-21,-145 37 6,0-2 0,-2-3 0,-1-2 0,-1-2 0,15-15-6,-34 20 22,-1-1 0,-1-2 1,-1-1-1,-1-2 1,-2-1-1,-2-1 1,10-16-23,2-9 14,-3-2 0,-2-1 1,-3-1-1,0-9-14,-14 29 3,-2-1 1,-2-1-1,-1 1 0,-3-2 0,-2 1 0,-1-1 0,-2-10-3,-3 21 0,-1 0 0,-1 0-1,-2 0 1,-2 0-1,0 1 1,-3 0 0,0 0-1,-3 1 1,-9-20 0,3 17-2,-2 1 1,-2 0-1,-20-24 2,-83-89 1,60 73-1,11 11-5,-3 3-1,-7-2 6,27 30-4,0 2-1,-2 2 0,-2 1 1,-12-5 4,-11 0-27,-1 2 0,-2 4 0,0 2 1,-29-5 26,-281-54-252,179 43 84,-169-33-34,218 46 165,-228-36 15,238 41 24,-3-2-42,-204-27-41,156 36-102,-117 9 183,108 12-219,-103 19 219,-218 55 48,-20 32-49,-10-3 2,55-48 65,223-39-77,-216 23-40,404-33 54,1 4 0,1 3 0,1 4 0,1 4 0,-68 32-3,125-48-4,1 1 1,0 1-1,1 0 1,0 2-1,1 1 1,1 0-1,0 1 1,1 1-1,1 1 0,1 1 1,1 0-1,-4 8 4,-19 27-37,3 3 0,-12 28 37,33-55-4,0 1 0,2 0 1,2 0-1,1 1 0,-5 32 4,6 7 15,3 0 1,4 0-1,2 0 1,4 0-1,9 46-15,27 116 130,13 8-130,-32-148 28,-19-80-27,50 191-15,-43-174 18,1-1 1,2 0-1,1-1 0,1 0 0,9 11-4,-12-24 15,2 1 0,0-2 1,0 0-1,2-1 0,-1 0 1,2-2-1,0 1 1,0-2-1,1-1 0,9 4-15,24 10 72,0-3 0,1-2 0,15 2-72,68 13 109,1-6 1,136 11-110,131-8 188,88-20 105,90-9-127,33-12 11,15-23 58,-13-35 31,0-17 1,-500 69-243,344-42 67,-378 49-79,390-50 46,-217 16-16,26-18-42,242-86 37,-412 112-24,-2-5 0,-1-5 0,31-22-13,-74 32 21,-2-2 0,-1-3 1,-2-3-1,-2-3 0,-2-1 1,-2-4-22,-22 19 3,-1-2 0,-2-1 0,-1-1 0,-2-1-1,-1-2 1,-3 0 0,-1-2 0,-2 0 0,-1-1 0,1-13-3,1-15 3,-3-1 0,-4 0 0,-2 0 0,-4-1 0,-3-8-3,-3 56-10,-2 0 1,0 0-1,-2 0 1,-1 0-1,-1 1 1,0 0-1,-2 0 1,-1 0-1,-1 1 0,-1 0 1,-1 0 9,-2-2-18,-2 1-1,-1 0 1,0 1-1,-2 1 1,-1 0-1,0 2 1,-1 0 0,-1 1-1,-10-5 19,-10-5-34,-1 2-1,-1 2 1,-1 1-1,-14-2 35,-36-12-129,-53-11 129,-359-79-184,-70 3 176,-41 10-84,-53 36-222,-28 60 56,-19 48 225,37 37 50,28 5-45,40 0-16,23 8 47,87 2-104,398-61 92,0 5 0,2 5 0,-35 17 9,66-18-13,1 2 1,2 4-1,2 2 1,1 3-1,-4 8 13,-187 158-25,170-142 13,23-19 17,1 3 1,-46 51-6,91-83-9,0 2 0,2 0 0,1 0 0,0 2 0,1 0 0,1 0 1,1 1-1,1 0 0,2 1 0,0 0 0,-1 9 9,4-9-7,1 1 0,2 0-1,0 1 1,2-1 0,1 0-1,0 0 1,2 0 0,1 0-1,3 10 9,13 41-21,4-1 0,11 20 20,-9-23-18,15 38 38,33 60-20,-54-130 5,1-1 0,2 0 0,2-2 0,1-1 0,2-1 0,2-1-5,13 10 16,1-3 0,2-1 0,2-3 0,12 6-16,18 3 91,1-3 0,2-4 0,2-3 0,1-4 0,1-3 0,77 12-91,74 4 537,221 11-537,70-21 201,39-20-77,7-30 39,8-23 6,-10-17-130,-534 51-34,477-64 18,4-27 2,3-17 95,-352 70-65,132-54-55,140-77 12,-319 119-13,-1-6-1,18-17 2,43-36 95,143-117-95,-299 211 4,-2-2-1,-1 0 1,0-1 0,-2-1-1,4-7-3,-14 15 6,0 0-1,-1-1 1,-1 0-1,-1-1 1,0 0-1,-1 0 1,-1-1-1,-1 0 1,0-1-6,2-22 15,-1 0-1,-2-1 1,-2 1 0,-1-1-1,-3 0 1,-1 1-1,-3-1 1,-1 1 0,-4-7-15,2 15-5,-1 1 1,-2 0 0,-1 1-1,-2 0 1,-1 1 0,-1 1-1,-2 0 1,-1 2 0,-1 0-1,-2 1 1,-14-13 4,-3 3-11,-2 2 1,-1 2-1,-2 1 0,-1 3 1,-30-14 10,-79-32-25,-25-3 25,163 71-3,-436-168-75,308 127 8,-2 5 0,-41 0 70,1 10-257,-158-6 257,-278 18-356,-109 29-139,256 10 225,259-8 181,-358 26 39,574-36 50,-507 53 17,18 23-44,26 9-42,336-61 77,-201 44 1,162-27-8,-16 13-1,119-32-6,2 3 1,0 2-1,2 3 1,-16 13 5,48-24-9,0 1 0,2 2 0,1 0 0,0 2 0,2 0 0,-17 24 9,-1 7-3,2 1 1,-25 53 2,39-64-8,2 2 1,2 1-1,2 0 0,3 1 0,-3 18 8,13-43-7,2 0 0,0 1-1,1 0 1,2 0 0,1 0-1,0 0 1,2 0 0,1-1-1,1 1 1,1-1 0,1 1 0,2 1 7,0-8-12,0 0 1,1-1 0,0 0-1,2 0 1,0-2 0,1 1-1,0-1 1,4 2 11,33 31 0,38 29 0,-21-18 28,38 45-10,-5 5 0,13 26-18,81 91-33,-172-204 51,1 0 0,1-1 1,1-2-1,1-1 1,1 0-1,0-2 1,1-1-1,1-1 1,0-1-1,1-2 1,0-1-1,1-1 1,0-2-1,5 0-18,119 18 387,94 1-387,211-5 123,40-18 13,15-22-16,23-13 78,-324 19-146,133-10-4,-251 15-19,391-35 53,60-13-60,-45 11 31,-39 11-45,-318 21 11,0-7 1,111-31-20,-175 30 35,-2-5 0,75-33-35,-103 35 6,-2-1 0,-1-3 1,0-1-1,-3-3 0,6-7-6,73-67 9,-6-6 1,29-41-10,-110 111-7,-3-2 0,-1 0 1,9-21 6,-29 44 3,-1-1 0,-1 0 1,-1 0-1,-1-1 1,-1 0-1,-1-1 0,-1 1 1,0-16-4,2-37 0,-4 0 1,-3-7-1,1 8-30,-3-12 24,-3 1-1,-5 0 0,-7-24 7,11 79-5,-1 1 1,-1 0-1,-1 0 0,-2 1 5,6 18-9,0 0-1,-1 0 1,0 1 0,0 0 0,-1 0-1,-1 0 1,0 1 0,0 0-1,0 1 1,-1 0 0,-1 0 0,-1 0 9,-11-6-23,-2 1 1,1 2 0,-2 0-1,1 1 1,-2 2 0,1 0-1,-18-2 23,-49-7-77,-44-1 77,113 16 1,-532-45-48,203 20 18,-191-29-132,-28 8 61,37 36 30,500 12 61,-564 7-153,10 15 31,20-1 72,32-21-107,33 4 38,363 4 65,-122 23 63,141-9-4,-82 27 4,149-32-2,0 2-1,1 2 1,1 3 0,-44 27 2,41-15-3,2 3 1,2 2 0,-7 9 2,-10 10-2,-3-4-1,-2-3 1,-2-4 0,-73 36 2,131-76-12,1 0 1,1 0 0,0 2 0,0 0 0,-10 9 11,19-13-6,0-1 0,0 1-1,1 1 1,0-1 0,0 1 0,0-1 0,1 1 0,0 1 0,1-1-1,0 0 1,0 1 0,0 3 6,-10 61-21,4 0-1,2 1 0,4 57 22,-4 38-44,1-93 25,0-8-13,3 1-1,4 36 33,0-84-7,1 1 0,2-1 1,0-1-1,1 1 0,1 0 0,0-1 0,2 0 0,0-1 1,2 0-1,4 7 7,6 4 0,2-1 0,1-1 0,1-2 1,2 0-1,0-1 0,2-1 0,1-2 0,33 24-3,3-4 1,57 28 2,-64-42 15,2-1 0,1-4 0,1-2-1,24 3-14,263 49 56,-301-64-46,302 45 216,276 3-226,-460-50 188,161-14-188,254-41 98,-160 15-39,-225 19-36,430-40 81,-12-9-31,11-13-10,-26-22-67,-340 45 13,66-30-9,-147 28 3,168-80-3,22-34 26,-241 103-4,98-68-22,-185 107 1,-2-1 0,-1-2 0,-1-2 0,-2-1 0,-1-2 0,-1-1 0,-3-1 0,14-23-1,-31 40 6,0-1 0,-1-1 0,-1 0 0,-1 0 0,-2-1 0,0 0 0,-1-1 0,2-17-6,-6 28 2,-1-1-1,0 1 1,-1 0-1,-1-1 1,0 1-1,-1 0 1,0 0-1,-1 0 1,0 0-1,-1 0 0,-1 1 1,0-1-1,-1 1 1,0 1-1,0-1 1,-4-3-2,-12-13-9,-1 1-1,-1 1 1,-1 2 0,-2 0 0,0 2 0,-1 0 0,-27-13 9,-12-5-8,-3 3 1,-70-26 7,-110-32-23,-250-59 23,-269-21-133,116 75-156,-25 40 10,-20 14 47,7 3-272,-1 18-19,49 35 160,442 3 338,-140 30 25,182-11-56,-145 49 56,-117 64-39,328-108 44,2 4 0,2 4 0,2 4 0,-2 5-5,25-10-6,2 3 0,1 2 0,3 3 0,3 2-1,-24 31 7,-86 96 8,80-91 14,3 3-1,-24 43-21,91-115-5,1 2 0,1-1 0,1 2 0,1 0 0,-2 7 5,9-18-5,0 1 0,1-1-1,0 1 1,1 0 0,0-1 0,1 1 0,1 0 0,0 0 0,1 0 0,2 10 5,1-6 8,1 0 0,0 0 0,1 0 1,1-1-1,1 0 0,1-1 0,0 1 0,1-2 0,0 1 0,3 0-8,25 29 76,2-1 1,25 20-77,-2-2 16,-15-14-1,69 70 22,42 27-37,-117-110 52,2-2 0,1-2 0,2-1 1,1-3-1,50 20-52,-29-21 159,2-4-1,0-2 1,2-4 0,28 2-159,91 3 612,84-6-612,254-8 383,19-10-189,4-3-32,-35-9 8,-487 13-164,528-31 194,1-14-48,2 0-62,-26-14-103,-290 22 49,13-14-36,-105 17 20,-2-6 0,13-12-20,-27 0 27,5-9-27,-67 26 5,-2-4-1,46-35-4,-48 24-5,64-60 5,-96 75-2,-3-1-1,-1-2 0,-2-1 1,0-4 2,-16 19-2,-1-1 0,-1 0 0,-2-1 1,-1-1-1,-1-1 0,-1 1 0,1-10 2,-7 15-1,0 0 0,-2 0 0,0 0 0,-2 0 1,-1-1-1,0 1 0,-2 0 0,-1 0 0,-1 0 0,-1-3 1,-2 3-4,-1 0 1,-1 0-1,-1 1 0,-1 0 1,-1 0-1,-1 2 1,-1-1-1,-1 2 0,-11-12 4,-16-16-8,-3 2-1,-2 3 0,-10-6 9,-6-2 9,-2 2 0,-2 3 0,-3 4 0,-11-4-9,19 16-8,-1 3 0,-1 3-1,-1 2 1,0 3 0,-16 0 8,-88-10-16,-1 7 1,-33 6 15,-127 5-148,-12 15 148,-346 22-79,71 0 51,11-7-66,8-9-117,-10 17-153,479-16 318,0 6-1,1 5 1,-60 22 46,65-6 13,2 5-1,1 5 1,-55 34-13,15 5 6,4 7 1,-8 15-7,30-15-35,-119 109 35,210-163 5,1 1 0,3 1-1,1 3 1,3 1 0,1 2 0,3 1 0,-11 25-5,35-60-1,0 0 0,2 0 0,0 1 0,0 0 0,0 4 1,4-12-5,0 0-1,0 0 1,1 1-1,0-1 0,0 0 1,1 1-1,-1-1 1,2 0-1,-1 0 1,1 0-1,0 0 1,2 4 5,5 8-13,1-1 0,0 0-1,2-1 1,0-1 0,0 1 0,13 10 13,28 27-10,12 6 10,-45-42 2,116 102 18,6-7 0,4-6 0,5-7-1,4-6 1,5-7 0,72 24-20,-156-80 29,1-3 0,1-4 1,1-4-1,47 6-29,-3-8 90,0-6 0,78-4-90,407-19 112,109-63-77,56-46 12,57-23 1,-23-2-36,-81 25 30,-536 85-28,-3-8 0,66-30-14,-159 43 11,-2-5 0,-2-4 0,-2-3 0,-1-5 0,30-24-11,-70 39 11,-2-3-1,-1-1 0,-2-3 0,19-23-10,-33 30 17,-1-2-1,-1 0 1,-2-2-1,-2-1 1,-1-1-1,4-13-16,-9 14 6,-2 0-1,-2-1 0,-1-1 1,-2 0-1,-2 0 1,3-40-6,-8 53-8,-2 0 0,-1-1-1,-1 1 1,-1 0 0,-1 0 0,-1 1 0,-1-1 0,-2 1 0,0 0 0,-2 1 0,-3-4 8,-3-2-53,-2 2-1,-1-1 0,-2 2 1,0 1-1,-2 1 1,-1 1-1,-13-10 54,2 3-160,-1 2 0,-1 2-1,-2 1 1,-23-11 160,4 7-441,-1 3 0,-63-19 441,35 21-511,0 3 0,-2 4 0,0 4 0,-1 4 0,-43 2 511,-10 8-422,0 5 0,1 7 1,-109 25 421,-13 8-733</inkml:trace>
  <inkml:trace contextRef="#ctx0" brushRef="#br0" timeOffset="2127.066">6822 2398 6833,'569'-45'6515,"-379"29"-5067,174-40-1448,-352 53 75,65-16 481,-67 16-301,0-1-1,-1 0 1,0 0 0,1-1 0,-2 0 0,6-4-255,-13 9 29,-1 0 1,1-1 0,0 1 0,-1 0 0,1-1 0,-1 1-1,1-1 1,-1 1 0,1 0 0,-1-1 0,1 1 0,-1-1 0,1 0-1,-1 1 1,1-1 0,-1 1 0,0-1 0,0 0 0,1 1-1,-1-1 1,0 1 0,0-1 0,1 0 0,-1 1 0,0-1-1,0 0 1,0 0 0,0 1 0,0-1 0,0 0 0,0 1-1,0-1 1,-1 0 0,1 1 0,0-1 0,0 0 0,-1 1-1,1-1 1,0 0 0,0 1 0,-1-1 0,1 1 0,-1-1-1,1 1 1,-1-1 0,1 1 0,-1-1 0,1 1 0,-1-1-1,1 1 1,-1 0 0,1-1 0,-1 1 0,0-1-30,-4-1 94,1 0 0,-1-1 0,0 1-1,-1 1 1,1-1 0,0 1 0,-3-1-94,-46-4 243,1 2 1,-37 3-244,-389 11 68,312-4-32,-131 3-8,-852 36 124,-113 42-124,851-51-20,390-34-10,-1023 95-40,185 7 111,88 7-95,727-104-120,170-27-18,763-64 58,113 22 87,47-3 71,25-10-9,-106-7-49,-332 12 80,-501 54-48,-116 14-26,175-20 96,126 4-96,-277 19-12,-31 1 12,-11 1-10,-25 3-4,-37 5 141,-52 1-127,93-10 15,-628 47 250,333-32-222,-834 37 54,1 2-8,1059-51-89,-1088 75 92,194 10-41,216 8-26,148 16-78,599-108-44,28-5-56,38-6-25,673-90-153,-406 58 323,821-64 6,-28 22-22,-147 12 90,-106 27 81,-682 37-164,-146 4-9,-24-1 26,0 0-1,-1 0 1,1 0-1,0 0 1,0 0-1,0 0 1,0 0-1,0 0 1,0 0 0,0 0-1,0 0 1,-1 1-1,1-1 1,0 0-1,0 0 1,0 0-1,0 0 1,0 0-1,0 0 1,0 0-1,0 0 1,0 0-1,0 0 1,0 1-1,0-1 1,0 0-1,0 0 1,0 0 0,0 0-1,0 0 1,0 0-1,0 0 1,0 0-1,0 1 1,0-1-1,0 0 1,0 0-1,0 0 1,0 0-1,0 0 1,0 0-1,0 0 1,0 1-1,0-1 1,0 0-1,0 0 1,0 0-1,0 0 1,0 0 0,0 0-1,0 0 1,0 0-1,0 0 1,0 0-1,1 0 1,-1 1-1,0-1 1,0 0-1,0 0 1,0 0-1,0 0 1,0 0-1,0 0 1,0 0-1,1 0 1,-1 0-1,0 0 1,0 0 0,-6 3-8,-1-1 0,1 1 0,-1-1 0,0 0 0,-3 0 8,-199 31 38,-426 23 154,-199-2-136,-96 12 81,-8 9-73,168-3 0,701-65-60,-397 35 4,394-41-116,86-4 0,162-25-117,3 4 151,54-9 58,738-74 86,95 16-82,-92 29-19,-919 59 34,845-37-34,-591 32 41,147-6 28,-423 12-24,-4 0 7,1 1 0,4 2-21,-128 12 40,-491 41-23,369-35-6,-491 38 39,448-38-52,-732 64 79,158 9 111,617-63-113,-457 45-55,613-72-55,-25-3 35,51-3-45,35 4 43,-1 0-1,0 0 1,0 0-1,1 0 1,-1-1-1,0 1 1,0 0-1,0 0 1,1 0-1,-1 0 1,0 0-1,0 0 1,0-1-1,1 1 1,-1 0 0,0 0-1,0 0 1,0-1-1,0 1 1,0 0-1,0 0 1,1 0-1,-1-1 1,0 1-1,0 0 1,0 0-1,0-1 1,0 1-1,0 0 1,0 0-1,0 0 1,0-1 0,0 1-1,0 0 1,0 0-1,0-1 1,0 1-1,0 0 1,0 0-1,0-1 1,0 1-1,-1 0 1,1 0-1,0 0 1,0-1-1,0 1 1,0 0-1,0 0 1,-1 0 0,1-1-1,0 1 1,0 0-1,0 0 1,0 0-1,-1 0 1,1 0-1,0-1 1,0 1-1,-1 0 1,1 0-1,0 0 1,0 0-1,0 0 1,-1 0-1,1 0 3,27-10-123,50-11-293,37-3 416,861-115-452,51 28 508,-174 35-12,-752 67-43,-100 9-1,625-60 16,-346 23 24,63-25-40,-269 44 91,-47 8-8,-26 10-82,1 0 1,-1-1-1,0 1 1,0 0-1,0 0 1,0 0-1,0 0 1,0 0-1,0 0 1,1 0-1,-1 0 1,0 0-1,0-1 1,0 1-1,0 0 1,0 0-1,0 0 1,0 0-1,0 0 1,0 0-1,0-1 1,0 1-1,0 0 1,0 0-1,0 0 1,0 0-1,0 0 1,0-1-1,0 1 1,0 0-1,0 0 1,0 0-1,0 0 1,0 0-1,0-1 1,0 1-1,0 0 1,0 0-1,0 0 1,0 0-1,0 0 1,0 0 0,0-1-1,-1 1 1,1 0-1,0 0-1,-14-4 116,-7 1-56,0 2-1,0 1 1,0 0-1,0 2 1,-19 3-60,-8 1 51,-136 14 25,-688 114 76,678-101-128,-519 98 111,344-52-97,-115 23-20,466-98-24,-8 2-33,1-2 1,-1 0-1,0-1 1,0-2-1,-1-1 1,-20-2 38,43 1-40,0 1 1,0-1-1,0 0 1,0 0-1,0 0 1,0 0 0,1-1-1,-1 0 1,0 0-1,1 0 1,-1 0-1,1 0 1,0-1-1,0 1 1,-1-1-1,2 0 1,-1 0 0,0 0-1,0-2 40,1 1 9,0 0 1,1 0-1,-1 0 0,1 0 1,0-1-1,0 1 0,1 0 1,-1-1-1,1 1 0,0-1 1,0 1-1,1 0 1,-1-1-1,1 1 0,0 0 1,0-1-1,1 1 0,-1-1-9,9-21-1325,1 0 0,2-2 1325,39-83-1835</inkml:trace>
  <inkml:trace contextRef="#ctx0" brushRef="#br0" timeOffset="4544.996">3013 2690 5737,'-2'-5'459,"-5"-14"1019,1 0 1,0 0 0,2-1-1,-1-9-1478,4 24 8,0 1 0,1-1 0,0 1 0,0 0 0,0-1 0,0 1 0,1-1-1,0 1 1,0 0 0,0 0 0,0-1 0,1 1 0,-1 0 0,1 0 0,0 0 0,1 0 0,-1 1-1,0-1 1,1 1 0,0-1 0,0 1 0,0 0 0,1-1-8,5-1-160,-1 0 0,1 0 0,0 1 0,0 0 0,1 0 0,-1 1 0,1 1 0,-1-1 0,1 2 0,8-2 160,20 0-52,1 1 0,8 2 52,246 7 1377,234-3 321,40-36-379,8-19-394,-562 50-887,6-1 122,-1 1 1,1 0-1,9 2-160,-24 1 147,-12 1 9,-45 8 454,-14-1-610,39-6 75,-924 106 750,-17-22-700,186-54-76,716-33-36,-63 3 34,0-6 0,-63-11-47,167 7 3,26 6-3,0 0-1,0 0 1,0 0 0,-1 0 0,1 0-1,0 0 1,0 0 0,0 0-1,0 0 1,-1-1 0,1 1-1,0 0 1,0 0 0,0 0-1,0 0 1,0 0 0,-1 0 0,1 0-1,0-1 1,0 1 0,0 0-1,0 0 1,0 0 0,0 0-1,0-1 1,0 1 0,-1 0 0,1 0-1,0 0 1,0-1 0,0 1-1,0 0 1,0 0 0,0 0-1,0 0 1,0-1 0,0 1 0,13-7-36,17 0 10,1 1-1,0 1 1,16 1 26,-29 2-8,699-49-69,12 30 89,-636 19-19,822-9 97,-868 10-81,828-15 104,-146-25 358,-695 39-392,-21 1-4,0 0 1,0 0-1,0-1 0,6-3-75,-17 4 108,-9-1 0,-19-2-5,-1 1 1,1 1-1,-6 1-103,0 0 46,-914 3 145,788 1-193,-791 21-32,-172 34-125,297 23 103,501-30-40,237-30-134,84-21 207,1 0 1,-1 1 0,0-1-1,0 1 1,0-1 0,1 1 0,-1 0-1,0-1 1,1 1 0,-1 0 0,1 0-1,-1 0 1,1 0 0,-1 1 0,1-1-1,0 0 1,-1 1 0,1 0 22,1-2-9,0 1 0,0-1 0,0 0 0,0 1 1,1-1-1,-1 0 0,0 1 0,0-1 0,1 0 0,-1 1 1,0-1-1,1 0 0,-1 1 0,0-1 0,1 0 0,-1 0 1,0 0-1,1 1 0,-1-1 0,1 0 0,-1 0 0,0 0 1,1 0-1,-1 0 0,1 0 9,24 5-219,29-3-13,0-3 0,0-2 0,3-2 232,-4 0-83,179-17-111,482-68 195,-443 53 39,846-117 31,-49-13 13,-568 96-49,-8 31 110,-485 39-136,0 1-1,0 0 1,0 0 0,0 1 0,4 1-9,-11-2 0,1 0 1,-1 0-1,0 0 0,0 0 1,0 0-1,1 0 1,-1 0-1,0 0 0,0 0 1,0 1-1,1-1 1,-1 0-1,0 0 0,0 0 1,0 0-1,0 0 1,1 0-1,-1 1 0,0-1 1,0 0-1,0 0 1,0 0-1,0 1 0,0-1 1,0 0-1,1 0 1,-1 0-1,0 1 0,0-1 1,0 0-1,0 0 1,0 0-1,0 1 0,0-1 1,0 0-1,-8 9 26,-14 3 30,0-1-1,-1-1 1,0-1 0,-10 2-56,4-1 38,-210 68 576,-113 17-614,-251 31 294,-346 16-88,512-95-47,-42-18-159,335-25 27,0-6 1,1-7-1,-101-19-27,205 22-3,1-1-1,-1-1 0,1-3 0,1-1 1,-2-3 3,31 12-12,1 0 0,0-1 0,1 0 0,-1 0 1,1-1-1,-5-3 12,10 7-4,1 1 0,-1-1 0,0 0 0,0 1 0,1-1-1,-1 0 1,0 0 0,1 1 0,-1-1 0,1 0 0,-1 0 0,1 0 0,-1 0 0,1 0 0,0 0 0,-1 0 0,1 0 0,0 0 0,0 0 0,0 0-1,0 0 1,0 1 0,0-1 0,0 0 0,0 0 0,0 0 0,0 0 0,0 0 0,1 0 0,-1 0 0,0 0 0,1 0 0,-1 0 0,1 0 0,-1 0-1,1 0 1,-1 1 0,1-1 0,0 0 0,0 0 4,3-3-16,1 1 1,-1 0-1,1 0 0,0 0 0,0 0 0,0 1 0,1-1 16,32-11-62,0 2-1,1 2 1,1 1-1,24-2 63,-31 5-18,178-27-54,694-52 99,-218 45-19,-441 28-16,-151 7 14,537-25 213,-169 12 502,-459 18-706,15 0 93,-32 4 63,-196 29 149,108-19-238,-599 79 172,605-81-235,-899 109 8,952-117-25,-813 87 19,733-79-29,-417 28 49,483-41-82,55 1 36,0 0 1,0 0 0,-1 0 0,1 0-1,0 0 1,0-1 0,0 1 0,0 0-1,0 0 1,-1-1 0,1 1 0,0-1 0,0 1-1,0-1 1,0 0 0,0 1 0,0-1-1,0 0 5,2 0-7,-1 0 0,1 0 0,0 0 0,0 0 0,0 0 0,0 0-1,-1 0 1,1 0 0,1 1 0,-1-1 0,0 0 0,0 1 0,0-1 0,0 1-1,0-1 1,1 1 0,-1 0 0,0-1 0,0 1 0,2 0 7,57-17-148,2 2 0,19 0 148,557-74-181,13 30 178,-554 51-1,523-35-32,-330 25 38,-69 3 23,594-48 61,-782 59-114,-73 9-7,-948 108 23,-11-12 120,223-17-44,738-80-54,-321 25 48,341-28-56,12-1-13,0 1-1,-1-1 0,1 0 0,-1 0 1,1-1-1,-1 1 0,1-2 0,-6 0 12,13-2-56,14 0-5,164-34-243,431-48 12,-573 81 287,845-91-37,-50 18 136,-635 59-82,128-11-2,-296 28-9,-12 1-2,1 0-1,-1 0 1,1 2-1,-1 0 1,11 2 1,-14 3-8,-14-6 8,1 1-1,-1-1 0,0 0 1,0 0-1,0 1 0,1-1 1,-1 0-1,0 0 1,0 0-1,0 1 0,0-1 1,0 0-1,0 0 0,0 1 1,0-1-1,0 0 1,1 1-1,-1-1 0,0 0 1,0 0-1,0 1 0,0-1 1,-1 0-1,1 0 1,0 1-1,0-1 0,0 0 1,0 1-1,0-1 1,0 0-1,-2 2-2,1 0 0,-1 0 0,0-1 0,0 1 0,1-1 0,-1 1 0,0-1 0,0 0 0,-1 1 0,1-1 0,0 0 0,-1 0 3,-38 15 8,-1-2-1,-1-2 1,-11 1-8,48-11 0,-688 129 181,-304 8-70,800-114-95,-718 84 42,892-106-55,-219 15 28,177-18-2,43-2-53,24-1-2,12-2-5,24-4-19,0 1 1,18-1 49,8 0-16,907-120-47,-145 57 86,-157 23 37,-300 15-13,-504 61-82,-361 64 52,-434 73 2,184-69 65,617-84-74,0-5 0,-68-9-10,188 2-2,-3 1-10,-1 0 0,0-1 1,0-1-1,1 0 0,-1-1 0,1-1 1,0 0-1,-7-3 12,18 6-6,0 0 0,1 1-1,0-1 1,-1 0 0,1 0 0,0 0 0,-1 0 0,1 0-1,0 0 1,0-1 0,0 1 0,0 0 0,0 0-1,0-1 1,0 1 0,0-1 0,0 0 6,1 1-9,0-1 0,0 1-1,0 0 1,0-1 0,1 1 0,-1 0 0,0-1-1,0 1 1,1 0 0,-1 0 0,1-1 0,-1 1 0,1 0-1,0 0 1,-1 0 0,1 0 0,0 0 0,0 0-1,0 0 1,0 0 0,0 0 0,0 0 0,0 0 0,0 0 9,16-12-103,1 1 1,1 1-1,0 0 1,0 1-1,1 2 1,14-5 102,69-25-268,2 6 0,1 3 0,15 3 268,330-45-339,91 22-136,-537 48 471,64-3-63,1 2 0,0 3 0,27 6 67,-92-7-3,1 1 1,-1 1 0,1-1 0,-1 1-1,0 0 1,1 0 0,3 2 2,-9-3-1,1-1 0,0 0 0,0 1 1,-1-1-1,1 1 0,0-1 0,-1 1 0,1 0 1,0-1-1,-1 1 0,1 0 0,-1-1 1,1 1-1,-1 0 0,0 0 0,1-1 0,-1 1 1,0 0-1,1 0 0,-1 0 0,0 0 0,0-1 1,0 1-1,0 0 0,0 0 0,0 0 1,0 0-1,0 0 0,0-1 0,0 1 0,0 0 1,0 0-1,-1 0 0,1 0 0,0-1 0,-1 1 1,1 0-1,-1 0 0,1-1 0,-1 1 1,1 0-1,-1-1 0,1 1 0,-1 0 0,1-1 1,-1 1-1,0-1 0,0 1 0,1-1 0,-1 1 1,0-1 0,-11 9 4,0 0 0,-1-1 1,0 0-1,0-1 1,-1-1-1,0 0 0,-8 2-4,-105 34 98,0-5-1,-31 0-97,-263 40 120,266-54-77,0-7-1,-98-4-42,242-12 4,-41 1 51,-50-7-55,87 4-2,1-1-1,-1 0 1,0 0 0,1-2-1,0 0 1,0 0-1,0-1 1,0-1 0,0-1 2,11 6-18,0 0 1,0 0 0,0 0-1,0-1 1,0 1-1,0-1 1,0 0 0,1 0-1,-1 0 1,1 0-1,0 0 1,0-1 0,0 1-1,1-1 1,-1 1-1,0-2 18,2 2-62,-1-1-1,1 1 0,-1-1 0,1 1 0,0-1 0,1 1 1,-1 0-1,0-1 0,1 1 0,0 0 0,0-1 0,0 1 0,0 0 1,0 0-1,1-1 63,5-8-474,0 1 1,1 0 0,0 1-1,1 0 1,0 0 0,0 0-1,1 1 1,5-3 473,70-55-3142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7:06.401"/>
    </inkml:context>
    <inkml:brush xml:id="br0">
      <inkml:brushProperty name="width" value="0.05" units="cm"/>
      <inkml:brushProperty name="height" value="0.05" units="cm"/>
      <inkml:brushProperty name="color" value="#E71224"/>
    </inkml:brush>
  </inkml:definitions>
  <inkml:trace contextRef="#ctx0" brushRef="#br0">3716 989 6929,'14'-15'584,"-11"13"-414,0-1 0,0 1 0,0-1 0,0 0 1,-1 0-1,0 0 0,1 0 0,-1 0 1,0-1-1,-1 1 0,1-1 0,-1 1 0,1-1 1,-1 1-1,0-1 0,0 0 0,-1 0 1,1 0-1,-1 1 0,0-5-170,-2-8 198,-1 0 0,0 1 0,-1-1 0,-1 1 0,-1 0-1,0 0 1,-1 0 0,0 1 0,-2 0 0,0-1-198,-13-16 105,0 1-1,-2 1 1,-1 1-1,-1 2 1,-1 0-1,-2 2 1,0 1-1,-1 1 1,-2 1-1,0 2 1,-1 2-1,-1 0 1,0 3-1,-1 1 1,-1 1-1,0 2 1,0 1-1,-1 2 1,-2 2-105,-70-3 30,-1 5-1,0 5 1,-46 8-30,-10 8 107,-129 31-107,76 4 236,2 10-236,154-44 59,2 4-1,0 2 1,2 2 0,-54 35-59,67-32 15,1 3 1,1 1-1,2 2 1,1 2-1,-29 36-15,10-5 7,3 3-1,4 2 1,-11 25-7,4 3 17,5 3-1,-15 46-16,49-99-2,2 2 0,2 0 0,3 0 0,-1 17 2,10-35 1,1 0-1,2 0 1,1 0 0,2 0-1,1 0 1,2 0-1,3 9 0,3 0 5,1-1-1,2 0 1,2-1-1,2-1 1,1 0-1,3-1 1,1-2-1,2 0 1,2-1-1,1-2 1,2 0 0,1-2-1,23 19-4,32 18 97,3-3-1,70 39-96,-84-62 71,1-4-1,3-2 0,1-5 1,32 9-71,-36-20 52,1-3 0,0-3 0,2-4 0,0-3 0,10-3-52,-26-3 80,0-4 0,0-2 1,0-3-1,-1-2 0,1-3 0,43-14-80,-6-7 271,-1-3 1,-2-5-1,75-41-271,-95 39 150,-1-4 0,-3-2 0,-1-4 0,48-46-150,-68 48 40,-2-1 0,-2-3 1,-2-1-1,-3-3 0,32-56-40,-35 45 9,-3-2-1,-3-1 0,-3-2 0,-4-1 1,-1-5-9,-8 17 6,-3 0 0,-3 0 0,-2-2 1,-3 1-1,-3-1 0,-5-52-6,-2 63-4,-2-1-1,-3 1 1,-2 1-1,-2 0 1,-2 0-1,-3 2 1,-2 0-1,-10-15 5,4 15-8,-1 1-1,-3 1 1,-2 2 0,-2 1 0,-31-30 8,-36-32-11,-70-53 11,89 90-34,-2 4 1,-4 4-1,-11-2 34,56 38-31,-1 3 0,-1 2-1,-2 2 1,1 1 0,-2 3-1,0 2 1,-42-6 31,20 11-33,0 4 0,0 2 0,0 3 1,0 3-1,-32 8 33,30 0-26,0 4 0,1 2 0,1 4 0,1 2 0,1 4 0,0 3 26,-29 18-20,2 4 1,3 4 0,2 4-1,-1 7 20,15-4-12,2 3 0,4 3-1,2 4 1,-38 56 12,-42 77-33,-31 70 33,79-109 34,-57 136-34,100-179-26,-29 101 26,60-145-12,4 0 1,3 2-1,-2 40 12,17-88-5,1 1-1,2-1 0,2 16 6,1-31-7,1-1 0,0 1 0,1-1 0,1 0 0,1 0 0,8 16 7,-3-11-3,1 0 0,1-1 0,1-1 0,2 0-1,0-1 1,1-1 0,3 3 3,7 3 5,0-1 0,2-2 0,0 0 0,28 14-5,6-1 26,1-4 0,1-2 1,2-4-1,69 19-26,-48-20 23,1-5-1,0-3 1,1-3 0,14-4-23,1-6 27,1-4 0,-1-4 1,0-5-1,5-6-27,-24 1 18,0-5 0,-1-3 0,-1-3 0,-1-5 0,29-16-18,-8-5 92,-2-4 1,-3-4 0,-2-5-1,6-12-92,12-13 163,-4-6 1,-4-4-1,17-28-163,-35 30-5,-6-5 1,-3-3-1,40-75 5,-83 117-18,-3-1 0,-4-1 0,-2-2-1,-2-1 1,-4-1 0,-3-1 18,-3 0 15,-3-1 0,-3 0-1,-3-1 1,-3 0 0,-3-14-15,-4 25-4,-2 1 0,-3 0 0,-2 0 0,-3 1 1,-3 0-1,-9-20 4,14 50-26,-1 1 1,-1 0 0,-1 1 0,-1 0-1,-2 2 1,-1-1 0,0 2 0,-2 1-1,-1 0 1,-1 2 0,0 0-1,-2 1 1,0 2 0,-2 0 0,1 2-1,-2 1 1,0 1 0,-1 1 0,0 1-1,-11-1 26,-18-5-35,0 3 0,0 3 0,-1 2 0,-38-1 35,4 6-41,-1 4 1,-60 7 40,45 5-29,-69 17 29,11 9-12,2 7 1,2 7-1,3 7 1,2 8-1,-17 15 12,31-3-23,4 5-1,3 6 1,-58 55 23,-65 69-306,49-62-789,177-128 654,-203 143-5138</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47:11.264"/>
    </inkml:context>
    <inkml:brush xml:id="br0">
      <inkml:brushProperty name="width" value="0.05" units="cm"/>
      <inkml:brushProperty name="height" value="0.05" units="cm"/>
      <inkml:brushProperty name="color" value="#E71224"/>
    </inkml:brush>
  </inkml:definitions>
  <inkml:trace contextRef="#ctx0" brushRef="#br0">8690 2845 5833,'-4'-32'3225,"-8"-39"-400,2-12-1161,-7-44-4049,-1-4 561</inkml:trace>
  <inkml:trace contextRef="#ctx0" brushRef="#br0" timeOffset="1">8671 623 7017,'3'32'6610,"-15"-24"-1913,-3-6-704,13-7-3889,10-6-1633,10-8-319,3 2-2849,-13-9 416</inkml:trace>
  <inkml:trace contextRef="#ctx0" brushRef="#br0" timeOffset="2587.388">11964 1109 11859,'2'33'4200,"-25"71"265,1-56-3432,-6-1-1369,5-14-937,-10-7-167,2-4-56,-10-6 239,3-8 769,-6 5 440,8-5 192,1-3 72,14-1-160,6-1-240,8-3-168,14 2-2816,10 2 663</inkml:trace>
  <inkml:trace contextRef="#ctx0" brushRef="#br0" timeOffset="201538.204">3136 1996 8050,'-65'-33'3239,"64"32"-2964,1 0 0,-1 0 0,0 1 0,0-1 0,1 0 0,-1 0 0,1 0 0,-1-1 0,1 1 0,-1 0 0,1 0 1,0 0-1,0 0 0,-1 0 0,1 0 0,0-1 0,0 1-275,-1-29 375,1 17-242,-5-16-73,0 0 1,-2-1-1,-2 2 0,-7-19-60,6 18 2117,8 28 333,2 10-1860,0 26-1121,0-26 769,7 115-271,1 82 11,-13-70 555,-16 81-533,12-144 169,8-48-135,0-19-23,1 0 0,-1 1 1,0-1-1,0 0 0,-1 0 1,1 0-1,-1 0-11,0 3 35,2-9-30,-1 0-1,1-1 0,0 1 0,0 0 0,0 0 0,0 0 0,0 0 0,0 0 0,-1 0 0,1-1 0,0 1 0,0 0 0,0 0 0,0 0 0,-1 0 0,1 0 0,0 0 1,0 0-1,0 0 0,-1 0 0,1 0 0,0 0 0,0 0 0,0 0 0,-1 0 0,1 0 0,0 0 0,0 0 0,0 0 0,0 0 0,-1 0 0,1 0 0,0 0 0,0 0 0,0 0 1,-1 0-1,1 1 0,0-1 0,0 0 0,0 0 0,0 0 0,0 0 0,-1 0 0,1 0 0,0 1 0,0-1 0,0 0 0,0 0 0,0 0 0,0 0 0,0 1 0,0-1 0,0 0 1,0 0-1,-1 0 0,1 1 0,0-1 0,0 0 0,0 0 0,0 0-4,-1-2 43,0-1 0,-1 0 0,1 0 0,0 0 0,0 0 0,1 0 0,-1 0 0,1 0 0,-1 0 0,1 0 0,0-1-43,-2-12 88,-28-180 291,0 61-344,11 57-91,3-1 0,1-23 56,14 91-12,0 0 1,1-1-1,1 1 0,0 0 1,0 0-1,1 0 1,0 0-1,3-9 12,-3 15-11,0 0 0,1 0 0,-1 0 0,1 0 0,0 1 0,0-1 1,0 1-1,0 0 0,1 0 0,0 0 0,0 0 0,0 1 0,0 0 0,0-1 0,1 1 0,0 1 0,-1-1 1,1 1-1,3-1 11,-3 1-3,0 1-1,0-1 1,0 1 0,0 1 0,0-1 0,0 1 0,1 0 0,-1 0 0,0 0-1,0 1 1,0 0 0,0 0 0,0 0 0,0 0 0,0 1 0,0 0 0,-1 0 0,1 0-1,0 1 1,-1-1 0,0 1 0,4 3 3,4 4-2,0 1 0,-1 0 0,-1 0 0,0 1 0,0 0 0,-1 1 0,0 1 2,0 1-4,-2 0 0,0 0-1,0 1 1,-1 0 0,-1 0 0,-1 0-1,0 0 1,-1 6 4,3 27-12,-2 0 1,-2 7 11,-2 43 13,-4 1 0,-10 35-13,14-131 2,0 4 0,-1 0-1,0 0 1,-1 0 0,0 0 0,0 0 0,0 0 0,-1 0 0,0-1-1,-1 0 1,0 2-2,4-9 1,0 0-1,0 0 1,0 0 0,0 0-1,0 0 1,-1 0-1,1 0 1,0 1-1,0-1 1,0 0 0,0 0-1,0 0 1,0 0-1,0 0 1,-1 0-1,1 0 1,0 0-1,0 0 1,0 0 0,0 0-1,0 0 1,0 0-1,-1 0 1,1 0-1,0 0 1,0 0 0,0 0-1,0 0 1,0 0-1,-1 0 1,1 0-1,0 0 1,0 0 0,0 0-1,0 0 1,0 0-1,0 0 1,-1 0-1,1 0 1,0 0 0,0 0-1,0 0 1,0 0-1,0 0 1,0-1-1,-5-7 131,-1-13 71,2-23-114,2-38-88,-1-15 3,0 17-33,-1-7 73,-10-47-43,10 107-8,-2-1 0,-1 1 0,-1 0 1,-1 1-1,-1 0 0,-12-22 8,18 42-45,6 13-25,4 16-63,10 56 70,14 83 29,-15-58 38,-5 0-1,-5 1 1,-5 10-4,1-75-12,0-26 19,-1 1-1,-1-1 0,0 1 1,0-1-1,-2 1 0,-2 8-6,5-23 2,0 1-1,0-1 0,0 0 1,0 0-1,0 0 1,0 1-1,0-1 0,0 0 1,0 0-1,-1 0 0,1 1 1,0-1-1,0 0 1,0 0-1,0 0 0,0 0 1,-1 1-1,1-1 0,0 0 1,0 0-1,0 0 1,0 0-1,-1 0 0,1 0 1,0 0-1,0 1 1,0-1-1,-1 0 0,1 0 1,0 0-1,0 0 0,-1 0 1,1 0-1,0 0 1,0 0-1,0 0 0,-1 0 1,1 0-1,0 0 0,0 0 1,0 0-1,-1-1 1,1 1-1,0 0 0,0 0 1,-1 0-2,-10-11 45,-8-21 12,-3-25-159,2-2 1,3 0-1,3-1 0,2-1 1,2 0-1,2-20 102,6 61-91,1 0 0,0 0 0,2 0 1,0 0-1,1-1 0,4-11 91,-6 30-6,0 1 0,0 0 1,0 0-1,1 0 0,-1 0 1,1-1-1,-1 1 1,1 0-1,-1 0 0,1 0 1,0 0-1,-1 0 0,1 0 1,0 1-1,0-1 0,0 0 1,1-1 5,-2 2-4,1 0-1,0 0 1,-1 0 0,1 0 0,-1-1 0,1 1 0,0 0 0,-1 0 0,1 0 0,0 0 0,-1 1 0,1-1 0,0 0-1,-1 0 1,1 0 0,-1 0 0,1 1 0,0-1 0,-1 0 0,1 0 0,-1 1 0,1-1 0,0 1 4,2 2-14,0-1 0,1 2 0,-1-1 1,-1 0-1,1 1 0,0-1 0,-1 1 1,2 2 13,7 15-11,-2 1 0,0 0 0,-1 0 0,-1 1 1,-1 0-1,-1 0 0,-1 1 11,5 50-46,-1 38 46,-8-112 0,2 46 29,-4 27-29,2-71 1,0-2 1,0 1 1,0 0 0,0 0-1,0 0 1,0-1 0,0 1-1,0 0 1,0 0 0,0-1 0,-1 1-1,1 0 1,0 0 0,0 0-1,-1-1 1,1 1 0,0 0-1,-1-1 1,1 1 0,-1 0-1,1-1 1,-1 1 0,0 0-3,0-2 6,0 1 1,1-1 0,-1 1-1,0-1 1,0 0 0,1 0-1,-1 1 1,0-1 0,1 0-1,-1 0 1,1 0 0,-1 0-1,1 0 1,0 0-1,-1 1 1,1-1 0,0 0-1,-1 0 1,1 0 0,0-1-7,-13-40-141,1-1 1,2 0 0,2-1 0,3 0-1,1 0 1,1-30 140,4 63-102,0 15 13,2 24 2,-2-19 117,1 5-20,0-1 1,1 0-1,1 1 0,4 8-10,-8-20 3,1 0 0,0 0 0,0 0 0,-1-1 0,2 1 0,-1 0 0,0-1 0,0 1 0,0-1 0,1 1 0,-1-1-1,1 0 1,-1 1 0,1-1 0,-1 0 0,1 0 0,0 0 0,0 0 0,-1 0 0,1-1 0,1 1-3,3 0 12,-1 0 1,1 0 0,-1 0-1,1-1 1,0 0 0,1-1-13,4 1 39,58-3 222,0-4 1,9-3-262,29-4 193,191-6 236,77 14-429,-3 1 320,164-30 139,67-29-315,56-32 1,34 11-130,-86 32-17,-514 46 11,616-34 76,-699 41-85,685-34 0,-2-5 31,-36-3-19,-46-15-15,-598 56 3,542-42 23,-17 44-2,-70 22 128,-8 18-86,-293-31 14,124-10-77,149-23 24,-415 21-24,430-37 39,34-23-28,34-2 27,42 3-24,-88 0-31,-372 47 12,502-68-59,-11 9 127,-25 26-79,-48 21 32,605-28-47,-925 34 24,-42 4-20,-130 13-7,3 0-92,24 1 126,-47 2-25,21 2-121,-31-2 141,-1 0 0,1 0 0,-1 0-1,1 0 1,-1 0 0,1 1 0,-1-1-1,0 0 1,1 0 0,-1 1 0,1-1-1,-1 0 1,0 1 0,1-1-1,-1 0 1,0 1 0,1-1 0,-1 0-1,0 1 1,1-1 0,-1 1 0,0-1-1,0 1 1,0-1 0,1 0 0,-1 1-1,0-1 1,0 1 0,0-1-1,0 1 1,0-1 0,0 1 0,0-1-1,0 1 1,0-1 0,0 1 0,0-1-1,0 1 1,0-1 0,-1 1 0,1-1-1,0 1 1,0-1 0,0 1-1,-1-1 1,1 0 0,0 1 0,-1-1-1,1 1 1,0-1 0,-1 0 0,1 1-1,-1-1 6,-3 6-27,-1 0-1,-1-1 0,1 1 0,-1-1 0,1-1 1,-1 1-1,-1-1 0,1 0 0,-1 0 1,0-1-1,1 0 0,-1 0 0,-6 1 28,-11 4-24,-1-2 0,0-1 0,-11 1 24,-93 6 0,0-5 0,-70-7 0,77-1 36,-315-7 55,-42 6-11,-83 4-44,-59-4 14,-55-5-52,-13 5 16,0 28 94,-2 41 30,150 15-115,369-54-26,-548 75 99,-17-35-60,-4-35 6,273-29-18,162-3 6,-479 28 56,-30 38-115,-23 19 57,-45-3-39,27-12 11,34 14-41,229-2 35,447-61 32,-552 82-29,63-14-118,377-59-172,-258-4 293,502-27-1,-16 1-2,0-1 0,-1-2-1,1-1 1,0-1 0,0-2 0,0 0 3,15-2-80,15 8 78,0-1 0,0 1 0,0 0-1,0 0 1,0-1 0,0 1 0,1 0 0,-1 0 0,0 0 0,0-1 0,0 1 0,0 0 0,0 0-1,0 0 1,1 0 0,-1-1 0,0 1 0,0 0 0,0 0 0,0 0 0,1 0 0,-1 0 0,0 0-1,0-1 1,0 1 0,1 0 0,-1 0 0,0 0 0,0 0 0,1 0 0,-1 0 0,0 0 0,0 0-1,0 0 1,1 0 0,-1 0 0,0 0 2,32-1-58,47 17 24,-16-4-11,52 4 45,-47-12 8,-1-4 0,1-3 0,27-5-8,203-38-28,-164 24 9,-8 1 44,279-40-18,242-25 11,-437 60-11,341-38 34,307-21 185,45-16 41,91-24-88,-677 83-120,393-48-1,373-16 37,-2 34 51,8 38-108,-56 39-38,-64-1 64,-97-26-72,-81-9-14,-130 5 73,-133-1-91,427-88 68,-917 110-30,59-9-77,29 2 79,17 2-131,-41 1-12,100 5 143,-140 8-41,8-1-231,68-4 272,-134 1-26,-1-1 1,0 1-1,0-1 0,0 0 1,0 0-1,0 0 0,0 0 1,0 0-1,0-1 1,-1 1-1,1-1 0,0 0 1,-1 0-1,1 0 0,-1 0 1,0 0-1,0-1 0,0 1 1,0-1-1,0 1 26,5-8-226,-2-1 1,1 1 0,-1-1-1,3-11 226,14-28-764,-18 43 674,1 0-1,0 1 1,0-1-1,0 1 1,1 0 0,0 1-1,0 0 1,0-1 0,1 2-1,0-1 1,0 1-1,2-1 91,4-1-52,-1 1-1,1 1 0,0 0 0,0 1 0,1 1 0,-1 0 0,5 0 53,46-2-70,-37 4 168,0-2-1,0-1 1,2-2-98,-20 3 108,0 0 1,-1 0 0,0-1-1,1-1 1,-1 1-1,-1-1 1,1-1 0,0 1-1,-1-1 1,0-1 0,4-3-109,0-2 102,-1-1 0,-1 0 0,0 0 0,0-1 0,-1 0 0,-1 0 0,0-1 0,-1 0 0,0 0 0,-1-1 0,1-9-102,6-29 123,-2-1-1,0-36-122,-2 28 76,5-76 328,-21 193-464,-32 231-16,-20 22 53,-37 205-2,68-342 23,-36 247-6,63-406 6,0 4 18,-1 1-1,2 0 1,0-1-1,1 1 0,1 0 1,2 14-16,-3-31 3,0 0 0,0 1 0,0-1 0,0 0 0,0 0 0,0 1-1,0-1 1,0 0 0,0 0 0,0 0 0,0 1 0,0-1 0,0 0 0,1 0 0,-1 1 0,0-1 0,0 0 0,0 0 0,0 0 0,0 1 0,1-1 0,-1 0 0,0 0-1,0 0 1,0 0 0,0 1 0,1-1 0,-1 0 0,0 0 0,0 0 0,1 0 0,-1 0 0,0 0 0,0 0 0,0 0 0,1 1 0,-1-1 0,0 0 0,0 0-1,1 0 1,-1 0 0,0 0 0,0 0 0,1 0 0,-1-1 0,0 1 0,0 0 0,1 0 0,-1 0 0,0 0 0,0 0 0,0 0 0,1 0 0,-1 0-3,6-5 47,0 0 0,-1 0 0,1-1 0,-1 1 1,-1-1-1,1 0 0,-1 0 0,0-1 1,0 1-1,0-1-47,26-42 112,-2-2-1,-3 0 1,-1-2 0,-3 0 0,-2-2 0,5-31-112,-5-7 20,-4 0 0,-4 0 1,-2-91-21,-9 40-5,-7 0 1,-12-50 4,-26-79-68,-19-28 68,38 177-59,23 113-17,1 10-54,-1 22-67,-11 295 39,-30 410-173,-10-280 413,35-316-26,6 8-56,13-131 5,-1-4 7,1 1-1,-1 0 0,1-1 1,0 1-1,0 0 0,0 0 1,1-1-1,-1 1 0,1 0 1,0-1-1,0 1 0,0-1 0,0 1 1,1-1-1,-1 1-11,0-4 6,-1 0 0,0 1 0,1-1 0,-1 0-1,1 0 1,-1 0 0,0 0 0,1 1 0,-1-1 0,1 0 0,-1 0-1,1 0 1,-1 0 0,0 0 0,1 0 0,-1 0 0,1 0 0,-1 0 0,0 0-1,1-1 1,-1 1 0,1 0 0,-1 0 0,0 0 0,1 0 0,-1-1 0,1 1-1,-1 0 1,0 0 0,1-1 0,-1 1 0,0 0 0,0 0 0,1-1-1,-1 1-5,6-5 60,0-1 0,-1 0-1,1 0 1,-1 0-1,-1 0 1,1-1-1,-1 0 1,0 0 0,2-6-60,15-30 111,-2-2 1,-2 0-1,-2-2 1,7-39-112,-9 17 49,-3 0 1,-3 0-1,-3-6-49,-6-115-32,-7 0 0,-11-9 32,2-5 23,-2-125-124,15 371-115,-43 428-195,26-300 360,-43 154 51,13-145-189,41-147-28,-2 0-1,-1-1 1,-1-1-1,-8 10 218,-21 21-668,39-52 796,3-5-178,0 0 0,-1 0 1,0 0-1,1 0 0,-1 0 0,-1 0 1,1-1-1,0 0 0,-1 0 0,-2 2 50,3-4-141,1 0 0,-1-1-1,1 1 1,-1-1-1,0 1 1,0-1 0,1 0-1,-1 0 1,0 0-1,1-1 1,-1 1-1,0-1 1,1 1 0,-1-1-1,1 0 1,-1 0-1,1 0 1,-1 0 0,1 0-1,-1-1 1,1 1-1,-1-1 142,-17-11-1396,1-1 0,-18-15 1396,37 29-2</inkml:trace>
  <inkml:trace contextRef="#ctx0" brushRef="#br0" timeOffset="202282.248">13026 2446 10362,'1'0'218,"-1"0"-1,1 0 0,0 0 1,0 0-1,0 0 0,0 0 1,0 0-1,-1 0 0,1-1 1,0 1-1,0 0 0,0 0 1,-1-1-1,1 1 0,0 0 1,0-1-1,-1 1 1,1-1-1,0 1 0,-1-1 1,1 1-1,0-1 0,-1 0 1,1 1-1,-1-1 0,1 0-217,5-22 3343,-5 19-3027,-1 0 0,1 1 1,0-1-1,0 0 1,0 0-1,1 1 1,-1-1-1,1 1 0,1-3-316,14-16 268,1 2-1,1 0 1,5-3-268,14-14-392,125-148-305,-163 184 715,1 1 0,-1 0 0,0-1 0,0 1 0,1-1 0,-1 1 0,0 0 0,1-1 0,-1 1 0,0 0 0,1 0 0,-1-1 0,0 1 0,1 0 0,-1 0 0,1-1 1,-1 1-1,1 0 0,-1 0 0,0 0 0,1 0 0,-1 0 0,1 0 0,-1 0 0,1 0 0,-1 0 0,1 0 0,-1 0 0,0 0 0,1 0 0,-1 0 0,1 0 0,-1 0 0,1 0 0,-1 1 0,0-1 1,1 0-1,-1 0 0,1 0 0,-1 1 0,0-1 0,1 0 0,-1 1 0,0-1 0,1 0 0,-1 1 0,0-1 0,1 0 0,-1 1 0,0-1-18,12 25 67,-11-22-60,8 23-39,-2 1 1,-1-1 0,0 1-1,0 24 32,1 112-31,-4-71 29,-2-63-3,1 23 54,4 22-49,-4-60 1,1 0 0,0 0 0,0 0 0,2-1 0,-1 0 0,2 0 0,5 10-1,-10-21-121,0-1 0,0 1 0,0-1 0,1 1 1,-1-1-1,0 0 0,1 1 0,-1-1 0,1 0 0,0 0 0,1 0 121,-1 0-546,-1 1 0,1-1 0,0 0 0,0 0 0,-1 1 0,1-1 0,-1 1 0,1-1 0,-1 1 0,1 0 0,0 1 546,11 23-1301,-2 1-1,0-1 1,-1 6 1301,-5-19-676,6 19-1743</inkml:trace>
  <inkml:trace contextRef="#ctx0" brushRef="#br0" timeOffset="202704.422">14455 2001 5873,'3'-6'1249,"-1"4"-575,0-1-1,-1 0 0,1 0 1,-1 1-1,0-1 1,0 0-1,0 0 0,0 0 1,-1 0-1,1-3-673,-3-3 2126,2 8-2003,0 0 0,-1-1 1,1 1-1,0 0 1,0-1-1,0 1 0,0 0 1,0-1-1,0 1 0,0-1 1,0 1-1,1 0 1,-1 0-1,0-1 0,1 1 1,-1 0-1,1-1 0,0 1 1,-1 0-1,1 0 1,0 0-1,0-1-123,22-17 349,-22 18-354,0 0-1,0 1 1,0-1 0,0 1 0,0-1 0,-1 1-1,1-1 1,0 1 0,0-1 0,0 1-1,0 0 1,0 0 0,0-1 0,0 1 0,0 0-1,1 0 1,-1 0 0,0 0 0,0 0 0,0 1-1,0-1 1,0 0 0,0 0 0,0 1-1,0-1 1,0 0 0,0 1 5,2 22 489,14 70 7,-5 0-1,-3 15-495,5 311 733,-14-357-690,-1 102 127,13 89-170,-2-187 22,-6-41 38,-1-1-1,-1 24-59,0-64-102,-1 1-1,2-1 0,0 1 1,1 0-1,2-5 103,5-20-428,31-115-7210,40-92 7638,-32 114-3218</inkml:trace>
  <inkml:trace contextRef="#ctx0" brushRef="#br0" timeOffset="203633.603">15403 1839 8946,'0'0'358,"0"0"0,1 0-1,-1 1 1,1-1 0,-1 0 0,0 1 0,1-1 0,-1 0 0,0 1 0,0-1-1,1 1 1,-1-1 0,0 1 0,0-1 0,1 1 0,-1-1 0,0 0-1,0 1 1,0-1 0,0 1 0,0-1 0,0 1-358,-1 15 2186,-11 15-1828,5-20-334,0 0 0,0 0 0,-1 0-1,-1-1 1,0 0 0,0-1 0,-1 0 0,0 0 0,0-1 0,-8 4-24,-27 16 50,0-2-1,-6 0-49,1 0 135,-19 10 171,3 4 1,-40 32-307,88-59 27,0 1 0,1 1 0,1 1 1,0 1-1,2 0 0,0 0 0,0 2 1,2-1-1,0 2 0,2 0 0,-3 5-27,10-18-2,1 1-1,-1-1 0,1 1 0,0 0 1,1 0-1,0-1 0,0 1 0,1 0 0,0 0 1,0 0-1,1 0 0,0 0 0,0-1 1,1 1-1,0 0 0,1-1 0,-1 1 0,1-1 1,1 0-1,0 2 3,3 1 9,0 1-1,1-1 1,0-1 0,1 1 0,0-1-1,0-1 1,1 0 0,0 0 0,0-1-1,1 0 1,0-1 0,5 2-9,11 4 40,0-1 0,1-1 0,0-1 0,0-2-1,1-1 1,0-1 0,1-1 0,-1-2 0,0-1 0,3-2-40,0 0-30,0-1 0,0-2 1,-1-2-1,1 0 0,-1-2 0,-1-2 0,1-1 0,-2-1 0,6-4 30,-26 11-117,1 0-1,-1-1 0,0 0 0,0 0 0,-1-1 0,0 0 0,0-1 0,-1 0 0,0 0 1,0-1-1,-1 1 0,0-2 0,-1 1 0,1-1 118,0-5-347,0 0 0,-1 0 0,-1-1 0,0 1 0,-1-1 0,-1 0 0,0 0 0,-1 0 0,-1-3 347,-4-77-2016,0 6-3888,4 89 5880,0 0 0,0-1 0,0 1 1,0 0-1,0 0 0,1 0 0,-1 0 0,0 0 0,0-1 0,1 1 0,-1 0 0,1 0 1,-1 0-1,1 0 0,-1 0 0,1 0 0,0 0 0,-1 0 0,1 0 0,0 1 1,0-1-1,0 0 0,0 0 0,0 1 0,-1-1 0,1 0 0,0 1 0,1-1 0,-1 1 1,0-1-1,0 1 0,0 0 0,0-1 0,0 1 0,0 0 0,0 0 0,1 0 1,0 0 23,5 0 720,0 0 1,0 1 0,0 0 0,0 0-1,0 1 1,0 0-721,-1 0 483,21 6 1222,-2 1 0,1 1 0,20 11-1705,69 44 3209,-106-60-2946,3 2-148,-1 1 1,0 0-1,0 1 1,0 0-1,-1 1 1,-1 0-1,0 1 1,0 0-1,-1 0 1,0 1-1,-1 0 1,0 0-1,-1 1 1,-1-1-1,0 1 1,0 1-1,-1-1 1,0 8-116,2 15-84,5 18-118,-10-50 167,0-1 0,0 1 1,1 0-1,-1-1 1,1 1-1,0-1 0,0 1 1,0-1-1,0 0 1,1 0-1,1 1 35,-3-3-9,0 0 0,1 0 0,-1 0-1,1-1 1,-1 1 0,1-1 0,-1 1 0,1-1 0,0 1-1,-1-1 1,1 0 0,0 0 0,-1 0 0,1 0 0,-1 0-1,1 0 1,0 0 0,-1 0 0,1-1 0,-1 1 0,2-1 9,31-14-1,-22 8 17,-1 0 1,0-1-1,-1-1 1,0 0 0,0 0-1,-1-1 1,0 0-1,1-2-16,17-25 119,16-32-119,6-6 57,-49 73-56,3-2 9,0 1-1,-1-1 1,1 1 0,1-1-1,-1 1 1,0 0 0,1 0-10,-3 2 2,0 1 0,0-1 0,0 0 1,0 1-1,0-1 0,0 1 1,1 0-1,-1-1 0,0 1 0,0 0 1,0 0-1,0 0 0,1 0 1,-1 0-1,0 0 0,0 0 0,0 0 1,1 0-1,-1 1 0,0-1 1,0 0-1,0 1 0,0-1 0,0 1 1,0-1-1,0 1 0,0 0 1,0-1-1,0 1 0,1 0-2,2 3 1,0 0 0,0 0-1,0 0 1,-1 1 0,1-1 0,-1 1-1,0 0 1,-1 0 0,2 3-1,19 51-63,-20-51 58,9 30-29,-2 0 0,-2 1 0,3 33 34,4 117 36,-15-188-36,0-1 4,0 1-1,0 0 0,0-1 1,1 1-1,-1 0 0,0-1 1,0 1-1,0 0 0,1-1 1,-1 1-1,0-1 0,1 1 1,-1-1-1,0 1 0,1-1 1,-1 1-1,1-1 1,-1 1-1,1-1 0,-1 1 1,1-1-1,-1 0 0,1 1 1,0-1-1,-1 0 0,1 1 1,-1-1-1,1 0 0,0 0 1,-1 0-1,1 0 0,0 0 1,-1 1-1,1-1 0,0 0 1,-1-1-1,1 1 0,0 0-3,1 0 23,1 0 1,-1-1-1,0 1 0,0-1 0,0 1 0,1-1 0,-1 0 0,0 0 1,0 0-1,0 0 0,1-1-23,10-8 91,-1-1 0,0 0 0,0-1 0,-1-1 0,-1 1 1,0-2-1,-1 1 0,6-12-91,9-23 118,-1 0 0,-2-5-118,-5 13 38,46-128 2,-25 64-14,5-2-26,-36 92-7,-4 8 3,0 1 1,1-1 0,-1 1-1,1-1 1,0 1 0,0 0-1,1 0 1,0 0-1,0 0 1,0 1 0,0 0-1,5-4 4,-8 7-2,0 1 1,-1 0-1,1-1 0,0 1 0,0 0 0,0-1 0,0 1 0,0 0 0,0 0 0,0 0 0,0 0 0,0 0 0,0 0 0,0 0 0,0 0 0,0 0 1,0 0-1,0 0 0,0 1 0,0-1 0,0 0 0,0 1 0,-1-1 0,1 1 0,0-1 0,0 1 0,0-1 0,-1 1 0,1 0 0,0 0 2,2 2-7,0 0-1,-1 0 0,0 0 1,1 1-1,-1-1 0,0 1 0,1 3 8,7 17-46,-2 0 0,0 0 0,-1 1 0,-2 0 0,0 3 46,2 31-174,0 40 174,-6-10-598,-4 0-1,-4 0 1,-4-1-1,-8 21 599,14-78-373,-9 43-3044,-14 43 3417,12-72-3842,16-45 3763,0 0 0,0 1-1,0-1 1,1 0 0,-1 1 0,0-1 0,0 0-1,0 1 1,0-1 0,0 0 0,0 1-1,1-1 1,-1 0 0,0 1 0,0-1-1,1 0 1,-1 0 0,0 1 0,0-1 0,1 0-1,-1 0 1,0 1 0,1-1 0,-1 0-1,0 0 1,1 0 0,-1 0 0,0 0-1,1 0 1,-1 1 0,0-1 0,1 0 0,-1 0-1,0 0 1,1 0 0,-1 0 0,0 0-1,1 0 1,-1 0 0,1-1 0,-1 1 0,0 0-1,1 0 1,-1 0 79</inkml:trace>
  <inkml:trace contextRef="#ctx0" brushRef="#br0" timeOffset="205551.164">19286 1206 9098,'2'-1'527,"-1"1"0,0 0-1,1-1 1,-1 1 0,0-1 0,1 1-1,-1-1 1,0 0 0,0 0 0,0 1 0,1-1-1,-1 0 1,0 0 0,0-1-527,12-18 3217,3-26-1906,-16 45-1261,6-24-641,-2 0 1,0 0-1,-2 0 0,-1 0 1,-1-21 590,-9-26 1427,9 72-1418,-2-5 1647,0 22-984,-24 266-819,-32 121 147,51-368 6,2-11 17,0 0 0,1 16-23,29-136 951,39-252-461,-52 262-590,-4-1 0,-4 0 0,-4-8 100,-4 53-75,4 41 74,0 0 1,0-1-1,0 1 0,0-1 1,0 1-1,0-1 0,0 1 1,0 0-1,0-1 0,0 1 1,0-1-1,-1 1 0,1 0 1,0-1-1,0 1 0,-1-1 1,1 1-1,0 0 0,0-1 1,-1 1-1,1 0 0,0 0 1,-1-1-1,1 1 0,0 0 1,-1 0-1,1-1 0,-1 1 1,1 0-1,0 0 0,-1 0 1,1 0-1,-1-1 0,1 1 1,-1 0-1,1 0 0,0 0 1,-1 0-1,1 0 0,-1 0 1,1 0-1,-1 1 0,1-1 1,0 0-1,-1 0 1,1 0-1,-1 0 1,-17 15-38,15-11 31,-135 142-124,50-50 53,-25 15 78,94-94-10,-45 41 58,-26 15-48,71-58 14,-1-2-1,-1 0 1,0-1-1,-1-1 1,0-1-1,0-1 1,-6 1-14,21-8 8,0 0 0,0-1 0,0 0 0,-1 0 0,1-1-1,0 1 1,0-2 0,-1 1 0,1-1 0,0 0 0,0 0 0,0-1 0,0 0 0,0 0 0,-1-2-8,0 0 14,0 0 0,1 0 0,0-1 1,0-1-1,0 1 0,1-1 0,0 0 0,0 0 1,0-1-1,1 0 0,-2-3-14,-6-11 27,2 0 0,1-1-1,0 0 1,2 0 0,0-1 0,2 0 0,0 0-1,0-12-26,-6-63 6,8 62-89,-1 0-1,-6-22 84,11 58-2,0 0 1,0 0-1,0-1 0,0 1 1,0 0-1,0 0 1,0-1-1,0 1 0,0 0 1,0 0-1,0-1 1,0 1-1,0 0 0,0 0 1,0-1-1,0 1 1,0 0-1,0 0 0,-1 0 1,1-1-1,0 1 1,0 0-1,0 0 0,0 0 1,0-1-1,-1 1 1,1 0-1,0 0 0,0 0 1,0 0-1,-1 0 1,1-1-1,0 1 0,0 0 1,0 0-1,-1 0 1,1 0-1,0 0 0,0 0 1,-1 0-1,1 0 0,0 0 1,0 0-1,-1 0 1,1 0-1,0 0 0,0 0 1,0 0-1,-1 0 1,1 0-1,0 0 0,0 0 1,-1 0-1,1 0 1,0 1-1,0-1 0,0 0 1,-1 0-1,1 0 2,-7 7-26,-1 0-1,1 0 1,1 0-1,0 1 1,0 0-1,-4 7 27,2-4-11,-78 110-32,-53 53 43,104-136 54,0-1 1,-3-2-1,0-2 0,-2-1 0,-2-3 0,-11 6-54,38-26 20,-1-1 0,1-1-1,-2 0 1,1 0 0,-1-2 0,0 0-1,0-1 1,0-1 0,0-1 0,-1 0-1,-3-1-19,10-1 16,1 0 0,0-1 0,-1-1 0,1 0 0,0 0 0,0-1 0,0 0 0,1-1 0,-1 0 0,1 0 0,0-1 0,0 0 0,0-1 0,1 0 0,0 0 0,0-1-1,0 0 1,-5-8-16,1 1 20,1-2 0,0 1-1,2-1 1,-1-1 0,2 0-1,1 0 1,0 0 0,-4-18-20,-3-19-8,3 0 1,0-20 7,-3-31-80,8 82 41,6 23 36,-1-1 1,1 1-1,-1-1 1,1 1-1,0-1 0,-1 1 1,1-1-1,-1 1 1,1-1-1,-1 1 1,1 0-1,-1-1 1,1 1-1,-1 0 1,0-1-1,1 1 1,-1 0-1,1 0 1,-1-1-1,0 1 3,-2 0-4,1 1 0,0-1-1,0 1 1,-1-1 0,1 1 0,0 0-1,0 0 1,-1 0 0,1 0 0,0 0 0,0 1-1,0-1 1,1 0 0,-1 1 0,0 0 4,-119 100-100,50-39 69,-75 57 18,102-87 21,0-2 0,-26 12-8,34-24 18,0-2 1,-1-1 0,0-2-1,-1-1 1,-1-2-1,0-2 1,-1-2 0,1-1-1,-19-1-18,33-4 10,0-1 0,0-1 0,0-1 1,1-1-1,-1-2 0,1 0 0,0-2 0,0 0 0,1-2 0,0 0 0,0-2 0,1 0 0,0-2 0,1 0 0,-11-10-10,-18-21 20,2-1-1,1-3-19,-44-43-40,79 81 33,0 0 0,0 0 1,0 1-1,-2 1 0,-1-1 7,7 5-2,0 1 1,0 0-1,-1 0 1,0 0-1,1 1 1,-1 0-1,0 1 1,0 0-1,-6 0 2,-12 2-8,1 1-1,-1 0 1,0 2 0,1 1 0,0 2-1,-4 1 9,-57 22-7,-15 9 7,50-18 0,-14 5-22,-351 130-14,335-129 19,-2-4 0,-1-3 0,0-4 0,-54 1 17,81-14 3,-1-2 0,0-3 1,1-3-1,0-3 0,0-1 0,0-4 0,2-2 0,-1-2 0,2-3 0,-24-13-3,-133-74-97,115 55-60,-3 4 0,-9 2 157,76 34-28,-1 1 1,0 1-1,-1 3 1,0 0-1,0 2 0,-1 2 1,0 1-1,-16 3 28,4 3-16,0 2 1,0 3-1,0 2 1,1 1 0,-12 8 15,-65 27 45,-28 19-45,-317 162 124,436-212-108,-84 41 15,-2-5 0,-2-5 0,-3-6-31,78-27 29,0-2-1,-1-2 1,-1-3 0,1-1-1,-1-2 1,0-3-1,-45-4-28,45-2 31,1-2-1,0-2 0,0-3 0,1-1 0,1-2 1,-39-19-31,-22-22 22,2-5 1,-40-34-23,-63-37-55,149 98-29,-1 4-1,-43-16 85,74 36-25,0 2 1,0 0-1,-1 2 1,1 2 0,-1 0-1,-1 2 1,1 1-1,0 1 1,0 2-1,0 0 1,-26 7 24,9 2-12,0 1 0,1 2 1,0 3-1,-2 2 12,-45 26 32,-31 23-32,-184 120 70,111-65-32,-44 13-11,178-106-16,-2-3-1,-63 18-10,69-29 8,-1-3 1,0-2-1,-1-3 0,0-3 0,0-2 1,0-2-1,0-4 0,0-2 1,0-2-1,1-3 0,0-3 0,1-2 1,0-3-1,-7-6-8,-55-27-39,-84-52 39,2 1-46,171 87 26,-2 1 0,0 2 1,0 2-1,-1 0 0,-15 0 20,30 7-6,-1 1 0,1 1 0,-1 1 1,1 0-1,-1 1 0,0 2 0,1 0 0,0 1 0,0 0 0,-15 7 6,-4 5 4,0 1 0,1 2-1,0 2 1,-6 7-4,-134 101 44,99-67-13,-254 186 83,261-201-99,-3-4 0,-1-3 0,-1-3 0,-8-2-15,38-17 9,-1-3 0,0-2 1,-1-2-1,0-2 0,-1-2 0,0-2 0,-43-1-9,41-7-1,1-1-1,-1-3 1,1-2-1,0-2 1,0-2 0,2-3-1,-1-1 1,2-3-1,1-1 1,-35-24 1,63 34-3,11 6 9,-1 0-1,0 1 1,0-1-1,0 1 1,0 1-1,-7-2-5,12 4 2,0 1-1,1-1 0,-1 1 1,1 0-1,-1 0 1,0 0-1,1 0 1,-1 1-1,1-1 1,-1 1-1,1-1 0,-1 1 1,1 0-1,-1 0 1,1 0-1,-1 0 1,1 1-1,0-1 1,0 0-1,0 1 0,0 0 1,0-1-1,0 1 1,0 0-1,0 0 1,1 1-2,-25 30-16,3 1 0,1 1 0,-6 15 16,-7 11-18,-10 11 32,-3-2 1,-20 18-15,35-48-47,-2-2 1,-2-2-1,-1-1 1,-14 8 46,38-31-417,-1-1 0,-1-1 1,0 0-1,0-1 0,-1-1 0,0 0 0,-1-1 0,1-1 1,-1-1-1,0 0 0,-1-2 0,1 0 0,-7 0 417,-4-4-1326,0 0 1,0-2-1,-14-4 1326,42 7-2</inkml:trace>
  <inkml:trace contextRef="#ctx0" brushRef="#br0" timeOffset="207313.425">54 2427 8682,'-12'-16'3547,"7"10"-2357,0 0 1,0 0-1,1-1 1,0 0 0,0 0-1,-2-6-1190,1 4 3840,4 8-3823,1 0-1,0 1 1,-1-1 0,1 0 0,0 1 0,-1-1 0,1 0-1,0 1 1,0-1 0,0 0 0,0 0 0,-1 1-1,1-1 1,0 0 0,0 1 0,0-1 0,1 0-1,-1 0 1,0 1 0,0-1 0,0 0 0,0 0 0,1 1-1,-1-1 1,0 0 0,1 1 0,-1-1 0,1 1-1,-1-1 1,0 0 0,1 0-17,19-35-80,11-15 80,-12 21-11,-2 0-1,9-24 12,-13 26-10,46-113-68,-49 113 40,-2 1 0,0-2 0,-2 1 0,-1-4 38,-6 26-159,1 16 113,49 187 13,11 118 5,-48-229 41,-4 1-1,-3 61-12,-9-7 48,-9 22-48,13-165-211,1 1-1,0-1 1,-1 0 0,1 1-1,0-1 1,0 1 0,0-1-1,1 1 1,-1-1 0,0 1-1,0 0 1,1 0 0,-1-1 211,41-31-2713,24-13-609,-62 43 2889,1 0 1,0 1-1,0-1 0,1 1 0,-1 0 1,5-1 432</inkml:trace>
  <inkml:trace contextRef="#ctx0" brushRef="#br0" timeOffset="207944.755">1050 1446 9354,'-44'-39'5205,"-18"-18"-2774,62 57-2438,0 0 0,0 0 1,0-1-1,-1 1 0,1 0 0,0 0 0,0 0 0,0 0 0,0 0 0,0 0 0,0-1 0,0 1 0,-1 0 0,1 0 1,0 0-1,0 0 0,0 0 0,0 0 0,0 0 0,-1 0 0,1 0 0,0 0 0,0-1 0,0 1 0,0 0 1,-1 0-1,1 0 0,0 0 0,0 0 0,0 0 0,0 0 0,-1 0 0,1 0 0,0 1 0,0-1 0,0 0 0,0 0 1,-1 0-1,1 0 0,0 0 0,0 0 0,0 0 0,0 0 7,-1 10-147,7 21 86,-5-23 54,33 169 1049,-7 1 1,-3 80-1043,-14-14 661,-10 0 1,-16 64-662,14-282 292,2-26-280,0 0 1,0 0 0,0 0-1,0 0 1,-1 0 0,1 0-1,0 0 1,0 0 0,0 0-1,0 0 1,0 0 0,0 0-1,0 0 1,0 0 0,0 0-1,0 0 1,0 0 0,0 0-1,0 0 1,0 0 0,0 0-1,0 0 1,-1 0 0,1 0-1,0 0 1,0 0 0,0 0-1,0 0 1,0 0 0,0 1-1,0-1 1,0 0 0,0 0-1,0 0 1,0 0 0,0 0-1,0 0 1,0 0 0,0 0-1,0 0 1,0 0 0,0 0-13,-2-11 205,-2-18-41,6-14-52,1 0 0,2 0 0,2 0 0,11-32-112,-1 16-30,2 0 0,28-55 30,-37 92-3,1 0 0,1 1 0,6-7 3,-13 22 6,-1 0 0,1 0-1,-1 1 1,2 0 0,-1 0 0,0 0-1,1 0 1,0 1 0,0 0 0,0 1 0,1-1-1,5-2-5,-8 5 2,-1 1 0,0-1 0,1 1 0,-1-1 0,0 1 0,1 0 0,-1 0 0,0 0 0,1 1 0,-1-1 0,0 1 0,1 0 0,-1 0 0,0 0 0,0 0-1,0 0 1,0 1 0,0 0 0,0-1 0,0 1 0,0 0 0,0 1-2,5 4-7,0 0 0,-1 0 0,0 1 0,0 0-1,-1 0 1,4 6 7,2 7-5,0 0-1,-1 2 1,-1-1-1,-1 1 1,-2 0-1,0 1 1,-1 0-1,-1 0 1,-2 1-1,0-1 1,-1 1-1,-2-1 0,-1 1 1,-1 12 5,0-29-58,1 0 0,-1 0 0,0 0-1,-1 0 1,0-1 0,0 1 0,-1-1 0,0 1 0,0-1 0,0 0 0,-1-1 0,0 1-1,-1-1 1,1 0 0,-1 0 0,-2 1 58,-1 0-121,0-1-1,-1 0 1,0 0-1,0-1 1,0 0-1,0 0 1,-1-1-1,0-1 1,0 0 0,0-1-1,-2 1 122,3-4-1055,10-4-80,2 2 636,0 1 0,0 0 0,1 0 0,-1 0 0,1 0 0,-1 0 0,1 0-1,1 0 500,48-27-2367</inkml:trace>
  <inkml:trace contextRef="#ctx0" brushRef="#br0" timeOffset="208284.572">2019 2243 9802,'-3'13'2594,"-6"31"3520,8-37-6011,0-1-1,1 0 1,0 1 0,0-1 0,1 1-1,0-1 1,0 1 0,0-1 0,2 3-103,0 5-182,0 0 0,-1 0 1,0 0-1,-1 1 0,-1-1 1,0 0-1,-1 1 0,-1-1 1,0 0-1,-1 0 0,-4 13 182,-8 19-1158,-2 0-1,-18 34 1159,31-73-137,1 0 0,-1-1 0,0 1 0,-1-1-1,-2 2 138,7-7-11,0 0 1,-1-1-1,0 1 0,1-1 0,-1 1 0,1-1 0,-1 1 0,0-1 0,1 1 0,-1-1 0,0 1 0,0-1 1,1 0-1,-1 0 0,0 1 0,0-1 0,0 0 0,1 0 0,-1 0 0,0 0 0,0 0 0,0 0 11,0 0-6,0-1 0,1 0 0,-1 1-1,0-1 1,0 0 0,1 0 0,-1 1-1,0-1 1,1 0 0,-1 0 0,1 0-1,-1 0 1,1 0 0,-1 0 0,1 0-1,0 0 1,-1 0 0,1 0 0,0 0-1,0 0 1,0 0 0,0 0 0,0 0 6,-1-12-90,1 0 1,0 0-1,1 1 0,0-1 1,1 0-1,1-1 90,56-293-5856,-39 183 2545</inkml:trace>
  <inkml:trace contextRef="#ctx0" brushRef="#br0" timeOffset="208673.11">2007 1752 4921,'0'-48'1901,"-1"-58"2970,0 91-3762,-1-1-1,0 0 1,-1 1-1,-1 0 1,-4-10-1109,8 23 3,-1 1 0,1-1 0,-1 0 0,1 1 0,-1-1 1,0 0-1,0 1 0,0-1 0,1 1 0,-2-1 0,1 1 1,0-1-1,0 1 0,0 0 0,-1 0 0,1-1 0,0 1 0,-1 0 1,1 0-1,-1 1 0,0-1 0,1 0 0,-1 0 0,0 1 1,1-1-1,-1 1 0,0-1 0,0 1 0,1 0 0,-1 0-3,1 0-45,1-1-1,0 1 1,-1 0-1,1 0 1,0 0-1,0 0 1,-1 0-1,1 0 1,0-1-1,0 1 1,-1 0-1,1 0 1,0 0-1,0-1 1,-1 1-1,1 0 0,0 0 1,0 0-1,0-1 1,0 1-1,0 0 1,-1-1-1,1 1 1,0 0-1,0 0 1,0-1-1,0 1 1,0 0-1,0-1 1,0 1-1,0 0 1,0-1-1,0 1 1,0 0-1,0 0 1,0-1-1,0 1 1,0 0-1,0-1 0,0 1 1,1 0 45,3-17-117,-4 16 72,8-20 27,0 0-1,1 0 1,1 2 0,2-1-1,10-15 19,-18 30-5,-3 2 6,1 0-25,0 0-1,0 1 1,-1-1 0,2 1 0,-1-1 0,0 1 0,0 0 0,2-2 24,-3 4-10,0 0 0,-1-1 0,1 1 1,0 0-1,0 0 0,-1 0 0,1 0 1,0 0-1,0 0 0,0 0 1,-1 0-1,1 0 0,0 0 0,0 0 1,-1 0-1,1 0 0,0 1 1,0-1-1,-1 0 0,1 1 0,0-1 1,-1 0-1,1 1 0,0-1 0,-1 1 1,1-1-1,0 1 0,-1-1 1,1 1-1,-1 0 0,1-1 0,-1 1 1,0 0-1,1-1 0,-1 1 1,0 0-1,1-1 0,-1 2 10,15 22-34,-1 1 0,-1 1-1,8 24 35,26 86 435,-35-98-304,21 74 530,-5 2 1,-6 1-1,-4 1 0,-5 7-661,-2 45 399,-7 1-1,-13 83-398,0-118-476,29-186-339,98-344-3104,-55 203 1487</inkml:trace>
  <inkml:trace contextRef="#ctx0" brushRef="#br0" timeOffset="208996.322">2680 1335 8138,'-36'52'3889,"-11"14"31,-10 36-1815,-2 7-1121,-12 22-264,5-11-816,-20 2-760,1-33 56,-10-24-3177,8-35 408</inkml:trace>
  <inkml:trace contextRef="#ctx0" brushRef="#br0" timeOffset="210585.046">1267 2627 5433,'6'4'342,"-3"-2"-58,0 0 1,0 0 0,0-1 0,1 1 0,-1-1 0,1 0 0,-1 1-1,3-1-284,-5-1 116,1 0 0,-1 0 0,1 0 0,-1-1-1,0 1 1,1 0 0,-1-1 0,1 1-1,-1-1 1,0 1 0,0-1 0,1 0-1,-1 1 1,0-1 0,0 0 0,0 0-1,0 0 1,0 0 0,0 0 0,0 0-1,0 0 1,0 0 0,0-1 0,0 1-116,18-24 369,1 1-1,1 1 1,1 0 0,1 2 0,0 1-369,5-3 81,1 2 0,1 1 0,1 1 0,18-8-81,31-11 660,-2-4-1,65-46-659,-22 2 103,-2 1-74,34-14-29,24 0-32,24-2 32,-91 53-69,2 4-1,68-15 70,251-60-192,49-18 108,84-24 80,-167 41 14,-166 49-1,447-129 30,37 19-95,27 24-51,-577 124 98,405-77-10,231-20 18,72 23-58,27 44 80,-554 59 70,181 27-91,349 73-24,-42 18 12,-1-11 21,-23-20-11,-11-21 48,-62-11 21,-39 15 4,-63 20 177,-45 26-42,-492-91-209,355 83-67,75 58 123,-103-7 66,-359-128-73,-1 4-1,29 19-45,-60-30 8,0 2 1,-2 2-1,0 0 1,-2 3-1,8 9-8,19 21-25,-21-23-67,-3 2 0,24 30 92,-46-46-23,0-1 0,-1 1 0,-1 0 0,-1 1 1,-1 0-1,1 6 23,17 44-11,-20-60-92,-7-17-1480,2 6 1506,-1-1-1,1 1 1,-1-1-1,1 1 1,-1 0-1,1-1 1,-1 1-1,1-1 1,-1 1-1,0 0 1,1 0-1,-1-1 1,0 1-1,1 0 1,-1 0-1,0 0 0,1 0 1,-1 0-1,0 0 1,1 0-1,-1 0 1,0 0-1,1 0 1,-1 0-1,0 0 1,0 0-1,1 0 1,-1 1-1,1-1 1,-1 0-1,0 1 1,1-1-1,-1 0 1,1 1-1,-1-1 1,1 1-1,-1-1 0,0 1 78,-7 3-3583,4-4 1180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7:55.708"/>
    </inkml:context>
    <inkml:brush xml:id="br0">
      <inkml:brushProperty name="width" value="0.05" units="cm"/>
      <inkml:brushProperty name="height" value="0.05" units="cm"/>
      <inkml:brushProperty name="color" value="#E71224"/>
    </inkml:brush>
  </inkml:definitions>
  <inkml:trace contextRef="#ctx0" brushRef="#br0">1768 67 2945,'47'45'2304,"-46"-44"-2082,1 0 0,-1 0 1,0 1-1,1-1 0,0 0 0,-1 0 0,1-1 1,-1 1-1,1 0 0,0 0 0,0-1 0,0 1 1,0-1-223,-1 0-190,1 0 0,0 0 0,-1 0 0,1-1 1,-1 1-1,1 0 0,0-1 0,-1 1 1,1-1-1,-1 0 0,1 1 0,-1-1 1,1 0-1,-1 0 0,1 0 190,7-4 470,31-14 3115,23-15-3585,-11 5 1660,-42 24-1562,1 1-1,1-1 1,-1 2-1,1 0 0,-1 0 1,1 1-1,0 0 1,0 1-1,0 1 1,2 0-98,14 1 336,1 1 0,0 1 0,16 5-336,-64-2 995,-89 26-809,-59 15-89,-76 11-7,-192 48 131,-6 23 78,422-125-259,19-4-39,0 0 0,0 0 1,0 0-1,0-1 0,0 1 0,0 0 0,0 0 0,0 0 0,0 0 0,0 0 1,0 0-1,0 0 0,0 0 0,0 0 0,0 0 0,0 0 0,0 0 1,0-1-1,0 1 0,0 0 0,0 0 0,0 0 0,0 0 0,0 0 0,0 0 1,0 0-1,0 0 0,0 0 0,0 0 0,0 0 0,0 0 0,0 0 0,0-1 1,0 1-1,0 0 0,-1 0 0,1 0 0,0 0 0,0 0 0,0 0 0,0 0 1,0 0-1,0 0 0,0 0 0,0 0 0,0 0 0,0 0 0,0 0 0,0 0 1,0 0-1,-1 0 0,1 0 0,0 0 0,0 0 0,0 0 0,0 0 0,0 0 1,0 0-1,0 0 0,0 0 0,0 0 0,0 0-1,30-17 91,15-3-28,0 3 1,1 1-1,26-4-63,141-26 98,58 5-33,-204 35-10,-1 3 0,1 2-1,2 4-54,-60-2 36,-1-1 0,0 1 0,1 0 0,-1 1 0,0 0 0,8 3-36,-15-4 9,-1-1-1,1 0 0,0 1 0,-1-1 0,1 1 0,-1-1 0,1 1 1,-1-1-1,1 1 0,-1-1 0,1 1 0,-1 0 0,1-1 1,-1 1-1,0 0 0,0-1 0,1 1 0,-1 0 0,0-1 1,0 1-1,0 0 0,1 0 0,-1-1 0,0 1 0,0 0 1,0 0-1,0-1 0,0 1 0,-1 0 0,1-1 0,0 1 0,0 0 1,0 0-1,-1-1 0,1 1 0,0 0 0,-1-1 0,1 1 1,-1-1-1,1 1 0,0 0 0,-1-1 0,0 1-8,-24 27 262,3-9-118,-1-1 0,0-2 0,-1 0 1,-1-1-1,-6 1-144,-27 11 413,-57 18-413,-46 5 640,-75 8-640,118-30 222,25 0-42,93-28-180,0 0 0,0 0 0,0-1 0,0 1 0,0 0 0,0 0 0,0 0-1,0 0 1,0 0 0,1 0 0,-1 0 0,0 0 0,0-1 0,0 1 0,0 0 0,0 0 0,0 0 0,0 0 0,0 0 0,0 0 0,-1 0 0,1 0-1,0-1 1,0 1 0,0 0 0,0 0 0,0 0 0,0 0 0,0 0 0,0 0 0,0 0 0,0 0 0,0 0 0,0-1 0,0 1 0,0 0 0,0 0 0,-1 0-1,1 0 1,0 0 0,0 0 0,0 0 0,0 0 0,0 0 0,0 0 0,0 0 0,0 0 0,0 0 0,-1 0 0,1 0 0,0 0 0,0 0 0,0 0-1,0 0 1,0 0 0,0 0 0,0 0 0,-1 0 0,1 0 0,0 0 0,0 0 0,0 0 0,0 0 0,9-8-16,9-3 7,0 0 0,0 2 0,1 0 0,0 2 0,5-2 9,41-10-32,1 1 32,456-84 22,-490 96-19,-20 3-7,0 0-1,0 1 0,0 1 0,1 0 0,-1 1 0,0 0 1,12 2 4,-24-2-1,0 0 1,1 0-1,-1 0 0,0 0 1,1 0-1,-1 0 1,0 0-1,1 0 1,-1 0-1,0 0 1,1 1-1,-1-1 1,0 0-1,1 0 1,-1 0-1,0 0 1,0 1-1,1-1 1,-1 0-1,0 0 0,0 1 1,0-1-1,1 0 1,-1 0-1,0 1 1,0-1-1,0 0 1,1 0-1,-1 1 1,0-1-1,0 0 1,0 1-1,0-1 1,0 0-1,0 1 1,0-1-1,0 0 0,0 1 1,0-1-1,0 0 1,0 1-1,0-1 1,0 0-1,0 1 1,0-1-1,0 0 1,-1 0-1,1 1 1,0-1-1,0 0 1,0 1-1,0-1 1,-14 16-6,-10 1 21,0 0 1,-1-2-1,0-1 0,-1-1 0,-16 5-15,8-3 14,-50 23 29,-2-5 0,0-3-1,-3-4 1,0-4 0,-37 3-43,104-22 18,14-1-8,-1 0 0,0-1 0,0 0-1,0 0 1,0-1 0,0 0 0,0-1-1,-7-1-9,16 2 1,-1 0 1,0-1-1,0 1 0,0 0 0,0-1 0,0 1 0,0-1 0,1 1 0,-1 0 1,0-1-1,0 0 0,1 1 0,-1-1 0,0 0 0,1 1 0,-1-1 0,0 0 0,1 1 1,-1-1-1,1 0 0,-1 0 0,1 0-1,0 0-2,0-1 0,0 1 1,0 0-1,0 0 0,0 0 0,0 0 1,0-1-1,0 1 0,1 0 0,-1 0 1,1 0-1,-1 0 0,1 0 0,-1 0 0,1 0 1,-1 0-1,1 0 0,0 0 0,-1 0 1,2 0 1,8-10-21,1 2 0,0 0 1,0 0-1,1 1 0,0 0 1,0 1-1,1 0 0,1 1 21,98-45 12,2 5 0,2 5-1,2 6 1,65-10-12,-150 38-3,0 1-1,0 2 1,0 1-1,1 2 1,4 1 3,-30 0-7,1 1 1,-1 1 0,0-1 0,0 1-1,0 0 1,-1 1 0,1 0 0,2 1 6,-8-3 1,0 0 0,-1 0 0,1 0 0,-1 0 0,1 0 0,-1 0 0,0 0 1,1 0-1,-1 1 0,0-1 0,0 0 0,1 1 0,-1-1 0,0 1 0,-1-1 0,1 1 0,0 0 1,0-1-1,-1 1 0,1 0 0,-1 0 0,1-1 0,-1 1 0,0 0 0,0 0 0,0 0 0,0-1 0,0 1 1,0 0-1,0 0 0,0 0 0,-1-1 0,1 1 0,-1 0 0,0 0 0,1-1 0,-2 2-1,-1 4 21,-1-1-1,0 1 1,-1-1-1,1 0 0,-1 0 1,0-1-1,0 0 1,-6 5-21,-10 6 91,-1 0 1,-5 2-92,-52 30 227,-3-4 0,-29 9-227,-184 70 207,205-87-206,-192 71 653,-157 34-654,174-79-2380,-4-23 901,258-38 1438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8:05.819"/>
    </inkml:context>
    <inkml:brush xml:id="br0">
      <inkml:brushProperty name="width" value="0.05" units="cm"/>
      <inkml:brushProperty name="height" value="0.05" units="cm"/>
      <inkml:brushProperty name="color" value="#E71224"/>
    </inkml:brush>
  </inkml:definitions>
  <inkml:trace contextRef="#ctx0" brushRef="#br0">470 9071 8386,'4'-5'445,"1"0"0,-1 0 0,1 0 0,0 0 0,1 1 0,-1 0 0,1 1 0,0-1 0,0 1 0,0 0 0,0 0 0,0 1 0,5-2-445,13-6 115,346-143 78,-269 119 104,1 4 0,82-11-297,725-72 1691,-314 59-1602,60 4-160,19 24 74,0 9-192,12-30-62,16-41 173,-393 37 56,60-8-26,288-19 140,-362 61 637,36 14-729,290 28 758,-50-2-474,-31-25-152,-315-10-35,71-19-97,-137 12 0,251-29-6,173 13-10,22 38 116,1 15 268,-24-16 72,-419-10-226,0-6 1,30-13-215,290-77 438,-444 95-406,405-93 250,42 22-54,117 28 492,-556 49-658,213-8 182,-207 11-217,0 3-1,44 8-26,-14-1 6,-39-6-234,0 3 0,10 4 228,-91-11-1487,-169-13 1270,-368-13 264,-163 53 148,-192 44-22,578-45-21,-880 47 366,-111-16-308,25 21 73,134 33 285,-13 38-193,933-114-286,-679 95 362,-290 56-60,116-58-294,757-110-47,-164-20-50,300-10 14,-177-34-14,121-4-2,-82-11-18,272 51 2,1 4 1,-1 4 0,-13 4 17,-42 12-10,2 7 1,-78 24 9,-48 8-1,182-40 18,0-3 0,-9-4-17,84-6 15,1 1-14,0 0-1,0-1 0,0 0 1,0-1-1,0 0 1,0-1-1,0 0 0,0 0 1,0-1-1,-2-1 0,11 3-3,1 1 0,-1 0-1,0-1 1,1 1 0,-1 0 0,1-1 0,-1 1 0,0-1 0,1 1-1,-1-1 1,1 1 0,-1-1 0,1 1 0,0-1 0,-1 0 0,1 1-1,0-1 1,-1 0 0,1 1 0,0-1 0,0 0 0,-1 1 0,1-1-1,0 0 1,0 0 0,0 1 0,0-1 0,0 0 0,0 0 3,1 0-1,-1-1-1,1 1 1,-1-1 0,1 1 0,0-1 0,-1 1 0,1-1 0,0 1 0,0-1 0,0 1 0,1 0 0,0-1 1,2-2 1,0 0 0,1 0 0,0 0-1,0 1 1,0 0 0,4-2-1,5 1 17,0 0 1,0 1-1,0 0 0,0 1 0,0 1 0,1 0 0,12 1-17,-24-3 229,-1 2-429,-6 3-609,2-1 345,0 0 0,0 0 0,0-1 0,0 1 0,0-1 0,0 0 0,1 0 0,-1 1 0,0-1 0,0 0 0,0-1 0,0 1 0,0 0 464,-3 0-1288,-13-2-2064</inkml:trace>
  <inkml:trace contextRef="#ctx0" brushRef="#br0" timeOffset="1023.694">0 8929 3409,'41'22'2820,"-38"-25"4056,0-13-3604,2-4-2473,0 15-424,-4 4-235,0 1 0,0-1 0,0 0 0,0 0 0,0 0 0,-1 1 0,1-1 0,0 0 0,0 0 0,-1 0 1,1-1-1,-1 1 0,1 0 0,-1 0 0,0 0 0,1 0 0,-1 0 0,0 0 0,0-1 0,1 1-140,0 0-117,1 4-281,-3 7-5468,-3-8 2313</inkml:trace>
  <inkml:trace contextRef="#ctx0" brushRef="#br0" timeOffset="3067.324">1746 447 4657,'10'-9'159,"-1"-1"0,0 0 0,-1 0 0,4-8-159,2-2-213,-4 7-1505,-1 3 4152,-6 10 1352,-5 9-1155,1-8-2591,1 0 0,-1 0 0,1-1 0,-1 1 0,1 0 0,-1 0 0,0-1-1,1 1 1,-1 0 0,0-1 0,1 1 0,-1-1 0,0 1 0,0-1 0,0 1 0,0-1-1,1 0 1,-1 1 0,-1-1-40,-4 3 88,-19 11 28,-1-2 0,0 0 0,-1-2 0,0-1 0,-1-1 0,0-1 0,-21 1-116,-353 71 780,367-77-538,34-2-239,1 1 1,0-1 0,0 0-1,0 0 1,0 0-1,0 0 1,0 0 0,0 0-1,-1 0 1,1 0-1,0 0 1,0 0 0,0 0-1,0 0 1,0 0-1,0 0 1,0 0 0,-1 0-1,1 0 1,0 0-1,0 0 1,0 0 0,0 0-1,0-1 1,0 1-1,0 0 1,-1 0 0,1 0-1,0 0 1,0 0-1,0 0 1,0 0 0,0 0-1,0 0 1,0 0-1,0-1 1,0 1 0,0 0-1,0 0 1,0 0-1,-1 0 1,1 0 0,0 0-1,0 0 1,0-1 0,0 1-1,0 0 1,0 0-1,0 0 1,0 0 0,0 0-1,0 0 1,0-1-1,0 1 1,1 0 0,-1 0-1,0 0 1,0 0-1,0 0 1,0 0 0,0 0-1,0-1 1,0 1-1,0 0-3,20-10 186,336-112 227,-146 52-406,-103 32 13,356-110 134,-436 140-119,-25 6-24,-7 2-3,-50 8 4,-295 58 193,-335 112-205,663-170 1,15-6 0,0 1 1,0-1 0,0-1 0,-7 2-2,12-4-28,7-3 21,10-5-3,100-41-60,2 4 0,92-20 70,246-40 6,-446 104-3,3-1-1,1 1-1,-1 0 0,1 1 0,0 0 1,3 1-2,-9 3 1,-9 1-14,-14 6-18,-26 10 33,-1-3 0,0-1 0,-4-2-2,1 1 13,-567 162 183,584-172-115,29-5-79,1 0 1,-1 0-1,0 0 0,0 0 1,0 0-1,0 0 0,0 0 1,0-1-1,1 1 0,-1 0 0,0 0 1,0 0-1,0 0 0,0-1 1,0 1-1,0 0 0,0 0 0,0 0 1,0 0-1,0-1 0,0 1 1,0 0-1,0 0 0,0 0 1,0-1-1,0 1 0,0 0 0,0 0 1,0 0-1,0 0 0,0-1 1,0 1-1,0 0 0,0 0 1,0 0-1,0 0 0,0-1 0,-1 1 1,1 0-1,0 0 0,0 0 1,0 0-1,0 0 0,0 0 0,0-1 1,-1 1-1,1 0 0,0 0 1,0 0-1,0 0 0,0 0 1,-1 0-1,1 0 0,0 0 0,0 0 1,0 0-1,-1 0 0,1 0 1,0 0-1,0 0 0,0 0 1,0 0-1,-1 0 0,1 0 0,0 0-2,16-12 70,52-27-35,1 2-1,2 4 1,1 2 0,1 4-1,2 3 1,0 4 0,1 2-1,13 2-34,-81 15 1,0 0-2,0-1 0,0 1-1,0 1 1,0-1 0,0 1-1,0 1 1,0 0 0,7 1 1,-15-2-1,0 0 1,1 0 0,-1 0-1,0 0 1,1 0-1,-1 0 1,1 0-1,-1 0 1,0 1-1,1-1 1,-1 0-1,0 0 1,1 0-1,-1 0 1,0 1 0,0-1-1,1 0 1,-1 0-1,0 0 1,1 1-1,-1-1 1,0 0-1,0 1 1,1-1-1,-1 0 1,0 0-1,0 1 1,0-1-1,0 0 1,0 1 0,1-1-1,-1 1 1,0-1-1,0 0 1,0 1-1,0-1 1,0 0-1,0 1 1,0-1-1,0 0 1,0 1-1,0-1 1,0 0 0,0 1-1,-1-1 1,1 1-1,0-1 1,-16 15-27,-19 5 37,0 0 0,-1-3 0,-8 2-10,-120 43 49,149-57-46,-187 63 96,143-51 1,-2-3 0,-28 2-100,78-16 64,9-4-6,13-9 43,0 4-74,0 1 0,1 0 1,0 0-1,1 2 0,7-4-27,5-3 25,60-28-15,2 3 1,1 4-1,2 4 0,1 4 0,1 4 0,77-7-10,-155 27-2,1 0-1,-1 1 0,1 1 0,-1 1 0,5 0 3,-11 1-11,0-1 0,0 1 0,-1 1 0,1 0 0,-1 0 0,1 0 0,-1 1 0,0 0 0,6 5 11,-11-9-2,-1 1 1,0 0-1,0 0 1,1 1-1,-1-1 1,0 0-1,0 0 1,0 0-1,0 1 0,0-1 1,-1 0-1,1 1 1,0-1-1,-1 1 1,1-1-1,-1 1 0,1-1 1,-1 1-1,0 0 1,1-1-1,-1 1 1,0-1-1,0 1 2,-1 1 2,1 0 0,-1 0 0,1 0 0,-1 0 1,0 0-1,0 0 0,-1 0 0,1 0 0,-1 0 0,1-1 0,-1 1 0,-1 0-2,-4 6 11,-1 0 0,0-1 0,0-1 0,0 0 0,-1 0-1,-2 1-10,-67 41 57,50-32-40,6-3 3,0-2-1,-1 0 1,0-1 0,-5 0-20,-7-2 26,0-1 1,0-2 0,-10-1-27,-35 7 52,42-3-10,29-6 12,-1-1-1,1 0 0,0-1 1,-5 0-54,14-1 2,-1 0 0,1 0 1,0 1-1,0-1 0,0 0 1,0 0-1,-1 0 0,1 0 0,0 0 1,0 0-1,0 0 0,-1 0 1,1 0-1,0 0 0,0 0 0,0 0 1,-1 0-1,1 0 0,0 0 0,0 0 1,0 0-1,0 0 0,-1 0 1,1 0-1,0-1 0,0 1 0,0 0 1,0 0-1,-1 0 0,1 0 1,0 0-1,0 0 0,0-1 0,0 1 1,0 0-1,-1 0 0,1 0 1,0 0-1,0 0 0,0-1 0,0 1 1,0 0-1,0 0 0,0 0 0,0-1 1,0 1-1,0 0 0,0 0 1,0 0-1,0-1 0,0 1 0,0 0 1,0 0-1,0 0 0,0 0 1,0-1-1,0 1 0,0 0 0,0 0 1,0 0-1,0-1 0,0 1 1,0 0-1,1 0 0,-1 0 0,0 0 1,0 0-1,0-1 0,0 1-2,9-9 41,0 0 0,0 1 0,0 0 0,1 0 0,1 1 0,10-6-41,-15 9 12,95-57-53,2 5 0,3 4 1,2 5-1,2 5 0,2 5 1,61-11 40,-140 39-188,0 2 1,0 1 0,0 1 0,1 2-1,9 1 188,-35 2-109,-1 1-1,1 0 1,-1 0-1,1 0 1,1 2 109,-7-3-38,-1 0 0,0 1 0,0-1 0,0 0 0,0 1 0,0-1 1,0 0-1,0 1 0,0-1 0,-1 1 0,1 0 0,0-1 0,0 1 0,0 0 0,-1-1 1,1 1-1,0 0 0,0 0 0,-1 0 0,1 0 0,-1 0 0,1-1 0,-1 1 0,1 0 1,-1 0-1,0 0 0,1 0 0,-1 0 0,0 1 0,0-1 0,0 0 0,0 0 0,0 0 1,0 0-1,0 0 0,0 0 0,0 0 0,0 0 0,-1 0 0,1 0 38,-2 3-245,0 0 0,0-1 0,-1 1 0,1-1-1,-1 0 1,0 0 0,0 0 0,0 0 0,0 0 0,-1 0-1,1-1 1,-2 1 245,-17 10-1411,0-2-1,-12 5 1412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8:12.752"/>
    </inkml:context>
    <inkml:brush xml:id="br0">
      <inkml:brushProperty name="width" value="0.05" units="cm"/>
      <inkml:brushProperty name="height" value="0.05" units="cm"/>
      <inkml:brushProperty name="color" value="#E71224"/>
    </inkml:brush>
  </inkml:definitions>
  <inkml:trace contextRef="#ctx0" brushRef="#br0">66 0 6593,'4'66'2049,"-14"-68"303,1-1-1832,0-4-287,4-3-225,-2-1-48,2 3-25,0-1 9,-1 6 24,5 1-80,-3 2-136,1 0-2048,-2 0 544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9:00.659"/>
    </inkml:context>
    <inkml:brush xml:id="br0">
      <inkml:brushProperty name="width" value="0.05" units="cm"/>
      <inkml:brushProperty name="height" value="0.05" units="cm"/>
      <inkml:brushProperty name="color" value="#E71224"/>
    </inkml:brush>
  </inkml:definitions>
  <inkml:trace contextRef="#ctx0" brushRef="#br0">0 1437 8186,'0'-17'1504,"2"3"-48,3 2-3880,4-2-25</inkml:trace>
  <inkml:trace contextRef="#ctx0" brushRef="#br0" timeOffset="2712.107">14916 438 7330,'-60'-1'3947,"55"1"-3850,1 1 1,-1 0 0,0-1-1,1 1 1,-1 1 0,1-1-1,-1 1 1,1 0-1,0 0 1,-1 0 0,0 1-98,18-7 443,1-1 0,0 2 0,0 0 0,1 0 0,8 1-443,80-4 132,0 5 1,40 7-133,502 35 176,858 34 1087,-708-67-569,38-6-401,-2-20-202,-6-14-63,-44 11 18,23 21 66,-5 18 28,-225 12 90,-353-17-111,-72-4-16,464 20 226,168-20 61,5-29-11,10-15-195,-40-1-18,-35-10-32,-87 2 46,-36 6-42,-49 20-88,233 0-24,-755 18-30,-2-1-16,1 1 0,9 3 20,-29-2-65,-10 1-11,-20 1 23,12-2 55,-135 14 132,-80-5-134,129-10-1,-179-2-52,-271-24-13,-267-6 97,-43 40-64,-174 26 69,-124 7-30,1072-39-6,-991 21-13,-75-23 56,44-2-17,-42 32-47,-37 34 70,-40 35-37,8 3 47,-4-36-23,172-52 9,169-26-2,144-13 22,44-34-33,325 15-20,346 39 96,21 5-107,0 0 1,-1 0 0,1 0 0,0 0 0,0 0 0,0-1 0,0 1 0,0 0 0,-1 0 0,1 0-1,0 0 1,0 0 0,0 0 0,0 0 0,0-1 0,0 1 0,-1 0 0,1 0 0,0 0-1,0 0 1,0 0 0,0-1 0,0 1 0,0 0 0,0 0 0,0 0 0,0 0 0,0-1 0,0 1-1,0 0 1,0 0 0,0 0 0,0 0 0,0-1 0,0 1 0,0 0 0,0 0 0,0 0-1,0-1 1,0 1 0,0 0 0,0 0 0,0 0 0,0 0 0,0 0 0,1-1 0,-1 1 0,0 0-2,2-2 4,1 1 0,0-1 0,0 1 0,0 0 0,0 0 1,0 0-1,0 0 0,0 0 0,0 1 0,0-1 0,1 1-4,161-20 76,64 3-76,179 7 41,-154 4-42,501-19 40,138-3-30,100 6 105,108 4 35,-289-3-50,-472 11-48,924-42-39,46-39 32,-891 54-34,497-39-32,411 4 3,-7 62 64,-125 28 195,-158 6 95,-161-21-62,-95-10-25,-127 0-114,299-29 35,-912 34-154,0-1 0,0-3 1,18-5-16,-63 9-807,0 0 0,0 0 0,0-1 0,0 1 0,1-1 0,-1 0 0,1-1 0,0 1 0,-1-1 807,-51-58-4435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9:07.267"/>
    </inkml:context>
    <inkml:brush xml:id="br0">
      <inkml:brushProperty name="width" value="0.05" units="cm"/>
      <inkml:brushProperty name="height" value="0.05" units="cm"/>
      <inkml:brushProperty name="color" value="#E71224"/>
    </inkml:brush>
  </inkml:definitions>
  <inkml:trace contextRef="#ctx0" brushRef="#br0">16218 1579 9498,'11'-6'1320,"-9"5"-909,1-1 0,-1 1 1,1-1-1,0 1 0,0 0 1,-1 0-1,1 0 1,0 0-1,0 1 0,0-1 1,0 1-1,0 0 1,0-1-1,1 1-411,-4 0-38,0 0-1,0 0 1,-1-1-1,1 1 1,0 0 0,0 0-1,-1 0 1,1 0 0,0-1-1,-1 1 1,1 0-1,0 0 1,-1 0 0,1 0-1,0 0 1,-1 0 0,1 0-1,0 0 1,-1 0-1,1 0 1,0 0 0,-1 0-1,1 0 1,0 0 0,-1 0-1,1 0 1,0 0-1,0 0 1,-1 0 0,1 1-1,0-1 1,-1 0 0,1 0-1,0 0 1,0 0-1,-1 1 1,1-1 0,0 0-1,0 0 1,-1 1 0,1-1-1,0 0 1,0 0-1,0 1 1,0-1 0,-1 0-1,1 1 1,0-1 0,0 0-1,0 1 1,0-1-1,0 0 1,0 1 38,-29-77 1576,21 52-1333,-1 1 0,-1 0 0,-2 0 0,0 1 0,-3-2-243,3 7 63,0 1 1,-2 1-1,0 0 0,-1 1 0,0 0 0,-1 1 0,-15-9-63,-21-11-155,-52-25 155,-38-10-69,-2 6-1,-3 6 0,-2 7 1,-2 6-1,-2 7 1,-3 7 69,-188-21 52,-47 12-52,-490-19 26,-103 7 105,-122-12 288,-65-2 258,-57 25 39,1067 35-644,-845-30 158,-120-31-201,744 40-9,-330-21 87,-370-4 150,105 36-66,86 55-118,566-10-45,-175 46-28,128 5 5,236-45 30,-87 39-35,145-45 29,2 3-1,-24 16-28,65-29 3,0 2 1,2 1-1,0 1 0,2 2 1,-18 19-4,17-9-6,1 1 0,2 2 0,1 0 0,3 2 1,1 1-1,2 1 0,2 1 0,1 3 6,-8 33 16,3 1 0,5 1 0,2 1 0,5 2-16,-7 60 12,6 1 0,6 8-12,7-81 6,3 0 0,3 0 0,3-1 0,18 68-6,-8-70 30,3-1-1,3-2 1,3 0 0,3-2-1,3-1 1,2-2 0,3-1-1,9 5-29,11 9 82,3-2 1,4-4-1,2-2 0,4-3 0,77 53-82,32 4 590,167 83-590,-198-125 127,3-6 0,4-7 0,17-1-127,25-3 43,2-8 1,169 21-44,-45-30 53,240 0-53,470-32 20,-110-35-1,-730 14-3,996-30-10,28 8 53,-1036 26-59,858-23 7,97-45 17,-37-65-10,-63-50-8,-69-34-13,-878 198 4,603-164 31,-571 145 1,110-54-29,-172 66 10,-2-3 0,-1-2 0,-1-3-1,39-35-9,-52 33 9,-1-2-1,-2-2 1,-2-2 0,21-32-9,-11 6-19,-3-2 1,32-69 18,-20 25-37,59-120-48,-63 118-82,23-80 167,-62 153-23,-1-2 1,-3 0-1,-2 0 1,-2-1-1,-2 1 1,-3-6 22,-1 40-7,-2 0 1,0-1-1,0 1 1,-1 0-1,-1 0 1,0 0-1,-1 1 1,-1-1-1,0 1 1,-1 0-1,0 0 1,-1 1-1,0 0 1,-1 0-1,0 0 1,-1 1-1,-4-3 7,-11-8-13,0 2 1,-1 1-1,-1 1 0,-1 1 1,0 2-1,-7-2 13,-94-46-57,-2 7 1,-97-27 56,-104-24-36,-73-2 36,-53 9 54,-25 16-54,-667-65-25,1066 141 24,-1109-116-102,-194 11-133,4 61 157,91 83 50,76 85-2,29 43 33,85 45 110,797-128-78,3 13 0,-45 31-34,194-59-15,3 7 1,3 7 0,-102 70 14,80-30-27,4 7 1,-46 52 26,-7 27 36,-7 26-36,-165 189-56,338-361 55,-30 32-11,3 4-1,-27 46 13,81-103-16,3 1 0,0 0 0,3 2-1,-12 32 17,23-52-7,2 1 0,0 0 0,1 0 0,0 0 0,2 1 0,0-1 0,1 1 0,1-1 0,1 1 0,0-1 0,1 1 0,2 0 7,0-1-7,1 0 0,1-1 1,1 0-1,0 0 0,1-1 0,1 0 0,11 15 7,-4-9-1,1-2 0,1 0 0,0 0-1,2-2 1,3 2 1,31 21-2,2-2 1,2-3-1,53 23 2,-33-20 31,1-4 0,39 10-31,173 41 44,59-8 64,25-11-108,458 47 168,143-11-55,69-18 3,48-49-87,27-39-33,39-24-13,-1125 26 17,1051-39 56,-22-40-47,-44-53-23,-8-72 20,-94-49 13,-117 1 9,-557 164 17,141-76-45,-181 64 76,119-84-76,-236 130 26,-3-4-1,-3-4 0,61-61-25,-66 50-1,-4-4 0,-3-2-1,13-27 2,-43 53 11,-2-3 0,-3-1 0,-2-1 0,-3-1 0,6-23-11,-17 36-1,-3 0 1,-1-2-1,-3 1 1,-1-1-1,-3-1 1,-2 1-1,-2-38 1,-3 55-2,-1-1 1,-2 1-1,-2 0 0,0 0 0,-2 1 0,-2 0 1,0 0-1,-2 1 0,-2 1 0,0 0 1,-2 1-1,-15-20 2,4 11-6,-2 1 1,-2 1-1,-1 2 1,-1 1-1,-2 1 1,-1 2-1,-20-11 6,-9 0-11,-1 2-1,-50-19 12,-10 5-44,-75-19 44,-244-58-192,-99 6-160,-145 3-441,-75 13-277,-1054-48-1493,-245 125-2131,925 54 1969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4.170"/>
    </inkml:context>
    <inkml:brush xml:id="br0">
      <inkml:brushProperty name="width" value="0.05" units="cm"/>
      <inkml:brushProperty name="height" value="0.05" units="cm"/>
      <inkml:brushProperty name="color" value="#FF0066"/>
    </inkml:brush>
  </inkml:definitions>
  <inkml:trace contextRef="#ctx0" brushRef="#br0">178 0 9074,'4'44'2576,"-3"-34"-3174,0 1 1,-1-1-1,0 14 1,-1-20 787,0 0 1,0 0-1,0 0 1,0 0 0,0 0-1,-1 0 1,0 0-1,0-1 1,0 1-1,0-1 1,0 1 0,-4 3-1,2-1-26,-1 0-1,1 0 1,1 0-1,-1 1 1,-3 11 0,-4 6 152,2-13 728,-4 6-1048,8-5-1,1 1-1,-5 24 1,6-21 4,1-12-2,1 1 0,1-1 0,-1 1 0,1 0 0,-1-1 0,1 1 0,0 0 0,1-1 0,-1 1 0,1 0 0,0-1 0,0 1 0,1-1 0,-1 1 0,4 5 0,-2-6 3,-1-1-1,1 1 1,0-1-1,0 0 0,0 0 1,0 0-1,0 0 1,1 0-1,-1-1 1,1 1-1,0-1 0,0 0 1,7 2-1,0 0 16,0-1 0,0-1-1,1 0 1,-1-1-1,1 0 1,0 0 0,-1-1-1,1-1 1,-1 0-1,20-4 1,-21 2-4,1 1 0,-1-2 0,0 1 1,-1-1-1,1-1 0,-1 1 0,0-2 0,0 1 0,15-14 0,-19 15 3,-1-1-1,0 1 0,0-1 0,0 0 0,-1 0 0,0-1 1,0 1-1,0-1 0,0 0 0,-1 1 0,0-1 0,-1 0 1,1 0-1,-1-1 0,0 1 0,0 0 0,-1 0 0,0-8 0,0 7 17,-1 0 0,0 0 0,0 0-1,0 0 1,-1 1 0,0-1-1,-1 0 1,1 1 0,-1-1-1,-1 1 1,1 0 0,-1 0-1,-4-6 1,5 8-29,-1 1-1,1-1 0,-1 1 1,0-1-1,0 1 0,0 1 1,0-1-1,-1 0 0,1 1 1,-1 0-1,1 0 0,-1 0 1,0 1-1,0-1 0,0 1 1,0 1-1,0-1 0,0 0 1,-6 1-1,-7 1-111,1 1 0,0 1 0,0 0-1,-24 9 1,-67 29-2147,88-32 1247,-53 21-1237</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9:15.707"/>
    </inkml:context>
    <inkml:brush xml:id="br0">
      <inkml:brushProperty name="width" value="0.05" units="cm"/>
      <inkml:brushProperty name="height" value="0.05" units="cm"/>
      <inkml:brushProperty name="color" value="#E71224"/>
    </inkml:brush>
  </inkml:definitions>
  <inkml:trace contextRef="#ctx0" brushRef="#br0">490 1588 8330,'-63'22'4392,"0"-3"0,-11 0-4392,14-7 1998,-15 0-1998,70-11-6,1-1-1,-1 1 1,0-1-1,0 0 1,1 0-1,-1 0 1,0-1-1,0 0 0,1 0 1,-1 0-1,1 0 1,-1-1-1,1 0 1,-1 0-1,1 0 1,0 0-1,-3-3 7,7 5 9,0 0 0,0 0-1,0 0 1,0 0 0,-1 0 0,1 0-1,0 0 1,0 0 0,0 0-1,0 0 1,0 0 0,-1 0-1,1 0 1,0 0 0,0 0 0,0 0-1,0 0 1,0 0 0,0 0-1,0 0 1,-1-1 0,1 1-1,0 0 1,0 0 0,0 0-1,0 0 1,0 0 0,0 0 0,0 0-1,0-1 1,0 1 0,0 0-1,0 0 1,0 0 0,-1 0-1,1 0 1,0-1 0,0 1 0,0 0-1,0 0 1,0 0 0,0 0-1,0 0 1,1-1 0,-1 1-1,0 0 1,0 0 0,0 0-1,0 0 1,0 0 0,0 0 0,0-1-1,0 1 1,0 0 0,0 0-1,0 0-8,16 1 219,44 9-225,-8 0-2,0-3 1,35 0 7,32-7 60,0-6 1,0-5 0,64-16-61,206-44 225,-196 35-54,540-90 463,126 9-203,112 19-301,-82 28-77,-760 60-30,977-87 153,46-61-70,51-50-149,-45 20 12,-47 71 127,-115 78 87,-106 40-160,-815 0-21,632-12 17,-434-15 38,140-37-57,95-45 56,-429 90-48,60-15 22,75-4-30,-167 31-10,0 3-1,0 1 1,0 3-1,0 1 1,0 3-1,32 8 11,-6 5-25,-1 3 0,-1 4 0,-1 3 0,5 6 25,-34-15-23,-1 2 0,3 4 23,-29-16-18,0 1 0,0 0 0,-1 1 0,-1 0 0,0 1 0,0 1 0,2 3 18,-13-15-7,0 0-1,-1 0 1,1 0-1,0-1 1,-1 1-1,1 0 1,0 0-1,-1 0 1,1 0-1,-1 0 1,1 0 0,-1 0-1,0 0 1,1 0-1,-1 0 1,0 0-1,0 1 1,0-1-1,0 0 1,0 0-1,0 0 1,0 0 0,0 0-1,0 0 1,0 0-1,-1 0 1,1 1-1,0-1 1,-1 0-1,1 0 1,-1 0 0,1 0-1,-1-1 1,0 1-1,1 0 1,-1 0-1,0 0 1,0 0-1,1-1 1,-1 1-1,0 0 1,0-1 0,0 1-1,0 0 1,0-1 7,-7 4-15,1-1 0,-1-1 0,0 1 0,0-1 0,0 0 0,-2-1 15,-9 3-14,-216 43 68,88-20-46,-248 37 10,292-49-11,-576 58 73,-162-27 124,-183-21-15,-71 28-59,-76 46-58,122 25 3,943-110-65,-1044 116 38,27-57 141,15-17 94,1107-56-283,-991 65 152,53 54-173,76 36 32,99 3 30,530-112 75,-170 7-116,236-41 23,-1-7 0,0-7 0,0-8 0,-48-14-23,89-1 273,-46-19-273,115 29 64,44 11-73,-1 1 0,0 0 0,1 2 0,-1 0 0,0 0 0,0 1 0,-1 2 9,8-2-26,1 1 0,0 1 0,0 0 0,0 0 0,0 0 0,0 1-1,1 1 1,-1-1 0,1 1 0,-1 0 0,1 1 0,1 0 0,-7 5 26,12-9-10,0 0 1,-1-1-1,1 1 1,0 0-1,0 0 1,1 0-1,-1 0 1,0 1-1,0-1 1,0 0 0,1 0-1,-1 1 1,0-1-1,1 0 1,0 0-1,-1 1 1,1-1-1,0 1 1,-1-1-1,1 0 1,0 1-1,0-1 1,0 1-1,0 0 10,1 0-13,0-1 0,0 0 0,0 1 0,0-1 0,0 0 0,0 1-1,0-1 1,0 0 0,0 0 0,0 0 0,1 0 0,-1 0-1,0 0 1,1 0 0,-1-1 0,1 1 0,-1-1 0,1 1 13,9 3-52,1-1 1,-1 0-1,1 0 1,-1-2-1,4 1 52,89 4-59,-1-5 0,66-9 59,-140 6-1,688-63 36,-11-31 34,-77 10-21,328-32 87,73-21 175,84-20-124,26-15-86,44 2 39,-52 25-76,-88 37-135,-134 52 96,-289 39 50,-401 13-66,536-16 6,-65 14 132,-680 8-142,560-5 156,-75-10-81,199-29 456,-24 1-196,-497 35-301,114-2-67,-190 8 40,-35 0 3,14 3-14,-59 2-15,-18-3 14,0 0 0,0 0 1,0 0-1,0 0 1,0 0-1,0 0 0,0 0 1,0 0-1,0 1 1,0-1-1,1 0 0,-1 0 1,0 0-1,0 0 1,0 0-1,0 0 1,0 0-1,0 1 0,0-1 1,0 0-1,0 0 1,0 0-1,0 0 0,0 0 1,0 0-1,0 0 1,0 1-1,0-1 0,0 0 1,0 0-1,0 0 1,0 0-1,0 0 1,-1 0-1,1 0 0,0 1 1,0-1-1,0 0 1,0 0-1,0 0 0,0 0 1,0 0-1,0 0 1,0 0-1,0 0 0,-1 0 1,1 0-1,0 0 1,0 0-1,0 0 0,0 1 1,0-1-1,0 0 1,0 0-1,-1 0 1,1 0-1,0 0 0,0 0 1,0 0 0,-36 13-54,34-13 54,-48 16 4,-6 2-29,-1-2 0,0-3-1,-8-2 26,-628 65-620,-9-39 80,409-24 417,-674 40-99,-145 32 280,93 23 42,849-89-94,-1156 128-90,942-103 76,-579 63 4,-367 23-58,78-13-7,60-17-51,186-39-168,108-39-196,878-22 475,-717-4-286,-383-54 341,1049 51-28,1 4 0,-1 2 0,0 3 0,-20 6-18,73-7 19,17-1-26,-1 0-1,1 0 0,-1 0 0,1 0 1,-1 0-1,1 0 0,-1 1 1,1-1-1,0 0 0,-1 1 0,1-1 1,-1 1-1,1 0 0,0-1 0,0 1 1,-1 0-1,1 0 0,-1 0 8,2-1-326,0 0-325,2-2-2409,7-9-707,15-17-146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9:48.585"/>
    </inkml:context>
    <inkml:brush xml:id="br0">
      <inkml:brushProperty name="width" value="0.05" units="cm"/>
      <inkml:brushProperty name="height" value="0.05" units="cm"/>
      <inkml:brushProperty name="color" value="#E71224"/>
    </inkml:brush>
  </inkml:definitions>
  <inkml:trace contextRef="#ctx0" brushRef="#br0">10551 2925 2841,'-5'2'3174,"-9"-4"-2617,13 2-468,-25-7 236,0-1-1,1-2 1,-20-10-325,-91-53 1334,61 41-1144,0 3 0,-3 3 1,0 3-1,-12 2-190,-504-86 1954,408 82-1700,-169-31 347,-32-29-231,226 54-199,-120-6-171,-164 5 89,-159 13 218,263 6-200,-103 2 140,243 15-75,0 9 1,-154 32-173,-139 69 14,58-11-40,351-86 32,-197 42 21,206-42-24,-255 65 9,257-60-10,2 4-1,0 3 1,-32 20-2,3 5 24,1 4-1,3 4 0,3 5 1,-11 15-24,-101 82 207,111-90-64,69-52-108,0 1-1,2 0 0,1 2 0,1 1 0,1 1 0,1 0 0,1 2 1,2 0-1,-8 20-34,16-32 16,2 0 0,0 1-1,1 0 1,1 1 0,1 0 0,1-1 0,0 1 0,1 0 0,1 0 0,1 0 0,1 1-1,0-1 1,2 0 0,0-1 0,1 1 0,1 0 0,4 9-16,4 0 47,1 0 0,2-2 0,0 0 0,2-1 0,8 9-47,1 2 53,-2-5 19,2 0-1,1-2 1,1-1-1,2-1 1,0-2-1,4 0-71,52 34 519,72 34-519,-83-53 105,3-3 0,0-4 0,2-3 0,79 17-105,119 19 338,278 29 308,-375-66-555,-33-10 201,7-5-292,144-4 422,108-16-422,-30-1 137,506-25-110,-80-63 8,-44 3 0,-507 69-4,174-40-31,-380 52 5,-1-1 0,-1-3 0,0-1 0,29-16-5,8-10 52,68-47-52,24-17 48,45-28-52,-164 97 40,-2-2 0,38-39-36,-70 57 16,-1-2-1,-1 0 1,0-1 0,-2-1 0,-1-1-1,-2 0 1,0-1 0,-1-1-1,-2 0 1,-1 0 0,-1-1-1,-2 0 1,-1-1 0,-1 0 0,-1 0-1,-2 0 1,-1 0 0,-1 0-1,-2 0 1,-1-1 0,-1 2-1,-4-13-15,-1 5 14,-1 0 0,-2 1 0,-1 0-1,-2 1 1,-2 0 0,-16-25-14,21 42 6,-1 0-1,-1 0 1,0 1-1,-1 1 1,-1 0-1,0 1 1,-1 1 0,-1 1-1,0 0 1,-1 1-1,0 1 1,-10-3-6,-28-10 7,-1 3 0,-1 2 0,-55-9-7,-192-23 27,-102 7-23,185 33-115,1 9 0,-137 20 111,-253 25-372,178-17 116,222-15 155,-444 34-36,16 23 5,29 33-244,89 29 167,91-2 201,222-58-5,168-53-4,1 2-1,1 1 1,-29 20 17,49-27-11,1 1 1,0 0-1,1 1 0,1 1 0,0 1 1,1 0-1,-1 4 11,8-11-18,1 2 0,0-1 1,1 1-1,0 0 0,1 0 0,0 1 1,1-1-1,0 1 0,1 0 1,1 1-1,0-1 0,0 8 18,1 12-15,1 0 1,2 0-1,2 0 1,2 11 14,-2-28 22,-1 0 0,2-1 0,0 1 0,1-1 0,0 0 0,2-1 0,-1 1 0,2-1 0,9 12-22,-16-42 3208,7-19-4127,-9 32 475,1 0 0,0 0 0,-1 1 0,0-1 0,0 0 1,1 0-1,-2 1 0,1-4 444,-1-19-1588,2-92-2337</inkml:trace>
  <inkml:trace contextRef="#ctx0" brushRef="#br0" timeOffset="2002.291">5979 307 10330,'2'-17'2427,"-2"10"-359,-2 16-1599,1-5-532,0 1-1,0 0 1,-1-1-1,1 1 1,-1-1 0,0 1-1,-1-1 1,1 0 0,-1 0-1,0 0 1,1 0 0,-2-1-1,1 1 1,0-1 0,-1 0-1,0 0 1,0 0-1,0 0 1,0-1 0,0 1-1,0-1 1,-1 0 0,1 0 63,-6 1-8,0 0 0,-1-1 0,1 0-1,0-1 1,-1 0 0,1 0 0,-1-1 0,1-1 0,-1 0 0,-6-1 8,-144-26 504,-42-7-33,77 19-343,-319-38 22,1 26-84,193 27-60,-12 13-6,-291 53 38,37 36-22,448-86-32,-514 123 14,436-100 15,-245 67 92,231-56-36,-88 43-69,156-52 5,2 4-1,2 4 1,-28 23-5,-71 61 45,149-101-45,2 1 0,1 3 0,-22 27 0,33-32-1,2 1-1,1 1 0,2 0 0,1 2 1,2 0-1,1 2 0,1-1 0,2 2 1,2 0-1,-3 19 2,12-42 3,0 0 0,0 0 1,2 0-1,-1 0 0,2-1 0,0 1 1,1 0-1,3 13-3,-3-19 0,0 0 0,1 1 1,1-1-1,-1 0 0,1 0 0,1-1 1,-1 1-1,1-1 0,1 0 0,-1-1 1,1 1-1,0-1 0,1 0 0,5 4 0,7 3 9,0-2-1,1 0 0,1 0 1,0-2-1,0-1 0,1-1 1,13 3-9,43 8 77,38 3-77,-105-19 6,133 17 32,1-7 0,84-5-38,297-28 108,36-41-46,10-13 60,-392 49-63,235-37 44,118-41 39,-481 93-132,325-78 89,-184 43-75,-96 23-25,68-15 30,65-29-29,-87 15 47,-3-6 0,52-33-47,-120 56 41,-30 15-3,-1-1 0,0-2 0,-2-2 0,7-7-38,-37 24 13,0 0 1,0-1-1,-1 0 1,0-1-1,-1 0 0,0 0 1,-1-1-1,0 1 1,-1-1-1,0-1 0,0 1 1,-1-1-1,2-10-13,-4 14 10,-1-1 0,1 0 0,-1 0-1,-1 0 1,1 0 0,-2 0 0,1 0-1,-1 0 1,-1 0 0,1 1 0,-1-1 0,-1 0-1,0 1 1,0-1 0,-1 1 0,0 0-1,0 0 1,-1 1 0,-2-5-10,-7-3 7,0 0-1,-1 0 1,0 2-1,-1-1 1,-1 2-1,0 0 1,-1 2-1,-5-3-6,-28-13 8,-1 3-1,-22-5-7,-89-24-47,-2 7 0,-30 2 47,39 9-78,-34-8 14,-2 8 0,-1 9 1,-1 8-1,-70 8 64,-242 35-89,-32 45-13,81 12 55,367-66 57,-430 87-14,9 18-11,405-94-17,-280 77-31,357-96 59,-199 66-14,171-53 8,0 3 1,-48 29 9,86-43 2,-27 14-30,1 3 1,2 2-1,-15 14 28,46-34-7,1 1-1,-1 0 0,2 1 1,0 0-1,0 1 0,1 0 1,1 0-1,0 1 1,1 0-1,0 0 0,1 0 1,1 1-1,-2 8 8,2 4-77,1 1-1,1-1 0,1 1 1,2 0-1,0-1 1,2 1-1,2 0 0,0-1 1,2 0-1,0 0 1,10 23 77,3-12-750,-18-36 616,0-1 1,0 1-1,0-1 1,0 0-1,0 1 0,1-1 1,-1 0-1,0 0 1,1 0-1,-1 0 1,1 0-1,-1 0 1,1 0-1,-1-1 1,1 1-1,0-1 0,-1 1 1,1-1-1,0 1 1,1-1 133,0 0-226,-1-1 0,1 1 0,-1-1 0,1 1 0,-1-1 0,1 0 0,-1 0 0,0 0 0,1-1 0,-1 1 0,1-1 226</inkml:trace>
  <inkml:trace contextRef="#ctx0" brushRef="#br0" timeOffset="2800.944">3034 899 8138,'-114'-25'1916,"109"24"-1756,0 0 0,0 1 0,0 0 0,0 0 0,0 0 0,0 0 0,0 1 0,0 0 0,0 0 0,1 0 0,-1 1 1,0 0-1,1 0 0,-4 1-160,1 2-44,-1 0 0,1 1 0,0 0 0,0 0 0,-5 7 44,-7 5-52,-30 28-223,-100 83 143,114-102 328,0-2 0,-2-1 0,-24 10-196,-90 36 1080,-3-7 0,-2-6-1,-9-6-1079,151-47 92,-5 2 58,22-3-129,12-1-65,160 13 11,47 6 119,-189-17-71,395 60 82,-398-58-84,0 1 0,-1 2 0,19 8-13,-37-12-2,0 0-1,0 0 1,0 1-1,-1 1 0,0 0 1,-1 0-1,1 1 1,-1 0-1,-1 0 1,5 7 2,-11-13-2,0 0 0,0 1 1,-1-1-1,1 1 0,-1-1 0,0 1 1,0 0-1,0-1 0,0 1 1,0 0-1,0 0 0,-1 0 0,1 0 1,-1 0-1,0 0 0,0 0 1,0 0-1,-1 3 2,0-2 2,0 0 1,0 0-1,-1 0 1,1-1 0,-1 1-1,0 0 1,-1-1-1,1 1 1,0-1-1,-1 1 1,0-1-1,-1 1-2,-9 7 18,-1 0 0,1 0-1,-2-1 1,0-1-1,0-1 1,-2 1-18,-33 14 35,-2-1 0,1-3 0,-2-2-1,-23 2-34,-22 2-171,-101 7 171,179-25-31,10-2-10,-1 1-1,0-1 1,0-1-1,0 0 1,0-1-1,1 0 1,-9-2 41,18 3-10,0 0 0,0 0 1,1 0-1,-1 0 1,0-1-1,0 1 0,1 0 1,-1 0-1,0-1 1,1 1-1,-1-1 0,0 1 1,1-1-1,-1 1 0,0-1 1,1 1-1,-1-1 1,1 1-1,-1-1 0,1 0 1,0 1-1,-1-1 0,1 0 1,-1 0-1,1 1 1,0-1-1,0 0 0,0 0 1,-1 1-1,1-1 1,0 0-1,0 0 0,0 0 10,1-2-73,-1 0 1,1 0-1,0 0 0,1-1 0,-1 1 0,0 0 0,1 1 0,1-4 73,36-54-2457,16-21 112</inkml:trace>
  <inkml:trace contextRef="#ctx0" brushRef="#br0" timeOffset="3156.142">3400 670 9050,'0'0'125,"0"0"-1,0-1 1,0 1 0,0 0-1,0-1 1,0 1 0,0 0-1,0-1 1,0 1 0,0 0-1,0-1 1,1 1 0,-1-1-1,0 1 1,0 0 0,0 0-1,0-1 1,1 1 0,-1 0-1,0-1 1,0 1 0,1 0-1,-1 0 1,0-1 0,1 1-1,-1 0 1,0 0 0,1 0-1,-1 0 1,0-1 0,1 1 0,-1 0-1,0 0 1,1 0 0,-1 0-1,0 0-124,17 3 654,14 12-1714,-29-14 1022,0 0 0,-1 1 0,1-1 0,0 0 0,-1 1 0,1-1 0,-1 1 0,1 0 0,-1 0 0,0-1 0,0 1-1,0 0 1,0 0 0,0 0 0,0 0 0,0 0 0,-1 0 0,1 2 38,0 2 52,-1 1-1,1-1 0,-2 0 1,1 0-1,-2 6-51,0 10 151,-10 776 770,12-776-922,-1-14-4,1 1 1,0-1-1,0 0 0,1 1 0,0-1 1,1 0-1,0 0 0,0 0 0,2 4 5,-4-11-2,0 0 0,1-1-1,-1 1 1,0 0 0,1-1-1,-1 1 1,1-1 0,-1 1 0,1 0-1,-1-1 1,1 1 0,-1-1-1,1 1 1,-1-1 0,1 0-1,0 1 1,-1-1 0,1 0 0,0 1-1,-1-1 1,1 0 0,0 0-1,-1 1 1,1-1 0,0 0-1,0 0 1,-1 0 0,1 0-1,0 0 1,-1 0 0,1 0 0,0 0-1,0-1 1,-1 1 0,1 0-1,0 0 1,-1 0 0,1-1-1,0 1 3,3-2-21,-1-1 0,1 1 0,-1-1-1,0 0 1,0 0 0,0 0 0,0 0 21,18-22-742,-1-1 0,-1 0 0,0-3 742,-5 7-684,50-72-1482</inkml:trace>
  <inkml:trace contextRef="#ctx0" brushRef="#br0" timeOffset="4241.972">4387 805 5697,'1'19'598,"-2"0"0,0 0 0,-1 0 0,-1 0 0,0 0 0,-2-1 0,0 0 0,-1 0 0,-4 8-598,5-17 68,1 0-1,-1 0 0,0 0 1,-1-1-1,0 1 1,-1-1-1,1-1 1,-2 1-1,1-1 1,-1-1-1,0 1 1,0-1-1,-1-1 0,1 1 1,-1-1-1,-1-1 1,1 0-1,-1 0-67,-17 3 324,-1-1 0,0-2 1,0 0-1,-1-2 0,1-1 0,-25-3-324,24 1 123,1 0 1,-1 3-1,1 0 0,0 1 1,-1 2-1,-16 6-123,35-8-27,-1 2 1,0-1 0,1 2-1,0-1 1,0 1 0,1 1-1,-1 0 1,1 0-1,1 1 1,-1 0 0,1 0-1,1 1 1,0 0 0,0 1-1,1-1 1,0 1-1,0 0 1,1 1 0,1-1-1,0 1 1,0 0-1,1 0 1,0 1 0,1-1-1,0 0 1,1 1 0,1-1-1,-1 1 1,2 0-1,0-1 1,0 1 0,3 7 26,-4-16-28,1 1 1,0-1-1,0 1 1,0-1-1,1 1 1,-1-1-1,1 0 1,0 0-1,0 0 1,0 0-1,0 0 1,0 0-1,1-1 1,0 1-1,-1-1 1,1 1-1,0-1 1,0 0-1,0 0 1,0 0-1,0-1 1,1 1-1,-1-1 1,0 0-1,1 1 1,-1-2-1,1 1 1,0 0-1,-1-1 1,1 1-1,-1-1 1,1 0-1,0 0 1,1-1 27,14-1-50,-1-1-1,0-1 1,0 0 0,0-1 0,-1-1-1,7-4 51,174-78-13,6-1 35,-163 73-13,0 3-1,2 1 1,-1 2-1,6 2-8,-24 3 8,0 2-1,0 1 1,0 1 0,1 1-1,-1 1 1,0 1-1,10 2-7,-33-4 2,-1 0-1,1 0 0,0 1 0,0-1 0,0 0 0,-1 0 0,1 1 0,0-1 1,0 0-1,0 1 0,-1-1 0,1 1 0,0-1 0,-1 1 0,1-1 0,-1 1 1,1 0-2,-1-1 3,0 0 0,0 1 0,0-1 1,0 0-1,0 0 0,0 1 0,0-1 1,0 0-1,0 1 0,0-1 0,0 0 1,0 0-1,-1 1 0,1-1 0,0 0 1,0 0-1,0 1 0,0-1 0,-1 0 1,1 0-1,0 0 0,0 1 0,0-1 1,-1 0-1,1 0 0,0 0 0,0 0 1,-1 0-1,1 1 0,0-1-3,-27 9 206,0-4-62,0-3 0,-1 0 0,0-1 0,1-2 0,-22-3-144,4 1 400,-25 1-400,68 2 12,0 0 0,0 0 0,0 1 0,0-1 0,0 0 0,-1 1 0,1-1 0,0 1 0,0-1 0,0 1 0,0 0 0,0 0 0,0 0 0,0 0-12,2 1 1,-1-1 1,0 0-1,0 0 0,1 0 1,-1 1-1,0-1 0,1 0 1,-1 1-1,1-1 1,0 0-1,0 1 0,-1-1 1,1 0-1,0 1 0,0-1 1,0 1-1,0-1 0,0 1 1,1-1-1,-1 0 0,0 1 1,1 0-2,3 16 3,2 0 0,0 0 0,0-1 0,2 0 1,0 0-1,1-1 0,0 0 0,2-1 0,-1 0 0,2 0 0,0-1 1,1-1-1,0 0 0,10 7-3,-22-19 4,1 1 1,-1-1-1,1 0 1,-1 0-1,1 0 1,-1 0-1,1 0 1,-1 0-1,1 0 1,0-1-1,-1 1 1,1 0-1,0-1 1,0 0 0,0 1-1,-1-1 1,1 0-1,0 0 1,0 0-1,0 0 1,0 0-1,-1 0 1,1-1-1,0 1-4,1-2 14,0-1-1,-1 1 1,1 0-1,-1-1 1,0 0-1,0 1 1,0-1-1,0 0 1,0 0-1,-1 0 1,1 0 0,0-3-14,16-34 241,10-35-241,-14 34 15,11-37 15,0-15-30,9-30-50,-23 102 7,-11 20 42,0 1-1,0 0 1,0 0-1,0 0 1,1-1 0,-1 1-1,0 0 1,0 0-1,1 0 1,-1 0-1,0 0 1,0-1-1,1 1 1,-1 0-1,0 0 1,0 0 0,1 0-1,-1 0 1,0 0-1,1 0 1,-1 0-1,0 0 1,0 0-1,1 0 1,-1 0 0,0 0-1,0 0 1,1 1-1,-1-1 1,0 0-1,1 0 1,-1 0-1,0 0 1,0 0-1,0 0 1,1 1 0,-1-1-1,0 0 2,3 4-13,0 0 1,-1 0-1,0 0 0,1 0 0,-1 1 1,-1-1-1,1 2 13,1 1-5,15 39-22,-4-9 32,2-1 0,1 0 1,18 26-6,-33-58-3,0-1 0,1 1 0,0-1 0,-1 0 0,1 1 0,0-2 0,1 1 1,-1 0-1,0-1 0,1 1 0,0-1 0,-1 0 0,1 0 0,0 0 0,0-1 0,0 1 0,4 0 3,-3-2-3,0 0 1,0 1-1,0-2 0,0 1 0,0-1 0,0 0 0,0 0 1,0 0-1,0 0 0,0-1 0,0 0 0,-1 0 0,1 0 1,2-3 2,13-7-26,-2 0 0,1-2 1,-2 0-1,0-1 0,0-1 1,11-15 25,2-6-51,-1-1-1,16-30 52,-2-4-50,-4-2-1,-2-1 0,15-52 51,-29 61-111,-3 0 0,-3 0-1,-3-2 1,2-36 111,-11 43-159,-3 1-1,-3-1 1,-3 0 0,-9-47 159,7 73 67,2 25 9,0 19 29,2 27-84,1-1 1,2 0 0,2 1-1,2 9-21,0 6 12,0 7-1,30 364 90,-27-226-50,-8 28-51,-6-109-5,1 89 41,5-201-34,0 12 6,1 1 1,0-1-1,1 0 1,1 0 0,1 2-9,-4-15 1,1 1 1,0-1-1,0 1 1,-1-1 0,1 1-1,1-1 1,-1 1 0,0-1-1,1 0 1,-1 0 0,1 0-1,-1 1 1,1-2-1,0 1 1,0 0 0,0 0-1,0-1 1,0 1 0,1-1-1,-1 1 1,0-1 0,1 0-1,-1 0 1,1 0 0,-1 0-1,1-1 1,-1 1-1,1 0 1,0-1 0,-1 0-1,1 0 1,1 0-2,7-1 3,-1-1 0,1-1 0,-1 0-1,0 0 1,0-1 0,0 0 0,0 0 0,-1-2 0,1 1 0,5-6-3,9-6-112,-1-1 0,-1-1 0,10-12 112,-9 7-685,-2-1 0,0 0 1,-2-2-1,-1 0 0,-1-1 0,-2-1 0,12-30 685,-12 18-2897,2-20 2897</inkml:trace>
  <inkml:trace contextRef="#ctx0" brushRef="#br0" timeOffset="4578.476">5993 593 7762,'0'3'503,"-1"0"0,1 0 1,-1 0-1,0 1 0,0-1 1,0 0-1,0 0 0,0 0 1,-1 0-504,-4 13 185,0 2-152,0-1 1,-2 1-1,1-1 0,-2 0 0,-4 5-33,-19 27-2,-5 1 2,37-49 0,-2 2 1,-4 6 3,-1-1 0,0 1 0,0-1 0,0-1 1,-1 1-1,-1-1-4,-9 4 13,-1-1-1,0 0 1,0-1 0,-3-1-13,-19 10 35,23-11 11,0 0 0,0-1 0,0-1 0,-1-1 0,0-1 0,0 0 0,-14-1-46,22-1 36,0-1 1,-1-1-1,1 0 0,0 0 0,-1-1 1,1-1-1,0 0 0,0 0 1,1-1-1,-1 0 0,1-1 1,0 0-1,-8-6-36,0-5 1270,18 15-1260,-1 1 0,1-1 0,-1 1 0,1-1 1,-1 0-1,1 1 0,0-1 0,-1 1 0,1-1 1,0 0-1,0 1 0,-1-1 0,1 0 0,0 1 0,0-1 1,0 0-1,0 0 0,0 1 0,0-1 0,0 0 1,0 1-1,0-1 0,0 0 0,0 1 0,0-1 1,0 0-1,1 1 0,-1-1 0,0 0 0,1 1 1,-1-1-11,17-12 158</inkml:trace>
  <inkml:trace contextRef="#ctx0" brushRef="#br0" timeOffset="5032.965">6005 406 4033,'-32'-283'7252,"29"274"-7203,-2 17 138,-2 22 89,1 13-134,-4 38 182,3 19-324,6-86 18,-3 40 256,4 1 1,1-1-1,5 19-274,11 148 624,-10 90-624,-8 36 158,1-325-153,2 84 4,-1-89-14,1-1 0,0 0-1,1 0 1,1 0 0,1 1 5,-3-12-1,0 0 0,-1-1 1,2 1-1,-1-1 0,1 1 1,-1-1-1,1 0 0,0 0 1,1 0-1,-1 0 0,1-1 1,-1 1-1,1-1 0,0 0 0,3 2 1,-4-4 4,0 0-1,-1 0 0,1 0 0,0 0 0,0 0 0,0 0 0,0-1 0,0 0 0,0 1 0,0-1 0,0 0 0,0-1 0,0 1 0,0 0 0,0-1 0,0 0 0,0 0 0,0 0 0,0 0 0,0 0 0,0 0 0,-1-1 0,1 1 0,-1-1 0,1 0-3,10-8 18,0-1 1,-1 0-1,0-1 1,-1 0-1,0 0 1,-1-1-1,0-1 1,-1 0-1,7-14-18,3-12 20,-1-1 0,-1 0 1,0-11-21,-1-4-96,-2-1-1,-3-1 1,-2 0 0,-3-1 0,-1-22 96,-5 0-144,-3 0 0,-3 0 1,-12-49 143,18 128 6,0 1 0,0-1 0,-1 0 0,1 0 0,0 0 0,-1 0 0,1 0 0,-1 1 0,0-1 0,0 0 0,1 0 0,-1 1 0,0-1 0,0 1 0,-1-1 0,1 1 0,0-1 0,0 1 0,-2-2-6,2 3 3,1 0 1,-1 0 0,1 0-1,-1 0 1,1 0 0,-1 0-1,1 0 1,-1 1 0,1-1-1,-1 0 1,1 0 0,-1 0-1,1 0 1,-1 1 0,1-1-1,-1 0 1,1 0 0,-1 1 0,1-1-1,0 0 1,-1 1 0,1-1-1,-1 1-3,-13 19 63,1 8-27,0 2 0,0 6-36,5-14 5,-1 1-1,0-1 0,-2-1 0,-5 7-4,-48 55-5,54-64 7,1-1-1,1 1 1,0 1 0,0 3-2,-24 90 4,9-30-62,21-76 46,0 1 0,0-1 0,1 1 1,0 0-1,0-1 0,0 1 0,1 0 0,1 2 12,-1-5-52,1-1 1,0 1 0,0-1-1,1 0 1,-1 1-1,1-1 1,0 0 0,0 0-1,0 0 1,2 2 51,-4-5-40,0-1-1,1 1 1,-1-1 0,0 0 0,0 1 0,0-1-1,0 1 1,0-1 0,1 0 0,-1 1 0,0-1 0,0 0-1,1 1 1,-1-1 0,0 0 0,1 1 0,-1-1-1,0 0 1,1 0 0,-1 1 0,0-1 0,1 0 0,-1 0-1,0 0 1,1 0 0,-1 1 0,1-1 0,-1 0-1,1 0 1,-1 0 0,0 0 0,1 0 0,-1 0 0,1 0-1,-1 0 1,0 0 0,1 0 0,-1 0 0,1 0-1,-1-1 1,1 1 0,-1 0 0,0 0 0,1 0-1,-1 0 1,0-1 0,1 1 0,-1 0 0,0 0 0,1-1-1,-1 1 1,0 0 0,1-1 40,23-25-2019</inkml:trace>
  <inkml:trace contextRef="#ctx0" brushRef="#br0" timeOffset="7776.603">3838 4656 5241,'-24'-2'3805,"15"3"-3760,9-1-118,15 0 962,184-2 489,-111 2-1004,510-14 491,-454 5-698,53-5 106,361-21 570,-390 34-530,0 8 1,60 15-314,88 20 142,54-12-42,-170-16 106,97 19 125,77 5 17,158 4 673,-516-39-995,8 0 33,1 0 0,0-1 0,0-2 0,-1 0-1,4-2-58,-23 1 28,0-1-1,1 0 1,-1 0-1,0-1 0,0 1 1,0-1-1,0 0 1,-1 0-1,4-3-27,27-16 21,-22 16-25,1 0 0,-1 1-1,1 1 1,0 0 0,0 1-1,1 1 1,-1 0 0,9 0 4,-22-1 46,-1 3-41,0 0 0,0-1 0,0 1 0,0 0 0,0 0 0,0-1 0,0 1 0,0 0 0,0 0 0,0-1 0,0 1 0,0 0 1,0 0-1,0-1 0,0 1 0,0 0 0,0 0 0,1 0 0,-1-1 0,0 1 0,0 0 0,0 0 0,0 0 0,0-1 0,1 1 0,-1 0 0,0 0 0,0 0 0,0 0 0,1-1 1,-1 1-1,0 0 0,0 0 0,1 0 0,-1 0 0,0 0 0,0 0 0,1 0 0,-1 0 0,0 0 0,0 0-5,56-11-17,-49 12-372,-7 0 326,0-1 0,1 0 0,-1 0 0,0 1 0,1-1 0,-1 0 0,0 0 0,1 0 0,-1 0 0,0 0 0,1 0 0,-1 1 0,1-1 0,-1 0 0,0 0 0,1 0 0,-1 0 0,0 0 0,1-1 0,-1 1 0,1 0-1,-1 0 1,0 0 0,1 0 0,-1 0 0,0 0 0,1-1 0,-1 1 0,0 0 0,1 0 0,-1 0 0,0-1 0,1 1 0,-1 0 0,0-1 0,0 1 0,1 0 0,-1 0 0,0-1 0,0 1 0,0 0 0,1-1 0,-1 1 0,0-1 0,0 1 0,0 0 0,0-1 0,0 1 0,0 0 0,0-1 0,0 1 0,0-1 0,0 1-1,0 0 1,0-1 0,0 1 0,0-1 0,0 1 0,0 0 0,0-1 0,-1 1 0,1 0 0,0-1 0,0 1 0,0 0 0,-1-1 0,1 1 63,-9-37-2894</inkml:trace>
  <inkml:trace contextRef="#ctx0" brushRef="#br0" timeOffset="10650.791">1659 2334 8906,'-1'-3'-36,"-6"-21"2954,6 14-2841,1 10-153,1 0 0,-1 0-1,0 0 1,0 0 0,0 0-1,0-1 1,0 1 0,0 0-1,0 0 1,0 0 0,0 0-1,0 0 1,0 0 0,1-1-1,-1 1 1,0 0 0,0 0-1,0 0 1,0 0 0,0 0-1,0 0 1,1 0 0,-1 0-1,0 0 1,0 0 0,0 0-1,0 0 1,1 0 0,-1 0-1,0 0 1,0 0 0,0 0-1,0 0 1,0 0 0,1 0-1,-1 0 1,0 0 0,0 0-1,0 0 1,0 0 0,0 0-1,1 0 77,9 6 3068,-8-5-2962,0 0 1,0 0-1,0 0 0,0 0 0,0 0 0,0 0 0,0 0 0,0-1 0,0 1 0,2-1-106,23 5 99,1-2 0,0-2 0,-1 0 0,1-1 0,26-5-99,409-20 465,-21 2-309,-264 6 75,91-23-231,176-57 276,26-1 136,9 22-180,-43 17-248,-37-2 62,33-21-14,94-14 12,-430 81 20,83-24-64,-268 44 249,-223 38-122,-63 36-116,154-30-5,147-34-13,-508 95 11,-245 12 30,-53 16 3,-17 21 100,95-4-91,-21-3 54,804-148-96,-70 11 84,-24-2-88,111-12 0,-1-1 0,1 0 0,-1 0 0,1 0-1,0 0 1,-1 0 0,1 0 0,0 0 0,-1-1 0,1 1 0,0 0 0,-1-1 0,1 1 0,0-1 0,0 1 0,1 0 0,0-1 0,0 1 0,0 0 1,0 0-1,0-1 0,0 1 0,0 0 0,0-1 0,0 1 0,0 0 0,0-1 0,0 1 1,0 0-1,0 0 0,0-1 0,0 1 0,1 0 0,-1 0 0,0-1 0,0 1 0,0 0 1,0-1-1,0 1 0,1 0 0,-1 0 0,0 0 0,0-1 0,0 1 0,1 0 1,-1 0-1,0 0 0,0 0 0,1-1 0,-1 1 0,37-22-19,0 8 5,0 1 1,1 1 0,12 0 13,12-4 4,584-145-58,91 27-14,95 25 79,-9 18-8,18 8 21,-839 83-24,785-85 52,-102-23-18,-122-9-31,-294 70-3,2 11 0,-207 29 9,94-7 22,-149 12-11,-25 0 12,-133 1 56,-58 11-88,-144 24-20,-326 56 25,-86 50 71,-61 24-70,-41 19 27,826-174-29,-922 200-12,284-72-5,392-80 47,-435 81 141,658-125-138,-530 125 162,575-133-316,44-14 29,118-47 73,-91 33 32,2 1-1,0 4 1,50-10-17,-75 22 14,0 1 0,1 1 0,-1 2 0,1 1 1,-1 1-1,31 5-14,-53-3-6,-1 0 1,1 1-1,-1 0 1,0 0-1,0 1 1,0 0-1,6 3 6,-12-5 12,-4-3 20,-8-6 65,4 2 1,16 9-53,-9-2-57,1-1-1,-1 0 1,0 1 0,0-1-1,1 1 1,-1-1-1,-1 1 1,1 0-1,0-1 1,0 1 0,0 0-1,-1-1 1,1 1-1,-1 0 1,0 0-1,1 0 1,-1 0 0,0-1-1,0 1 1,0 0-1,0 0 1,0 0 0,-1 1 12,1 2 45,0-5-42,0 0-12,-4-1-3819,-2-5 1198</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0:05.889"/>
    </inkml:context>
    <inkml:brush xml:id="br0">
      <inkml:brushProperty name="width" value="0.05" units="cm"/>
      <inkml:brushProperty name="height" value="0.05" units="cm"/>
      <inkml:brushProperty name="color" value="#E71224"/>
    </inkml:brush>
  </inkml:definitions>
  <inkml:trace contextRef="#ctx0" brushRef="#br0">4860 465 6697,'-74'-37'3933,"-42"-9"-3517,87 35-423,0 0-1,1-2 1,0-2-1,1 0 1,-6-7 7,-13-7 61,-1 1 1,-1 3-1,-1 2 1,-1 2-1,-50-15-61,-12 5-15,-1 5 0,-30 0 15,26 9-2,-88 2 2,-119 8 59,158 6 64,-341-8 760,329 14-3,-107 21-880,-38 1 141,-242-9-45,519-15-66,0 2 1,1 1 0,-36 11-31,52-9 13,1 2 0,0 0 0,0 2-1,1 0 1,1 2 0,-15 11-13,-324 233 208,305-212-116,2 4 0,2 2 0,-39 48-92,89-93 10,0 1 1,0 0-1,0 0 0,1 0 1,1 1-1,-1 0 0,1 0 1,1 0-1,0 0 0,-2 6-10,3-2 3,0 0-1,1 0 1,1 0 0,0 1-1,0-1 1,1 0-1,3 9-2,2 15 23,2-1-1,2 0 1,1-1-1,2 0 0,1-1 1,2 0-1,1-1 0,2-1 1,7 9-23,-14-27 32,0 0 0,2 0 0,-1-1 0,2-1 0,0 0 1,0-1-1,1-1 0,0 0 0,1-1 0,0-1 0,0 0 1,12 2-34,35 10 208,1-2 0,58 7-207,-106-22 9,3 1 4,64 11 25,-1 4 0,0 3 0,10 8-38,21 10 5,2-6 0,45 5-5,242 35 10,-157-32-20,-157-28 39,0-4 0,76-3-29,176-14-18,-241 4 48,0 5 0,88 14-30,-85-4 85,0-5 0,0-4 0,39-6-85,-46-4 14,43-3 83,2 6 0,50 8-97,604 32 9,-681-33-31,11-4 40,81-14-18,-183 14-20,6-1 26,0-2 0,0 0 0,-1-2 0,1-1 0,-1-1 0,-1-1 0,20-10-6,6-7 6,-7 3 43,39-25-49,-71 38 4,0 1 1,-1-2-1,0 0 1,-1-1-1,0 0 1,-1-1-1,8-11-4,7-17-2,20-43 2,-8 15-12,-28 50 10,6-8-17,-1 0 0,-1-1 0,-2-1-1,7-21 20,-17 41-3,1 1-1,-2-1 1,1 0 0,-1 1-1,-1-1 1,1 0-1,-2 0 1,1 0-1,-1 1 1,0-1-1,-1 0 1,0 1-1,0-1 1,-1 1 0,0 0-1,-1-1 1,0 2-1,0-1 1,-1 0 3,-15-21-11,-1 1 1,-2 2 0,0 0-1,-2 1 1,-1 2-1,-1 0 1,-21-13 10,-47-26-93,-75-36 93,91 54-4,24 13 28,-1 3 0,-1 2 0,-4 1-24,-21 0 0,0 4 0,-1 3 0,-1 4 0,-9 3 0,-95-3 14,-53 8-14,71 3-63,-48-13 63,-264-49-28,-85-7 125,480 68-96,0 4 0,-1 3 1,1 4-1,-44 11-1,-343 85-58,441-95 51,-228 51 71,-172 14-64,346-62-17,2 5 0,-21 9 17,60-12-9,0 2 0,1 3 0,1 1 0,-36 22 9,4 2 19,-86 51-24,129-73 20,1 2-1,0 2 0,-16 17-14,18-9-17,1 1 1,1 1-1,2 1 0,-9 19 17,29-43 2,0-1-1,1 1 1,1 0-1,-1 1 1,2-1 0,0 1-1,0 0 1,1-1-1,1 1 1,0 0-1,1 3-1,0 3-7,1 0-1,1 0 1,0-1 0,2 1-1,0 0 1,1-1 0,4 8 7,0-4 3,1-2 1,1 0-1,1 0 1,0-1-1,2 0 1,0-1-1,1-1 1,2 1-4,5 4-5,1-1 1,2 0-1,0-2 1,0-1-1,19 9 5,-10-10 30,2 0-1,0-3 1,0-1-1,4 0-29,152 34 61,-108-28-53,81 15-51,80 3 43,167 5 11,-211-23 38,162 12 2,-198-19-69,0-8-1,0-6 1,0-8 0,-1-7 0,128-31 18,-239 36 4,-1-3 0,-1-1 0,-1-3 0,0-3-1,2-3-3,-14 5 3,-1-2 0,-2-2-1,0-1 1,-1-2-1,-2-1 1,15-18-3,-25 24 26,0 0-1,1 2 1,2 0-26,-18 14 7,-1 1 0,1-2 0,-2 1 0,1-1 0,-1 1 0,1-1 0,-2-1 0,1 1 0,-1-1 0,1-2-7,5-16-18,0 0 0,2-13 18,-10 31-1,-1 5-2,-1-3-259,-8-5 201,7 10 54,1 0 1,-1 0-1,1-1 1,-1 1 0,1 0-1,-1 0 1,1-1-1,0 1 1,0 0-1,0 0 1,0-1-1,0 1 1,0-2 6,0 3-1,0-1-1,0 1 1,0-1-1,1 1 1,-1-1-1,0 1 1,0-1-1,1 1 1,-1 0-1,0-1 1,1 1-1,-1-1 1,1 1 0,-1 0-1,0-1 1,1 1-1,-1 0 1,1-1-1,-1 1 1,1 0-1,-1 0 1,1-1 1,3 0 12,1 1 0,-1-1-1,0 1 1,0-1 0,1 1 0,-1 1 0,2-1-12,-2 1 30,-1-1 0,0 0 0,0 0 0,0 0 0,0 0 0,1-1-1,-1 1 1,0-1-30,-2 0-25,0 1 0,-1 0 0,1 0 0,-1-1 0,1 1 0,-1-1 0,1 1 0,-1 0 0,1-1 0,-1 1 0,1-1 0,-1 1 0,0-1 0,1 1 0,-1-1 0,0 0 0,1 1 0,-1-1 0,0 1 0,0-1 0,0 0 0,1 1 0,-1-1 0,0 0 0,0 1 25,-4-20-2047,1 7 956,-8-46-1439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0:10.622"/>
    </inkml:context>
    <inkml:brush xml:id="br0">
      <inkml:brushProperty name="width" value="0.05" units="cm"/>
      <inkml:brushProperty name="height" value="0.05" units="cm"/>
      <inkml:brushProperty name="color" value="#E71224"/>
    </inkml:brush>
  </inkml:definitions>
  <inkml:trace contextRef="#ctx0" brushRef="#br0">7 9 3961,'-7'-9'0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0:18.291"/>
    </inkml:context>
    <inkml:brush xml:id="br0">
      <inkml:brushProperty name="width" value="0.05" units="cm"/>
      <inkml:brushProperty name="height" value="0.05" units="cm"/>
      <inkml:brushProperty name="color" value="#E71224"/>
    </inkml:brush>
  </inkml:definitions>
  <inkml:trace contextRef="#ctx0" brushRef="#br0">19 25 7322,'-11'-13'5132,"3"2"-3107,9 11-1984,-1 0-1,0 0 1,1 0 0,-1 0 0,1-1-1,-1 1 1,1 0 0,-1 0 0,1 0-1,-1 0 1,1 0 0,-1 0 0,1 0-1,-1 0 1,0 1 0,1-1 0,-1 0-1,1 0 1,-1 0 0,1 0 0,-1 1-1,0-1 1,1 0 0,-1 0 0,1 1-1,-1-1 1,0 0 0,1 0 0,-1 1-41,146 55 1059,-99-41-876,2-2 0,-1-2 0,1-2 1,28 1-184,51-2 167,14-5-167,303 8 80,253-2-60,-218-24-3,9 3-14,-255 16 11,5 10-14,215 40 15,-335-34 0,173 28 18,-102-26 64,50-6-97,-56-11 91,100-14-91,212-33 206,-2 0 500,17 27 33,-7 25-412,-17-10-43,-22-20 155,-332 10-367,601-36 379,-1 39-17,38 61-404,-530-34-13,173 2-24,-395-19 4,4-2-102,-74 9 15,-1-2 0,0-2-1,0-3 1,-8-2 90,-1343-3-76,915 2 123,-109 19-34,-39 6 16,68-12-1,339-16-50,-33-12 22,-35-19-11,123 13 16,115 14 0,-377-33 37,187 33-50,-90 15 8,50 17-55,-35 18 55,297-39-5,-246 37-55,-96 14-71,-198 4-90,87-30 149,57-29 73,140-3-303,-129 21 302,265-4-44,2 6 0,0 7 1,-107 36 43,164-35-40,24-7-254,-2-3 0,-7-1 294,69-16-12,-1 0 1,1 0 0,-1 0-1,1-1 1,-1 0 0,0 0 0,1 0-1,-1-1 1,1 1 0,-1-1-1,1 0 1,-1-1 0,-1 0 11,5 1-12,1 1-56,11-1-443,358-36 198,1389-171 161,-1164 131 169,1 4-26,11 19 29,-562 50-18,492-26 25,38 15 30,-21 11 34,-5 4 104,-33-9-122,-29-6 15,-66-8 124,274-8-201,-425 40-22,-138-2 8,75-7 3,206-10-44,-360 9 34,272-11 45,-106 2-52,219-12 21,-411 20-1,43-2-4,0 3 1,15 4 0,-79-3 14,-1 1 1,1 0 0,-1-1-1,1 1 1,-1 1 0,0-1-1,2 1-14,-5-1 12,-1-1 16,0 0-22,0 0 22,0 0-12,0 0 40,0 0-8,0 0 41,0 0-10,0 0 14,0 0 1,0 0 19,0 0-40,0 0-5,0 0-26,0 0-12,0 0-24,0 0 4,0 0-19,0 0 13,0 0-7,0 0 15,0 0-26,0 0 32,0 0-10,0 0 10,0 0-38,0 0 26,0 0-23,0 0 25,0 0 1,0 0 34,0 0-19,0 0 5,0 0-45,0 0-18,0 0 26,0 0-6,0 0 34,0 0-9,0 0 20,0 0-38,0 0 15,0 0-28,0 0 32,0 0-25,0 0 29,0 0-15,0 0 27,0 0-61,0 0 21,0 0 17,0 0-33,0 0 37,0 0-7,0 0 20,0 0-16,0 0 10,0 0-2,0 0 5,0 0-26,0 0 15,0 0-16,0 0 18,0 0-13,0 0 14,0 0-7,0 0 30,0 0-38,0 0 20,0 0-28,0 0 11,0 0-16,0 0 31,0 0-20,0 0 26,0 0-34,0 0 20,0 0-33,0 0 27,-19-9 124,19 9-139,-29-10-57,-39 5 42,0 3-1,-21 4 31,-293 13 35,-1022 74 98,1356-85-121,-501 28 73,48-20 71,-5-3 161,-90 5-135,-105 26 13,-94 23-134,506-39-60,-170 10 26,-209-14 11,200-34 9,356 8-24,-400-43 13,244 2-20,94 15-9,-6 7-7,121 19 4,1 3 1,-1 3-1,0 2 1,1 3 0,-6 3-5,24-2-14,0 3 1,1 0 0,0 3-1,1 1 1,-18 10 13,39-15-26,12-7 8,1 1 0,-1 0 0,0 0 0,1 1 0,-1 0 0,1-1 1,0 2-1,0-1 0,0 0 0,0 1 0,-1 1 18,5-5-3,0 0 0,0 0-1,0 1 1,-1-1 0,1 0 0,0 0-1,0 1 1,0-1 0,0 0-1,0 0 1,0 1 0,0-1 0,0 0-1,0 0 1,0 1 0,0-1-1,0 0 1,0 1 0,0-1 0,0 0-1,0 0 1,0 1 0,0-1 0,0 0-1,0 0 1,1 1 0,-1-1-1,0 0 1,0 0 0,0 0 0,0 1-1,0-1 1,1 0 0,-1 0-1,0 0 1,0 1 0,0-1 0,1 0-1,-1 0 1,0 0 0,0 0-1,1 0 1,-1 0 0,0 1 3,14 3-68,-11-3 47,20 3-12,1-1 0,-1-1 0,1 0 0,0-2 0,0-1 0,10-2 33,5 0-1,809-81 114,-435 35-43,414-25 2,33 28-76,46 34 52,32 26 208,-25 13-75,-56-8-146,-37-20-18,-93-11-51,-70 10 60,-445 8-32,-2 8 0,19 13 6,-162-16-17,0 3-1,16 7 18,-46-9-4,0 1 0,-2 2 0,0 1 1,22 14 3,-45-22-24,-1 0 1,0 1 0,0 0-1,8 11 24,-19-20-1,0 0-1,0 0 0,-1 0 1,1 0-1,0 0 0,0 0 1,0 0-1,0 0 0,0 0 0,0 0 1,-1 0-1,1 0 0,0 0 1,0 1-1,0-1 0,0 0 1,0 0-1,0 0 0,0 0 1,0 0-1,-1 0 0,1 0 1,0 1-1,0-1 0,0 0 1,0 0-1,0 0 0,0 0 1,0 0-1,0 0 0,0 1 0,0-1 1,0 0-1,0 0 0,0 0 1,0 0-1,0 0 0,0 1 1,0-1-1,0 0 0,0 0 1,0 0-1,0 0 0,0 0 1,0 1-1,1-1 0,-1 0 1,0 0-1,0 0 0,0 0 1,0 0-1,0 0 0,0 0 0,0 0 1,0 1-1,1-1 0,-1 0 1,0 0-1,0 0 0,0 0 1,0 0-1,0 0 0,0 0 1,1 0-1,-1 0 0,0 0 1,0 0-1,0 0 0,0 0 2,-17-2 10,5 0 3,-215-38 84,-7-2-21,-413-29 4,360 55-68,-753 13 27,83 55 93,795-41-107,-149 11 3,-595 36 31,-307-13-31,128-46 59,866-3-59,-377-10 1,401 7-18,-243-12 34,340 16-60,27 1-53,-4-3 68,57 5-57,18 0 54,0 0 0,-1 1 1,1-1-1,0 0 0,0 0 1,0 0-1,0 0 0,0 0 1,0 0-1,-1 0 1,1 0-1,0 0 0,0 1 1,0-1-1,0 0 0,0 0 1,0 0-1,0 0 0,0 0 1,0 0-1,0 1 1,0-1-1,0 0 0,0 0 1,0 0-1,0 0 0,0 0 1,0 1-1,0-1 0,0 0 1,0 0-1,0 0 1,0 0-1,0 0 0,0 1 1,0-1-1,0 0 0,0 0 1,0 0-1,0 0 0,0 0 1,0 1-1,0-1 1,0 0-1,0 0 0,1 0 1,-1 0-1,0 0 0,0 0 1,0 0 2,3 3-23,-1-1 0,1 0-1,0 0 1,0-1 0,0 1 0,0 0 0,1-1 0,-1 0 0,0 0 23,26 9-51,1-2 0,0-2 0,0 0 0,1-2 51,131 8-12,-86-7 21,602 14 31,212-38 28,114-31 14,56 18-61,33 13-57,-48-5 89,-70-1-11,-154 13-8,-769 11-39,548 0-44,-1 30-31,-598-29 80,61 5-72,0 3 0,42 12 72,-104-20-8,1 0 0,-1 0 1,1 0-1,-1 0 0,1 0 1,-1 0-1,0 0 0,1 0 1,-1 0-1,1 0 0,-1 1 0,1-1 1,-1 0-1,0 0 0,1 0 1,-1 1-1,1-1 0,-1 0 1,0 0-1,1 1 0,-1-1 1,0 0-1,1 1 0,-1-1 1,0 1-1,0-1 0,1 0 1,-1 1-1,0-1 8,-14 7-172,-12 0 122,-1-2 0,0-2-1,0 0 1,-3-1 50,-6 0-10,-598 17 142,122-26-80,172 2-10,-733 16-68,-27 33 35,1074-43-6,-1120 45 24,444-29 20,274-7 9,-628 14 56,911-21-78,-503 6 229,436-8-145,-187-1 11,-10-18-129,299 4 16,55 7-24,-29 0 8,47 9 2,37-2-3,-1-1 1,1 1-1,0 0 0,0 0 0,0 0 0,0 0 0,-1 0 0,1 0 0,0 0 0,0 0 0,0 0 1,0 1-1,0-1 0,-1 0 0,1 0 0,0 0 0,0 0 0,0 0 0,0 0 0,0 0 0,0 0 1,-1 0-1,1 0 0,0 0 0,0 0 0,0 1 0,0-1 0,0 0 0,0 0 0,0 0 0,0 0 1,-1 0-1,1 0 0,0 1 0,0-1 0,0 0 0,0 0 0,0 0 0,0 0 0,0 1 0,0-1 1,0 0-1,0 0 0,0 0 0,0 0 0,0 0 0,0 1 0,0-1 0,0 0 0,0 0 0,0 0 1,1 0 0,-1 1-5,0-1 1,0 0-1,0 0 1,0 0-1,1 0 1,-1 0-1,0 0 1,0 1-1,1-1 1,-1 0-1,0 0 1,0 0-1,1 0 1,-1 0-1,0 0 1,0 0-1,1 0 1,-1 0-1,0 0 1,0 0-1,1 0 1,-1 0-1,0 0 1,0 0-1,1 0 1,-1 0-1,0-1 1,0 1-1,0 0 1,1 0-1,-1 0 1,0 0 4,1-1-8,0 1 1,0-1 0,0 1 0,0 0 0,0 0 0,0-1-1,0 1 1,0 0 0,0 0 0,0 0 0,0 0 0,0 0-1,0 0 1,0 0 0,0 0 7,9 1-26,47-4 3,-26 2 16,0 1 0,0 1 0,10 3 7,37 4 6,22 2-119,0-4 0,13-4 113,-72-2-128,0 3 0,12 3 128,-12-2-54,0-1 0,8-2 54,759-48-8,-458 22 48,186-9-52,-356 22 16,220-10 12,241 1-26,-5 5 32,-161-1-49,-344 12-6,368-24-133,-437 25 148,434-31-246,-406 29 202,244-10-348,139 20-1916,165 34 2326,-522-28-71,429 32-803,-351-38 404,-184-4 440,7 0-11,-1 1 0,0 1 1,1 0-1,-1 1 1,-1 1-1,1 1 0,0 0 1,-1 1-1,8 4 41,22 8-17,1-1-1,22 4 18,-3-1-52,-34-11 23,1-2 1,-1 0-1,2-2 0,-1-2 0,0-1 0,10-1 29,35-4-73,1-3-1,-1-4 74,-43 8-79,-1 1-1,1 1 0,-1 2 0,0 2 1,8 2 79,-11-2-87,10-1-32,1-1 1,1-2 118,22 0-58,13-2 18,0-3 0,0-4 0,14-5 40,23-3-20,48-13 38,-3 0 0,-12 4-46,-2 2 12,-90 13 2,0 3 1,1 2 0,16 1 13,93 11 41,12 8-41,-133-12 1,0-2 0,0-2-1,5-3 0,48-2 16,-36 4-48,-12 0 38,20 2-6,69 12 36,-85-8-24,1-1 0,-1-3 0,1-2 0,15-5-12,55-3-14,42 5-4,93-7-6,-121-6 34,-67 7-6,-51 8-14,0-1-1,0-1 1,-1 0 0,0-2 0,0 0 0,-1-2 0,0 0-1,4-3 11,-20 12-1,0 0-1,0 0 0,0 1 1,0-1-1,0 0 0,1 1 1,-1 0-1,0-1 0,0 1 1,0 0-1,1 0 0,-1 0 1,0 0-1,1 1 2,25-3-37,-8 0-22,4-3-28,-15 2 72,0 0-1,0 1 1,1 0 0,-1 0 0,1 0 0,0 2 0,-1-1-1,4 1 16,32-4-1,-13-3-9,-23 5 32,0 0-1,-1 0 1,1 1-1,6 0-21,-15 1 3,0 0 1,0 0-46,-12 0-33,8 0 145,14 0-75,62-3-510,-28 1 335,-1 2 0,7 2 180,-36-1-2,59 5-29,59-4 31,-106 1 23,-23-2-44,0-1 1,1 1-1,-1-1 0,0 1 0,0-1 0,0 0 0,0-1 0,1 1 0,-1 0 0,2-1 21,-12-3-154,-5-2 159,12 6-15,0 0-1,0 0 1,0 0-1,0 0 0,0 0 1,-1 0-1,1 0 1,0 0-1,0 0 1,0 0-1,0 0 0,0-1 1,0 1-1,0 0 1,-1 0-1,1 0 1,0 0-1,0 0 0,0 0 1,0 0-1,0 0 1,0 0-1,0 0 0,0 0 1,0 0-1,0-1 1,0 1-1,-1 0 1,1 0-1,0 0 0,0 0 1,0 0-1,0 0 1,0 0-1,0 0 1,0-1-1,0 1 0,0 0 1,0 0-1,0 0 1,0 0-1,0 0 1,0 0-1,0 0 0,0-1 1,0 1-1,0 0 1,0 0-1,0 0 1,0 0-1,1 0 0,-1 0 1,0 0-1,0 0 1,0-1-1,0 1 1,0 0-1,0 0 0,0 0 1,0 0-1,0 0 1,0 0-1,0 0 1,1 0-1,-1 0 11,8-3-14,1 1-1,0 0 1,0 1-1,0 0 1,0 1-1,0 0 1,0 0-1,0 0 1,0 1-1,0 1 1,0 0-1,0 0 1,2 1 14,18 8 14,-1-2 0,1-1 0,1-2 0,-1-1 0,22 1-14,-13-1-11,-9-2-1,0-2 1,9-1 11,-15-1 47,-1 2 0,1 0 0,20 5-47,-14-1 22,1-1-1,-1-2 0,0 0 0,10-3-21,115-10 13,-78 3-124,25 4 111,-95 4-18,-2 0-9,0 0 1,0 0-1,0 0 1,0 0-1,-1-1 1,1 0-1,2 0 27,-27-6-4304,4 5 2309</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0:25.488"/>
    </inkml:context>
    <inkml:brush xml:id="br0">
      <inkml:brushProperty name="width" value="0.05" units="cm"/>
      <inkml:brushProperty name="height" value="0.05" units="cm"/>
      <inkml:brushProperty name="color" value="#E71224"/>
    </inkml:brush>
  </inkml:definitions>
  <inkml:trace contextRef="#ctx0" brushRef="#br0">3607 559 6585,'-11'-20'2784,"9"14"-2378,-1 1 1,0-1-1,-1 1 1,1 0-1,-1-1 1,0 2-1,-1-1 1,1 0-1,-1 1 1,0 0-1,-3-2-406,-21-13-296,-55-37 592,53 35-171,-1 1 0,-1 1-1,0 1 1,-1 3 0,-1 0 0,-1 3-1,0 0 1,-14-1-125,-60-9 83,-1 5 1,-17 3-84,-14 4 162,0 6 1,0 6-1,0 6 1,-22 10-163,-185 35 454,-23 22-454,158-25 51,149-32-47,0 2 1,-15 11-5,50-18 2,0 2 1,1 2-1,1 0 1,1 2-1,0 1 1,1 1-1,2 1 1,-3 4-3,-1 4 6,3 0 0,0 2 0,2 1 1,2 0-1,1 2 0,-9 21-6,-109 266 59,6 27-59,112-295 10,-18 50 4,3 6-14,25-74 14,2 1 0,2 0 0,1 0 0,2 0 1,1 7-15,4 6 54,2 0 0,3 0 1,1-1-1,3 0 1,2 0-1,16 40-54,30 55 311,44 77-311,-59-132 136,4-1 1,32 41-137,-57-97 65,1 0 1,2-2 0,0-1-1,2 0 1,2-3-1,0 0 1,31 19-66,-7-14 89,0-1 0,2-3 0,1-3 0,1-2 0,1-3 0,1-2-1,1-3 1,25 1-89,109 10 155,196-2-155,-293-19-2,287-4-11,-209-9 8,-1-8 0,0-7 0,-2-7 0,128-44 5,-239 57-70,-1-4 1,-1-2-1,-2-3 0,47-29 70,-66 32-103,-1-3 1,-1-1-1,-1-1 0,-1-2 1,-2-2-1,-1-1 0,-1-2 103,24-33-162,-48 60 145,-2 1 0,1-1 0,-1 0 1,2-4 16,4-13-32,-1-2 1,5-24 31,25-109-52,15-59-6,-50 203 52,1 0 0,1 0 0,0 0 0,1 1 0,1 0 6,-5 10-2,0 0-1,0 1 1,1-1-1,0 1 1,0 0 0,5-3 2,61-57 7,-4-2 0,38-50-7,-81 85-10,-1 0-1,-1-2 1,-2 0-1,-2-2 0,-1 0 1,-2-1-1,-1 0 1,-2-1-1,0-9 11,1-15-21,-2 0-1,-4-2 1,-2 1-1,-3 0 1,-3-25 21,-1-55-30,3 65 28,-3 1-1,-10-52 3,7 103-14,-1 1 0,-1-1 1,-1 2-1,-1-1 0,-1 1 0,-2 0 0,0 1 1,-1 0-1,-2 1 0,0 1 0,-1 0 1,-1 2-1,-2-2 14,-1 1-2,-2 1 0,0 0 0,-1 2 0,-1 1 0,0 0 0,-1 2 0,-1 1 1,0 1-1,-1 1 0,0 1 0,-24-5 2,-47-5-27,0 4 1,-1 4-1,-25 3 27,-304 3-15,162 6 39,-181-6 2,-251 14-40,501 6 4,1 8 0,-104 29 10,229-35 9,1 2 0,0 3 0,-8 8-9,30-10-15,1 3 1,0 1-1,2 3 1,1 2-1,-10 10 15,27-18-10,1 3-1,1 0 0,1 1 0,2 1 0,0 2 1,1 0-1,2 1 0,-10 21 11,-8 26 11,3 2 0,4 2-1,-16 67-10,20-50 20,4 2 0,-4 67-20,13-66 22,5 0 0,5 0 1,7 82-23,2-117 59,2 0 0,3 0-1,3-1 1,2-1 0,4 0 0,12 26-59,13 13 212,3-1 0,5-2-1,7 1-211,-24-45 61,3-1-1,2-1 1,2-3-1,2-1 1,44 34-61,-16-23 110,3-4 0,65 36-110,-9-19 281,73 27-281,-85-51 190,124 32-190,-72-35 68,47 0-68,218 26 29,-223-49 68,28-9-97,236-22 12,-249-12-8,22-13-4,-98 9-92,109-35 92,-197 41-72,-1-3 0,-1-3 0,-1-2 0,-1-3 0,19-15 72,28-27-293,-4-4-1,15-20 294,183-158-293,-239 199 291,-3-3 1,38-50 1,-77 84 5,-2-2-1,-1 0 1,0-1 0,-3-1 0,0 0-1,-2-1 1,0-1 0,6-28-5,-14 35-7,-1-1 0,-1 0 0,-1 0 0,-2 0 0,0 0 0,-1-1 0,-2 1 0,0 1 0,-6-19 7,-12-37 35,-4 1-1,-11-20-34,28 77 14,-118-287 311,-20-9-325,129 283 55,-18-41 168,-3 2 0,-3 1 0,-32-38-223,23 48 162,-2 1 0,-3 3 0,-3 3 0,-17-11-162,3 7 77,-3 3 0,-2 4 0,-27-11-77,8 12 20,-3 4 0,-67-20-20,66 34 5,-1 4 0,-89-12-5,18 15-82,-112 0 82,-212 11-25,277 21-31,-98 19 56,205-10-7,0 5 0,1 5 1,-66 25 6,80-16-36,2 3 1,2 5 0,1 3-1,0 7 36,33-15-14,2 2 0,1 3 0,2 2 0,2 2 0,-30 38 14,-16 26 148,5 4 0,-12 29-148,56-71 66,4 2 0,3 2 0,3 2 0,-7 28-66,-114 332-16,101-262 29,-29 98-31,60-176 13,5 1 0,5 2 0,2 19 5,12-78-6,2 0 0,2 0 0,1 1 0,3-1 0,1 0 0,3-1 0,1 1 1,1-1-1,6 8 6,3 0 16,3-2 0,1 0 1,3-1-1,1-1 1,2-1-1,3-2 0,1-1 1,1-2-1,3-1 1,11 7-17,2-3 28,3-1 0,1-3 0,2-3 0,1-2 0,2-2 0,1-3 0,54 17-28,-33-16 41,1-4 0,1-4 1,1-3-1,64 4-41,-12-13 60,1-5 0,122-13-60,-88-8 36,-1-8 0,16-10-36,294-82-93,-442 107 81,485-132-124,-2-13 48,-359 101 66,131-64 22,-224 86 26,-2-3 0,-1-3 0,-2-3-1,22-20-25,-50 33 14,-1-2 0,-2-2 0,-1 0 0,-2-3-1,-1 0 1,-2-2 0,-1-1 0,1-7-14,41-85-11,48-135 11,-67 127-34,-5-5 34,-2 4-15,40-179-25,-62 233 50,-10 46 19,-2 0 1,-2 0-1,-2 0 0,-1-1 0,-3 0 0,-1 0 0,-3-19-29,-1 24 17,-1-1-1,-2 2 0,-1-1 0,-2 1 1,-1 1-1,-3-4-16,-7-8 1,-1 1 0,-2 1 0,-2 1 0,-5-2-1,-40-45-16,-3 4-1,-5 2 0,-46-33 17,25 27-33,-4 4 0,-59-33 33,60 52-46,-2 4 1,-113-47 45,102 61-22,-2 5 0,-1 5 1,-56-7 21,46 22-51,0 5 1,-1 7 0,-96 4 50,17 7-53,1 10-1,-47 14 54,135-5-5,0 4 0,2 6-1,1 5 1,-41 22 5,11 3-14,2 8 0,-125 78 14,191-94 2,2 3 0,3 4 0,3 3 0,2 3 1,-4 10-3,-24 32 8,5 4 1,5 3 0,-11 28-9,32-37 12,5 4 0,4 2 0,-21 63-12,28-40 56,6 1-1,-11 71-55,31-96 68,5 0-1,6 2 1,3 13-68,6-25 47,5 0 1,4 0-1,8 35-47,-4-82 21,2-1 0,2 0-1,2-1 1,3-1 0,1 0-1,3-2 1,6 8-21,-8-21 29,1 0 1,2-2-1,1-1 1,2 0-1,0-2 0,2-1 1,2-1-1,0-1 1,29 18-30,6-4 155,3-3 1,0-3-1,2-3 0,49 14-155,349 102 443,-455-143-434,491 130 143,-377-108-106,0-5-1,121 4-45,-44-19 23,121-13-23,222-40 40,-301 12-40,84-29 0,-219 38 10,0-6 0,-2-4 0,86-43-10,-126 47 2,-1-4-1,-2-3 0,-2-3 0,-2-2 0,-1-3 0,2-7-1,-22 16-34,-3-1-1,0-2 1,-3-2-1,-2-2 1,-1 0-1,-3-2 1,-1-1-1,12-34 35,-5-9-80,-3-1 0,-4-1 0,-4-2 0,6-66 80,-12 18 13,-6 1 1,-6-88-14,-8 95 66,-5 0 1,-20-93-67,10 126 16,-6 0-1,-3 1 1,-33-76-16,43 136 5,-2 2 0,-2 0-1,-1 1 1,-27-34-5,9 21-5,-2 1 0,-45-40 5,24 33-25,-3 4-1,-41-25 26,41 33-21,-3 2 0,-1 4-1,-2 2 1,-2 4 0,-48-14 21,-17 3-55,-1 5 1,-3 7 0,-48-1 54,31 14-80,0 8 0,-141 9 80,109 11-66,2 9 0,-51 17 66,36 5-95,2 10-1,-39 21 96,77-17-81,3 6-1,-120 65 82,225-96-1,1 3-1,1 2 0,2 3 1,1 2-1,3 2 0,1 2 0,-21 26 2,17-12 3,2 2 0,2 3-1,-23 41-2,1 14 1,6 4-1,5 2 1,-3 23-1,-60 232 42,97-287-16,4 0 0,4 2 0,4 0 0,0 82-26,12-106 43,4 0 0,2 0-1,3 0 1,4 0-1,2-2 1,4 1-1,2-2 1,3-1-1,3-1 1,3 0-1,2-3 1,3 0-1,3-3 1,3 0 0,1-3-1,3-2 1,3-1-1,1-3 1,38 29-43,3-8 148,3-4 1,81 43-149,-93-64 122,2-4 0,1-3 0,2-3 0,11-2-122,24 2 138,2-6 1,1-6-1,20-2-138,-19-8 89,1-6 0,0-5 0,93-12-89,-71-4 47,-1-6 1,-1-7-1,48-18-47,-74 10 11,-2-4 0,-2-6-1,-2-5 1,22-17-11,25-23 18,-4-6 0,103-87-18,-114 67 35,-5-7 1,61-75-36,-66 50-67,-7-7 0,7-25 67,-96 126-23,-3-1 0,-2-2 0,-2-2 0,-3-1 0,-3 0 0,16-55 23,-32 77-9,-1 0 1,-2-1 0,-2 1 0,-1-2 0,-2 1 0,-2 0 0,-2 0-1,-1 0 1,-8-38 8,-1 25 16,-3 0-1,-1 1 1,-3 1-1,-2 1 0,-2 1 1,-2 1-1,-7-7-15,-83-126 16,-37-34-16,20 38 48,-30-21-48,90 118-9,-4 4-1,-3 2 0,-67-45 10,92 81-7,-1 2 0,-2 2 0,-2 3 1,0 3-1,-2 2 0,-1 3 0,-28-5 7,18 9-14,-1 3 0,0 3 0,-21 1 14,-13 4-28,1 5-1,-1 4 29,3 4-16,1 5-1,0 5 1,1 3 0,0 6-1,2 3 1,-3 7 16,-64 28-33,3 8 0,3 6 0,-113 76 33,98-40-259,5 7 0,5 8-1,1 11 260,-340 344-3995,381-359 203,11-17-90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0:54.986"/>
    </inkml:context>
    <inkml:brush xml:id="br0">
      <inkml:brushProperty name="width" value="0.05" units="cm"/>
      <inkml:brushProperty name="height" value="0.05" units="cm"/>
      <inkml:brushProperty name="color" value="#E71224"/>
    </inkml:brush>
  </inkml:definitions>
  <inkml:trace contextRef="#ctx0" brushRef="#br0">1 187 8122,'86'90'1880,"-60"-104"561,17 0-2601,-3 7-2465,-2-3 513</inkml:trace>
  <inkml:trace contextRef="#ctx0" brushRef="#br0" timeOffset="2051.967">250 230 5073,'36'2'6209,"29"11"-5698,-42-6-503,-13-4 0,0 0-1,0-1 1,1 0-1,-1-1 1,1 0 0,9 0-8,41-3 341,-1-2 1,1-3 0,34-10-342,-5 2 341,29-2 595,95 1-936,-135 15 256,0 3 0,0 4 0,19 6-256,25 8 255,35 6 218,24-5-473,-55-14 240,64-6-240,50-12 141,61-3 178,-183 16 45,0 4 1,-1 6-1,99 23-364,191 30 179,-327-57-166,1-4 1,0-3-1,-1-4 0,4-4-13,55-14 20,22-12-20,-21 5 31,35 0-31,-128 23 3,1 3 0,0 1 1,0 2-1,0 3 0,31 6-3,49 20 3,76 30-3,125 50-7,-267-89 0,74 23 89,3-5 0,27-1-82,-20-16 221,1-7-1,37-5-220,354-4 392,33 1-156,-90 9-123,-377-12-109,509 12 64,-13-30 17,-5-30-43,-59-12 78,-44 6 19,-53 19-169,471-10 228,-546 24-122,-237 10-41,197-6 32,97 15-53,-255-2 31,146 4 103,-242 0 90,69 12-238,-104-11 129,104 3 564,-127-7-582,-13-1-102,0 0 0,0 0 0,0 0 0,0 0 0,0-1 1,0 1-1,-1 0 0,1 0 0,0 0 0,0 0 0,0 0 0,0 0 0,0 0 0,0 0 0,0-1 0,0 1 0,0 0 0,0 0 0,0 0 0,0 0 0,0 0 0,0 0 0,0-1 0,0 1 0,0 0 0,0 0 0,0 0 0,0 0 0,0 0 0,0 0 0,0-1 0,0 1 0,0 0 0,0 0 0,0 0 0,0 0 0,0 0 0,0 0 0,0 0 0,0 0 0,1-1 0,-1 1 0,0 0 0,0 0 0,0 0 0,0 0 0,0 0 0,0 0 1,0 0-1,0 0 0,1 0 0,-1 0 0,0 0 0,0 0 0,0 0 0,0 0 0,0 0 0,0 0 0,0 0 0,1 0 0,-1 0 0,0 0 0,0 0 0,0 0 0,0 0 0,0 0 0,0 0 0,1 0 0,-1 0 0,0 0-9,0-1 3,0 1 0,0-1 1,0 1-1,0 0 0,0-1 0,0 1 0,0-1 1,1 1-1,-1-1 0,0 1 0,0 0 0,0-1 1,1 1-1,-1-1 0,0 1 0,1 0 0,-1-1 1,0 1-1,1 0 0,-1-1 0,0 1 0,1 0 1,-1 0-1,1-1 0,-1 1 0,0 0 0,1 0 1,-1 0-1,1 0 0,-1 0 0,1-1 0,-1 1 1,0 0-1,1 0 0,-1 0 0,1 0 0,-1 0-3,21-5 121,40-5-261,-55 8-1028,-7-2-4539,-4-3 1591</inkml:trace>
  <inkml:trace contextRef="#ctx0" brushRef="#br0" timeOffset="5003.335">17481 584 8090,'35'3'6472,"22"8"-6934,19 2-1397,-18-11 2710,0-3 0,50-8-851,-50 4 399,337-35 395,181-12 47,-61 36-2,-17 12-475,-135 12-79,-211-4-134,-51-1-38,330 5 263,63-23-182,-104-17 33,-338 26-189,358-48 221,19-22-170,-361 66 4,-98 12-80,-1-1-1,1-2 0,-1-1 1,-4-2-13,-64-3 33,-386-6 139,-131-13 187,-239 14-226,-130 40-93,643-12-4,-193 8 6,456-22-36,-354 10 36,8-19-44,388 5 7,-73-7 24,95 6-15,1 1 0,-1-2-1,1 0 1,0-1 0,-13-5-14,14 0-1,13 9-2,0 1 0,0 0-1,0 0 1,0-1 0,0 1-1,0 0 1,0 0 0,0-1-1,0 1 1,0 0 0,0 0-1,0-1 1,0 1 0,0 0-1,0-1 1,0 1-1,0 0 1,1 0 0,-1 0-1,0-1 1,0 1 0,0 0-1,0 0 1,0 0 0,1-1-1,-1 1 1,0 0 0,0 0-1,0 0 1,1 0 0,-1-1-1,0 1 1,0 0 3,3-1-28,0 0 0,0 0 0,0 0-1,0 0 1,0 0 0,0 1 0,0-1 0,2 1 28,653-14-368,-586 14 362,673 29 161,97 33 72,-135-30 304,-613-28-427,643 26 805,-28 8-281,-591-31-563,61 2 229,-648-13-7,-254 1-275,720 3-12,-880 14 17,32 37 46,143 18 5,647-62-66,-667 59 73,677-64-40,50-4-11,6-1 11,13-3 65,92-9 18,-54 10 42,-55 5-145,-1 0 13,0 0 8,0 0 8,0 0-19,0 0 25,0 0-16,0 0-15,0 0 9,0 0 41,0 0-18,0 0-14,0 0 27,0 0-25,0 0-31,0 0 16,0 0-20,0 0 9,0 0 3,0 0-24,0 0-4,0 0-8,0 0 4,0 0 7,0 0 6,0 0 23,0 0 10,0 0-14,0 0-31,0 0 16,0 0-17,0 0 0,0 0 11,0 0 17,0 0 4,0 0-5,0 0-17,0 0 16,0 0-5,0 0-16,0 0-1,0 0-6,0 0 3,0 0-5,0 0 27,0 0-3,0 0-20,0 0-2,0 0-23,17 15-259,-13-13 294,1-1 1,-1-1-1,1 1 0,-1-1 1,1 1-1,-1-1 0,1-1 0,0 1 1,-1 0-1,1-1 0,-1 0 1,4-1 5,23-3 41,-17 4-220,-1-1-1,0-1 1,0 0-1,-1-1 1,8-3 179,-13 5-27,36-5-759,-37 7 295,-1-1 0,1 0 1,0 0-1,0 0 0,-1 0 1,1-1-1,-1 0 0,1 0 1,1-1 490,0-2-1213</inkml:trace>
  <inkml:trace contextRef="#ctx0" brushRef="#br0" timeOffset="5403.173">23764 527 8554,'-26'-71'-800,"-3"52"1736</inkml:trace>
  <inkml:trace contextRef="#ctx0" brushRef="#br0" timeOffset="7760.101">23577 389 4929,'-111'-32'3289,"75"19"1286,-19-10-4575,41 17 80,0 0 0,0 0-1,0 2 1,-1 0 0,1 0-1,-1 1 1,-3 1-80,-4 0-39,-3-2 357,-1 2 0,0 1-1,0 1 1,0 1 0,-6 3-318,2 8 206,30-12-166,0 0 23,16 5 762,36 9-396,1-3 0,0-3 0,6-1-429,174 10 1005,-120-10-608,305 22 881,1 8 103,-6-12-593,-60-11-622,-279-14-137,0-3 0,0-4 0,0-2 0,0-4 0,-2-3 0,12-7-29,-31 8 15,133-43 4,-128 41 7,1 2 1,0 3 0,1 2 0,0 3-1,0 2 1,58 4-27,273-8-5,-272-1 74,0-5 0,23-11-69,-38 5 93,2 5-1,0 4 1,16 5-93,185-20 188,-184 13-74,-77 12-79,44 2-35,-26 1-45,-34 1-28,-23-1 87,1 0 1,0-1 0,-1 0-1,1 0 1,0-1 0,0 0-1,-1 0 1,1 0-1,-1-1 1,6-2-15,4-7-273,-35 5-164,-13-1 496,-84-18-23,-110-10-36,90 28 42,-50 6-42,-135 15-37,61-2-6,-388 2 7,-153-5 22,-14 19 12,177 16 4,568-38 7,-737 47 42,727-51-30,1-2-23,0 4 1,0 3-1,-17 6 2,80-9-28,-9 1-21,17-4 2,7-2-26,7-4 67,0 1 0,0 1 0,0-1 1,1 1-1,-1 0 0,1 1 0,0 0 0,0 0 0,3 0 6,14-4-7,37-6-6,1 3 0,0 2 0,33 2 13,202 5 31,-293 0-30,85 2 7,443 12 83,154 20-68,27-6 99,18-12 164,-11-16-76,-59-27-128,-116-3 6,-472 26-53,116-5 164,80 10-199,-245 1 5,0 1 0,12 4-5,10 2-52,-41-9-96,-14-2 11,-24-2 64,-25 1 97,-164-12-13,-446-55-18,-64 24 39,-36 34 52,89 30-77,-21 22-79,-45-23 36,-35-19 72,71 2-1,641 2-43,37-1 7,-1-1 0,1-1 0,-12-3 1,172 12-320,1535 66 396,-483-29 101,-433-12-13,-30-9 16,-108-26-82,385-50-5,-972 51-76,-23 2-29,-6 0-9,-43 6-84,-135 6 1,-546-18 114,583 0-19,-553-23 7,379 13 20,-816-20 45,119 26 34,939 9-91,-514 6 40,364-5-63,165 1 16,58-1-8,7 1 0,35 4-3,187 11-43,10-9 55,-177-6-10,642 8-625,-514-7-1287,-163-3 1037,-15 0-1066,-33-5-1409,-56-12-953</inkml:trace>
  <inkml:trace contextRef="#ctx0" brushRef="#br0" timeOffset="9205.964">18254 399 6257,'-1'0'264,"0"-1"-1,0 1 0,0-1 0,1 0 0,-1 1 1,0-1-1,0 0 0,1 0 0,-1 1 0,0-1 1,1 0-1,-1 0 0,1 0 0,-1 0 0,1 0 1,0 0-1,-1 0 0,1 0 0,0 0 0,0 0 1,0 0-1,0 0 0,-1 0 0,2 0 1,-1-1-264,0 2 0,1-1 1,-1 0-1,1 0 1,0 1-1,-1-1 1,1 0 0,0 1-1,-1-1 1,1 1-1,0-1 1,0 1-1,0-1 1,0 1 0,-1 0-1,1-1 1,0 1-1,0 0 1,0 0 0,0-1-1,0 1 1,0 0-1,0 0 1,0 0-1,0 0 1,0 0 0,0 1-1,0-1 1,0 0-1,0 0 1,-1 1-1,1-1 1,0 0-1,36 8 340,-1 2 0,-1 1 0,21 10-340,-10-4 496,0-1 1,31 4-497,28-2 573,0-5 0,105 0-573,213-19 717,132-40 650,-193-3-157,-93 11-283,-257 36-885,-4 1-10,0 0 1,0 0-1,0 1 0,1 0 0,-1 0 0,0 1-32,-7 0-28,-7 1 17,-13 2-7,-70 6-33,-440 42 163,-198-13 84,565-35-171,-403 2 30,462-8-39,-404-8 51,476 9-41,20 1-15,-1 0 0,0-1 0,0 0 0,1-1 0,-5-1-11,16 3-1,-1 0-1,0 0 0,0-1 1,1 1-1,-1 0 1,0 0-1,1 0 1,-1-1-1,0 1 1,1 0-1,-1-1 1,1 1-1,-1-1 0,0 1 1,1-1-1,-1 1 1,1-1-1,-1 1 1,1-1-1,0 1 1,-1-1-1,1 1 0,-1-1 2,1 0-3,0 1-1,1-1 1,-1 1-1,0-1 0,0 0 1,0 1-1,1-1 0,-1 1 1,0-1-1,0 1 0,1 0 1,-1-1-1,0 1 1,1-1-1,-1 1 0,1-1 1,-1 1-1,1 0 0,-1-1 1,0 1-1,1 0 0,0 0 4,34-17-165,5 5 43,1 1 0,0 3 0,1 1 0,21 0 122,0-1-67,517-48 2,-359 44 122,219 18-57,-248 8 52,26 13-52,-98-8 21,0 7 1,46 18-22,-149-39 4,1 1 0,-1 1 0,6 3-4,-18-5 72,-12-3-2,-21-1 55,17-2-78,-621-3 487,516 2-540,-628-18 36,17 3 337,717 15-453,25-1 21,120-6-119,-23 3 121,447-25 105,102 21 4,-643 10-45,580 21 45,-497-9-66,-184-4 116,-477 17 231,361-14-331,-291 12 56,398-21 24,-34-5-76,110 0-9,15 3 8,1 0 0,0 0 0,0 0 0,0 0 1,0 0-1,0 0 0,0-1 0,0 1 0,0 0 0,0 0 0,-1 0 0,1 0 0,0 0 0,0 0 1,0 0-1,0 0 0,0-1 0,0 1 0,0 0 0,0 0 0,0 0 0,0 0 0,0 0 0,0 0 1,0 0-1,0-1 0,0 1 0,0 0 0,0 0 0,0 0 0,0 0 0,0 0 0,0 0 0,0-1 0,0 1 1,0 0-1,0 0 0,0 0 0,0 0 0,1 0 0,-1 0 0,0 0 0,0 0 0,0-1 0,0 1 1,0 0-1,0 0 0,0 0 0,0 0 0,0 0 0,1 0 0,-1 0 0,0 0 1,28-13-71,91-27-22,1 7 1,33-3 92,246-34 29,-214 44-136,121 2 107,-175 21-40,-108 4 4,-1 1 1,0 0-1,0 2 0,17 5 36,-38-9-8,0 1 0,1-1 0,-1 0 0,1 1 0,-1-1 0,0 1 0,0-1 0,1 1 0,-1-1 0,0 1 0,0 0 0,0 0 0,0-1 0,1 1 0,-1 0 0,-1 0 0,1 0 0,0 0 0,0 0 0,0 1 0,0-1 0,-1 0 0,1 0 0,0 0 0,-1 2 8,0-2-8,0 1-1,-1-1 1,0 1-1,1-1 1,-1 0-1,0 1 1,0-1-1,0 0 1,0 0-1,0 1 1,0-1-1,0 0 1,0 0-1,0 0 1,0 0-1,-1-1 1,1 1-1,0 0 1,-1 0-1,1-1 1,-1 1-1,1-1 1,-1 1-1,0-1 9,-39 14-48,-1-2 0,0-3 0,0-1 0,-13 0 48,-2 1 17,-357 40 60,349-43-70,-472 31-3,534-37-37,-2 0-69,0 0 1,0 0-1,0 0 0,0 0 0,0-1 1,0 0-1,-1 0 102,4 0-251,0 0 1,0 0-1,0 0 1,0 0-1,0 0 1,0-1-1,0 1 0,1-1 1,-1 1-1,0-1 1,1 0-1,0 0 1,-1 1-1,1-1 0,0 0 1,0 0-1,0 0 1,0-1 250,-19-49-3687</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29.475"/>
    </inkml:context>
    <inkml:brush xml:id="br0">
      <inkml:brushProperty name="width" value="0.05" units="cm"/>
      <inkml:brushProperty name="height" value="0.05" units="cm"/>
    </inkml:brush>
  </inkml:definitions>
  <inkml:trace contextRef="#ctx0" brushRef="#br0">1 1 7570,'5'18'-667,"-4"-13"250,0-1 0,1 0 0,-1 0 0,1 0 0,-1 0 0,1-1 0,1 1 0,-1 0 0,3 3 417,-1-3 642,0 0 0,0-1 0,1 1 0,0-1 0,0 0-1,3 2-641,-6-4 85,12 7 640,1 0 0,0-1 1,0 0-1,0-2 0,1 0 0,13 3-725,177 32 1768,155 8-1768,212-15-33,-163-21 341,-285-10-162,194 7 163,-307-8-298,0-1 5,-1 1 0,1 0 0,-1 1 0,1 0 0,-1 1 0,0 0 0,0 0 0,1 2-16,-11-5 2,-1 0-1,1 1 1,0-1 0,-1 0 0,1 1 0,0-1 0,-1 0 0,1 1 0,0-1 0,-1 1 0,1-1-1,-1 1 1,1-1 0,-1 1 0,1-1 0,-1 1 0,1 0 0,-1-1 0,0 1 0,1 0 0,-1-1-1,0 2-1,0-2 13,0 1-1,-1-1 1,1 0-1,0 1 1,-1-1-1,1 1 1,-1-1-1,1 0 0,-1 1 1,1-1-1,-1 0 1,1 0-1,-1 1 1,1-1-1,-1 0 1,0 0-1,1 0 0,-1 0 1,1 0-1,-1 0 1,0 0-13,-42 2 577,38-2-533,-80 0 1695,85 0-1719,-1 0 0,1 0 0,0 0 0,0 0 1,-1-1-1,1 1 0,0 0 0,0 0 0,-1 0 0,1 0 0,0 0 0,0 0 1,-1 0-1,1-1 0,0 1 0,0 0 0,0 0 0,-1 0 0,1 0 1,0-1-1,0 1 0,0 0 0,0 0 0,0-1 0,-1 1 0,1 0 0,0 0 1,0-1-1,0 1 0,0 0 0,0 0 0,0-1 0,0 1 0,0 0 1,0 0-1,0-1 0,0 1 0,0 0-20,1-14 698,1 7-607,-2 7-87,2-1 23,1 0 1,0 0-1,-1 0 1,1 0-1,-1 0 1,1 0-1,-1-1 1,0 0-1,1 0-27,17-9-27,19-1 77,0 3 0,14-1-50,-5 1-20,22-9 20,-47 11 2,-15 4-12,0 0-1,0 1 1,0 0 0,1 0 0,-1 1 0,0 0-1,5 0 11,-8 1-61,1 0-1,-1-1 1,0 0-1,1 0 1,-1 0-1,0 0 1,0-1-1,0 0 1,0 0-1,4-2 62,-4 1-151,1 1 0,0-1 0,0 1 0,0 0 0,1 1 0,-1 0 0,1 0 151,57-1-4458,-63 1 4214,1 1 0,-1-1 0,1 0 0,-1 1 0,1-1 0,-1 0 1,0 0-1,1 0 0,-1 0 0,0 0 0,1-1 244,-2 2-22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56.550"/>
    </inkml:context>
    <inkml:brush xml:id="br0">
      <inkml:brushProperty name="width" value="0.05" units="cm"/>
      <inkml:brushProperty name="height" value="0.05" units="cm"/>
      <inkml:brushProperty name="color" value="#E71224"/>
    </inkml:brush>
  </inkml:definitions>
  <inkml:trace contextRef="#ctx0" brushRef="#br0">7 1976 9322,'-5'-13'2826,"3"7"-331,7 12-1420,0 3-1146,0 0 0,0 1-1,-1-1 1,0 1 0,-1 0 0,0 0-1,-1 0 1,0 0 0,0 0 0,-1 6 71,1 18-175,-2 1 1,-3 17 174,3-52-1,-1 3-1,1 27 8,0-29 0,0 0 0,0 1 1,0-1-1,0 0 0,1 1 0,-1-1 0,0 0 0,1 0 0,-1 0 1,1 1-1,-1-1 0,1 0 0,0 0 0,-1 0 0,1 0 1,0 0-1,0 0 0,0 0 0,0 0 0,0 0-6,6 2 23,-1 0 0,1-1 0,1 0 0,-1 0-1,0 0 1,1-1 0,-1 0 0,4 0-23,64-1 83,-37-1-49,25 1 14,1 4 0,18 4-48,-53-3-1,1 1 0,-1 1-1,0 1 1,-1 2 0,25 11 1,17 15-44,29 21 44,-98-57 0,5 4-1,2 0 0,-1 0 1,0 0-1,7 1 1,-12-4 2,-1-1 0,1 1 0,-1-1 1,1 0-1,0 1 0,-1-1 0,1 0 0,0 0 0,-1 0 1,1 0-1,0 0 0,-1 0 0,1-1 0,0 1 0,-1 0 1,1-1-1,-1 1 0,1-1 0,-1 0 0,1 0 1,-1 1-1,1-1 0,-1 0 0,0 0 0,1 0 0,-1 0 1,1-2-3,26-36 81,-20 25-63,2 0 0,0 1 0,4-3-18,-10 11-2,0 1 1,1 0 0,-1 1 0,1-1 0,0 1 0,0 0 0,0 0 0,1 0-1,-1 1 1,1 0 0,1-1 1,1 2-2,-1-1-1,0 1 1,1 0-1,-1 0 0,1 1 1,-1 0-1,1 0 1,-1 1-1,0 0 1,1 1-1,-1-1 1,0 1-1,0 1 0,0-1 1,0 1-1,0 0 1,0 1-1,-1 0 1,0 0 2,18 12-9,-2 2 0,0 1 0,-1 0 0,9 13 9,-9-11 3,0 0 1,2-1 0,3 1-4,-24-19 24,0-1 0,0 1 0,0-1 1,1 0-1,-1 1 0,0-1 0,0 0 0,1-1 0,-1 1 0,1 0 1,-1-1-1,1 1 0,-1-1 0,1 0 0,-1 1 0,1-1 1,-1-1-1,1 1 0,2-1-24,0-1 108,0 0 1,0 0-1,0-1 1,0 0-1,-1 0 1,1 0-1,-1-1 1,3-2-109,-5 5 38,0-1 0,0 0 0,0 1 0,0-1 1,0 0-1,-1 0 0,1 0 0,-1 0 0,1 0 0,-1-1 0,0 1 1,0 0-1,0-1 0,0 1 0,0-1 0,0 1 0,-1-1 0,1 1 1,-1-1-1,1 1 0,-1-1 0,0 0 0,0 1 0,-1-1 0,1 0 1,0 1-1,-1-1 0,0 1 0,1-1 0,-1 1 0,0-1 0,0 1 1,-1 0-1,1 0 0,0-1 0,-1 1 0,1 0 0,-1 0 0,0 0 1,-1-1-39,2 0-142,0 2-1430,1-1-3457,-2-1 1119</inkml:trace>
  <inkml:trace contextRef="#ctx0" brushRef="#br0" timeOffset="2357.031">8584 648 3305,'1'-17'489,"-1"1"1,0 0-1,-3-16-489,2 29 71,1 1-1,-1 0 1,0 0 0,0 0-1,0 0 1,0 0 0,-1 0-1,1 0 1,-1 0 0,1 1-1,-1-1 1,1 0 0,-1 1-1,0 0 1,0-1 0,0 1-1,1 0 1,-1 0 0,-1 0-1,1 0 1,0 0 0,-1 0-71,-6-2 90,0 1 0,0 0 1,0 0-1,-7 0-90,7 1-132,-126-8 741,78 7 908,1-3 0,-16-4-1517,10-5 844,1-2 1,1-3 0,-45-21-845,-174-89 484,99 43-286,77 39-89,-2 5-1,-66-15-108,129 45 76,-1 2 1,0 2-1,-1 2 0,0 2 0,0 2 1,0 2-1,0 1 0,-11 4-76,-15 7 114,1 2 0,1 4 1,0 3-1,-55 25-114,-256 132 131,107-45-113,161-83 67,-89 55-85,164-82 28,0 2-1,2 1 1,1 2 0,1 1-1,2 1 1,1 2 0,1 1-1,2 1 1,1 1 0,1 1 0,1 4-28,-3 11 28,2 1 0,2 1 1,2 1-1,3 0 1,2 2-1,3 0 1,2 0-1,2 6-28,2 19 78,3 0 1,3 0-1,4 0 0,4 0 0,9 37-78,6-2 199,6-2 0,4-1 0,25 52-199,-18-70 105,4-2 0,4-2 0,28 37-105,18 13 125,81 89-125,-145-193 28,1-2 0,2-2 0,2 0 0,1-3 0,1 0 0,23 11-28,-37-26 90,2-2 0,0 0 0,0-2 0,1 0 1,0-2-1,1-1 0,0-1 0,0-1 0,1-2 0,-1-1 0,22 0-90,22-4 304,1-4-1,-1-2 0,0-4 1,24-8-304,96-34 392,79-36-392,78-45 63,-254 93-22,-2-5 0,53-37-41,-37 7 64,-3-4 0,-4-5 0,10-18-64,-11 5 71,15-26-71,-27 26 12,356-415 0,-409 471 18,-3-3 1,-1 0-1,-3-2 0,-1-1 1,7-22-31,-23 42 49,0-1 0,-2 0 0,-1 0 1,-2 0-1,-1-1 0,-1 0 0,-1 0 1,-2-1-1,-1 1 0,-2-15-49,-5-6 42,-2 1 0,-2-1 0,-3 2 0,-19-48-42,-16-22-9,-26-38 9,51 108-22,-3 2-1,-1 0 1,-3 2 0,-1 2 0,-3 1-1,-17-16 23,27 34-13,-1 1-1,-1 1 1,-1 1-1,0 1 1,-2 2 0,0 1-1,-1 2 1,0 0-1,-1 2 1,-23-5 13,-3 4-31,0 3-1,-2 3 1,1 2 0,0 2 0,-35 4 31,9 4-36,1 4 0,-1 3 1,-33 12 35,-248 73-149,-130 69-321,291-86-250,-102 58 720,196-81-199,4 5 1,2 4-1,-39 35 199,98-64-47,2 2 1,1 1-1,3 3 1,1 1-1,2 2 1,-30 47 46,50-65-36,0 2 1,2 1-1,1-1 0,1 2 1,2 0-1,1 1 0,2 0 1,1 0-1,1 1 0,2-1 1,1 1-1,2 21 36,1-35-19,2 0 1,0 0-1,1-1 0,1 1 0,1-1 1,0 1-1,2-1 0,0-1 0,2 4 19,-3-10 12,0-1 0,0 0 0,1 0 0,0-1 0,1 1 0,0-2-1,0 1 1,1-1 0,0 0 0,0-1 0,1 0 0,0 0 0,0-1-1,11 4-11,18 3 268,-36-12-217,-1 0 0,1-1 0,-1 1 0,1-1 0,-1 0 0,1 0 0,-1 0-1,1 0 1,-1 0 0,1 0 0,-1-1 0,1 1 0,-1-1 0,3 0-51,-5-2 142,1 0 0,0 0 0,-1 0 1,0 0-1,0 0 0,0 0 0,0 1 0,0-1 1,-1-1-143,1-3 103,-1 0-87,0-1 1,0 1 0,0 0 0,-1 0 0,0-1-1,-1 2 1,1-1 0,-1 0 0,-1 0 0,1 1-1,-1 0 1,0-1 0,-1 1 0,1 1 0,-3-2-17,3 2-4,1 1 0,0-1 1,-1 1-1,1-1 0,1 0 1,-1 0-1,1-1 1,0 1-1,-1-4 4,2-20-6703,5-4 3339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2:20.901"/>
    </inkml:context>
    <inkml:brush xml:id="br0">
      <inkml:brushProperty name="width" value="0.05" units="cm"/>
      <inkml:brushProperty name="height" value="0.05" units="cm"/>
      <inkml:brushProperty name="color" value="#E71224"/>
    </inkml:brush>
  </inkml:definitions>
  <inkml:trace contextRef="#ctx0" brushRef="#br0">8138 3941 2849,'57'3'0</inkml:trace>
  <inkml:trace contextRef="#ctx0" brushRef="#br0" timeOffset="3671.882">14743 4482 7730,'30'-43'1792,"-6"0"-1792,-10 11-1384</inkml:trace>
  <inkml:trace contextRef="#ctx0" brushRef="#br0" timeOffset="6801.942">7946 4871 7578,'-17'-19'4254,"14"14"-3905,-1 1-1,0-1 1,0 1-1,0 0 1,-1 0-1,0 1-348,5 2-24,-1 1 0,0 0 1,0-1-1,0 1 0,1 0 0,-1 0 0,0 0 1,0 0-1,0-1 0,1 1 0,-1 0 0,0 1 1,0-1-1,0 0 0,0 0 0,1 0 0,-1 0 1,-1 1 23,-4 1-2935,3 0 721</inkml:trace>
  <inkml:trace contextRef="#ctx0" brushRef="#br0" timeOffset="7863.617">11053 5353 5673,'-12'-6'2849,"5"-13"-2849,9-2 16</inkml:trace>
  <inkml:trace contextRef="#ctx0" brushRef="#br0" timeOffset="9548.584">19878 2296 8466,'-5'-33'0</inkml:trace>
  <inkml:trace contextRef="#ctx0" brushRef="#br0" timeOffset="9923.252">18485 2260 9090,'21'-10'2392,"-6"-1"185,-1 6-5050,-2 5 65</inkml:trace>
  <inkml:trace contextRef="#ctx0" brushRef="#br0" timeOffset="10253.367">17004 2196 12435,'-5'-14'1440,"3"5"-1440,4 13-3193</inkml:trace>
  <inkml:trace contextRef="#ctx0" brushRef="#br0" timeOffset="10693.193">14890 2001 7674,'13'6'2072,"0"-2"497,3-2-2001,3 8-584,4 9 48,-8-9-40,3 1 48,-6 4-48,-2-6 32,-6-7-120,-1-2-40,-5-2-2473,-1-1 729</inkml:trace>
  <inkml:trace contextRef="#ctx0" brushRef="#br0" timeOffset="11074.176">13657 2059 9226,'16'9'4785,"-4"-2"-4833,5 3-472,0-5-120,-3-5 216,-5-8 128,-2-9 160,-9-4 120,-3-5 40,-5 3-817,-10-4-1575,-9-3 199</inkml:trace>
  <inkml:trace contextRef="#ctx0" brushRef="#br0" timeOffset="11913.974">10237 1669 9026,'-20'-9'2560,"9"-7"217,1 4-2697,6 7-928,1 2-304,-2-1 135,3 2 281,0 1 536,-1-3 480,-2-1 208,-1 0-88,1 0-127,-2 1 303,-1 1-2969,-18-1 1001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4.556"/>
    </inkml:context>
    <inkml:brush xml:id="br0">
      <inkml:brushProperty name="width" value="0.05" units="cm"/>
      <inkml:brushProperty name="height" value="0.05" units="cm"/>
      <inkml:brushProperty name="color" value="#FF0066"/>
    </inkml:brush>
  </inkml:definitions>
  <inkml:trace contextRef="#ctx0" brushRef="#br0">8 38 7610,'0'-13'1032,"-4"-2"-1032,1 5-1849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2:55.982"/>
    </inkml:context>
    <inkml:brush xml:id="br0">
      <inkml:brushProperty name="width" value="0.05" units="cm"/>
      <inkml:brushProperty name="height" value="0.05" units="cm"/>
      <inkml:brushProperty name="color" value="#E71224"/>
    </inkml:brush>
  </inkml:definitions>
  <inkml:trace contextRef="#ctx0" brushRef="#br0">5421 1493 9482,'10'-7'2777,"18"-14"-1,13-1-5296,43-2 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3:07.381"/>
    </inkml:context>
    <inkml:brush xml:id="br0">
      <inkml:brushProperty name="width" value="0.05" units="cm"/>
      <inkml:brushProperty name="height" value="0.05" units="cm"/>
      <inkml:brushProperty name="color" value="#E71224"/>
    </inkml:brush>
  </inkml:definitions>
  <inkml:trace contextRef="#ctx0" brushRef="#br0">1641 1117 9858,'-1'4'6262,"-1"-3"-4716,1-1-1615,1 0-1,0 0 1,-1 0 0,1 1 0,0-1 0,0 0 0,-1 0-1,1 0 1,0 1 0,-1-1 0,1 0 0,0 1 0,0-1-1,0 0 1,-1 0 0,1 1 0,0-1 0,0 0-1,0 1 1,0-1 0,-1 0 0,1 1 0,0-1 0,0 0-1,0 1 1,0-1 0,0 1 0,0-1 0,0 0 0,0 1-1,0-1 1,0 0 0,0 1 0,1-1 69,0 13 34,1-1-1,1 0 1,0 0-1,0 0 1,2-1 0,-1 1-1,1-1 1,5 7-34,-3-4 11,3 7 7,-1 0-1,-1 1 1,-1 0 0,-1 0 0,-1 1-1,0 0 1,-2 0-18,-2 3-46,0-10-15,7-40-919,-2-11-1587,3-9-15</inkml:trace>
  <inkml:trace contextRef="#ctx0" brushRef="#br0" timeOffset="992.139">3190 802 5409,'5'-19'3521,"-7"-10"-672,-8-2-889,-13-9-2768,-8 2-2057,-7-3 129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3:51.254"/>
    </inkml:context>
    <inkml:brush xml:id="br0">
      <inkml:brushProperty name="width" value="0.05" units="cm"/>
      <inkml:brushProperty name="height" value="0.05" units="cm"/>
      <inkml:brushProperty name="color" value="#E71224"/>
    </inkml:brush>
  </inkml:definitions>
  <inkml:trace contextRef="#ctx0" brushRef="#br0">12654 4704 6881,'19'-15'2337,"3"-13"-2337,-3 0-736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8:54:19.310"/>
    </inkml:context>
    <inkml:brush xml:id="br0">
      <inkml:brushProperty name="width" value="0.05" units="cm"/>
      <inkml:brushProperty name="height" value="0.05" units="cm"/>
      <inkml:brushProperty name="color" value="#E71224"/>
    </inkml:brush>
  </inkml:definitions>
  <inkml:trace contextRef="#ctx0" brushRef="#br0">2588 4650 8890,'-91'56'1472,"65"-61"-1472,5 5-1992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55.501"/>
    </inkml:context>
    <inkml:brush xml:id="br0">
      <inkml:brushProperty name="width" value="0.05" units="cm"/>
      <inkml:brushProperty name="height" value="0.05" units="cm"/>
      <inkml:brushProperty name="color" value="#E71224"/>
    </inkml:brush>
  </inkml:definitions>
  <inkml:trace contextRef="#ctx0" brushRef="#br0">1 7676 8818,'0'5'568,"1"-1"1,-1 1-1,1-1 1,1 1-1,-1-1 1,1 0-1,-1 1 1,1-1-1,0 0 1,3 3-569,28 40 77,-26-38 58,54 71-222,102 128 378,-113-151 5,2-2-1,31 24-295,16 10 66,-2-1-36,45 27-30,-107-91 18,1-2-1,1-2 1,1-1-1,0-2 1,1-2 0,1-1-1,1-2 1,37 6-18,3-5 147,-1-4 0,1-2 0,0-5 0,17-4-146,57-6 601,150-28-602,-215 20 98,-1-4 0,-2-4 0,64-27-98,-109 35 37,0-3-1,-1-1 1,-1-2 0,-1-2 0,10-9-37,-30 19 45,-1 0 1,-1-2-1,-1 0 1,0-1-1,-1 0 1,0-1-1,-2-1 1,0 0-1,-2-1 0,0 0 1,5-14-46,8-36 62,-4-1 0,-3-1 0,4-43-62,0 1-544,-14 68-318,-7 46 858,0-1 0,0 1 0,0 0 1,0-1-1,0 1 0,0 0 0,0-1 1,0 1-1,-1-1 0,1 1 1,0 0-1,0-1 0,0 1 0,-1 0 1,1 0-1,0-1 0,0 1 0,-1 0 1,1-1-1,0 1 0,0 0 0,-1 0 1,1 0-1,0-1 0,-1 1 1,1 0-1,0 0 0,-1 0 0,1 0 1,0 0-1,-1-1 0,1 1 0,-1 0 1,1 0-1,0 0 0,-1 0 1,1 0-1,0 0 0,-1 0 0,1 0 1,-1 1-1,1-1 0,0 0 0,-1 0 1,1 0-1,0 0 0,-1 0 1,1 1-1,0-1 0,-1 0 0,1 0 1,0 0-1,-1 1 0,1-1 4,-28 16-1417,23-12 702,-42 26-892</inkml:trace>
  <inkml:trace contextRef="#ctx0" brushRef="#br0" timeOffset="464.134">1658 8530 10650,'-10'-17'6810,"5"-1"-6442,6 16-2001,2 5 896,6 15 161,-1 4 460,-2 0 1,0 1 0,-1-1-1,-2 1 1,0 0 0,-1 2 115,-1 18 114,-2 0 0,-2 0 0,-3 7-114,-20 147 1044,-29 260 1130,10-54-1526,-16 199 504,57-554-968,3 1 0,1-1 0,4 8-184,-1-45-19,3-15-72,4-21-301,-10 25 390,43-125-4641,-16 12 450,-3-14-984</inkml:trace>
  <inkml:trace contextRef="#ctx0" brushRef="#br0" timeOffset="2014.93">19517 7826 9202,'-2'6'958,"1"-1"1,0 1-1,0 0 1,0-1-1,1 1 1,0 0-1,0 3-958,0 12 282,-3 35-471,3-1 1,2 0 0,2 0-1,3 0 1,8 27 188,-9-57 5,1 0 0,1 0 1,1 0-1,1-1 0,1 0 0,1-1 1,1 0-1,2-1 0,0-1 0,1 0 1,1-1-1,14 13-5,-15-20 112,1 0 1,0-1-1,1 0 0,1-2 0,-1 0 1,1-1-1,1-1 0,0-1 1,10 2-113,21 4 195,1-2 0,0-3 0,13-1-195,36 0 134,-1-5-1,1-4 0,37-9-133,-27-2 54,-1-5-1,0-4 0,50-21-53,-75 16 26,-1-3 1,55-31-27,-95 39 18,0-1 0,-2-3 0,-1-2 0,-1-1 0,24-23-18,-48 36 25,0 0 0,-1-1 0,10-15-25,-20 25-27,0 0 0,-1-1 0,0 1 0,0-1 0,0 0 0,-1 0 0,-1 0 0,1-1 0,-1 1 0,0-6 27,-1 13-29,-1 0 0,0 0-1,0 0 1,0-1 0,0 1-1,0 0 1,0 0 0,0-1-1,0 1 1,0 0 0,0 0-1,-1 0 1,1 0 0,-1-1-1,1 1 1,-1 0 0,1 0-1,-1 0 1,1 0 0,-1 0-1,0 0 1,0 0 0,1 0-1,-1 1 1,0-1 0,0 0 0,0 0-1,0 1 1,0-1 0,0 0-1,0 1 1,0-1 0,0 1-1,-1-1 1,1 1 0,0 0-1,0-1 1,0 1 0,0 0-1,-1 0 1,1 0 0,-1 0 29,-6 0-245,1 1 0,-1 0 0,0 0 1,0 1-1,0 0 0,-1 0 245,2 0-276,-54 17-2497,-18 12 146</inkml:trace>
  <inkml:trace contextRef="#ctx0" brushRef="#br0" timeOffset="2386.161">20277 9039 12931,'1'0'224,"-1"-1"0,1 1 1,-1 0-1,0 0 0,1 0 1,-1 0-1,1 0 0,-1 1 1,1-1-1,-1 0 0,0 0 1,1 0-1,-1 0 0,1 0 1,-1 0-1,0 1 0,1-1 1,-1 0-1,0 0 0,1 1 1,-1-1-1,0 0 0,1 0 1,-1 1-1,0-1-224,9 13 2174,3 19-1645,-2 10-1145,-2 1 0,-2-1 0,-2 1 0,-1 0 0,-3 1 0,-2-1 0,-1 0 0,-4 12 616,-19 93-363,-35 110 363,7-31 1334,-1 80 323,44-222-1305,4 0 1,4 59-353,6-95 100,6 33-100,-9-80 1,0-1 0,1 1 0,-1 0 0,1-1 0,-1 1 1,1 0-1,0-1 0,-1 1 0,1-1 0,0 1 0,0 0-1,-1-2-1,0 0 0,1 0-1,-1 0 1,0 0 0,0 0 0,0 0 0,0 0-1,0 0 1,0 0 0,0 0 0,0 0-1,0 0 1,1 0 0,-1 0 0,0 0 0,0 0-1,0 0 1,0 0 0,0 0 0,0 0 0,0 0-1,1 0 1,-1 0 0,0 0 0,0 0 0,0 0-1,0 0 1,0 0 0,0 0 0,0 0-1,0 0 1,1 0 0,-1 0 0,0 0 0,0 0-1,0 0 1,0 0 0,0 0 0,0 0 0,0-1-1,0 1 1,0 0 0,0 0 0,0 0 0,1 0-1,-1 0 1,0 0 0,0 0 0,0-1 1,3-13-182,0-11-335,-1 10-482,-1-1-1,0 0 1,-1 0-1,-1-4 1000,-4-8-1680,0-1-1,-5-7 1681</inkml:trace>
  <inkml:trace contextRef="#ctx0" brushRef="#br0" timeOffset="3900.725">1617 7202 9442,'30'-58'965,"3"1"0,2 2 0,2 1 0,3 2 0,40-42-965,290-288-725,-304 317 599,186-201-562,1-27 688,163-228 69,-300 372 25,-28 37-16,372-455 449,-172 243-72,28-2-455,336-253 72,-496 446-60,311-271-31,41-88 9,-75 41 122,-278 297-15,154-117-97,-146 148 99,6 6-1,29-7-98,-37 32 174,144-58-174,-212 110 43,1 4 0,2 4 1,2 5-1,0 4 0,2 4 1,97-5-44,-149 21 20,0 3-1,0 2 1,0 2 0,44 9-20,-58-7 12,0 2 1,0 1-1,-1 2 1,-1 1 0,13 7-13,-31-12-3,0 0 1,-1 1 0,0 1 0,0 0 0,-1 1-1,0 0 1,0 1 0,-1 0 0,-1 1 0,0 0 0,-1 1-1,0 0 1,3 6 2,-2 1 5,-1 1 0,-1 0 0,-1 0-1,-1 1 1,-1 0 0,2 16-5,1 31 45,-2 37-45,-3-34 46,7 26-46,-6-75 6,0 0 1,2 0-1,0 0 0,2-1 0,0 0 1,4 4-7,-5-12 1,1-1 0,1 1 1,0-2-1,1 1 1,0-2-1,1 1 1,0-1-1,1-1 1,0 0-1,0-1 1,1 0-1,1-1 0,-1 0 1,1-1-1,1-1 1,-1 0-1,1-1 1,5 1-2,20 4 6,0-2 1,0-2-1,0-2 1,1-1-1,0-2 1,28-4-7,66-9 47,0-6 1,60-19-48,378-107 6,53-50 34,19-7 47,-20 9-2,-109 52-73,-497 135-11,119-28 78,13 5-79,480-95 135,-276 40-127,-243 55-1,36-18-7,-29 8-207,-153 39-349,-111 11-2825,40-8 870</inkml:trace>
  <inkml:trace contextRef="#ctx0" brushRef="#br0" timeOffset="4332.006">14282 0 8226,'123'19'2380,"-105"-17"-1459,1-2 0,-1 0 0,8-1-921,20 0 482,102 17-410,-2 6 0,0 7 0,0 7-72,81 28 218,-180-47-65,-1 1 0,0 3 0,31 20-153,-67-36 34,-2 0-4,0-1 1,-1 1 0,1 0-1,-1 1 1,5 5-31,-11-10 7,0-1 0,0 1 0,0 0 0,0 0 0,-1 1 0,1-1 0,0 0 0,-1 0 0,1 0 0,0 0 0,-1 0 0,0 1 0,1-1-1,-1 0 1,0 1 0,1-1 0,-1 0 0,0 1 0,0-1 0,0 0 0,0 0 0,0 1 0,-1-1 0,1 0 0,0 1 0,-1-1 0,1 0 0,0 0 0,-1 1 0,0-1 0,1 0 0,-1 0 0,0 0 0,1 0 0,-1 0 0,0 0 0,0 0 0,0 0 0,0 0 0,0 0 0,0 0-7,-15 11 46,-1 0 1,-1-1-1,1-1 1,-2 0 0,1-2-1,-8 3-46,0 0 30,-477 220 147,1 27-151,430-218-90,2 4 1,2 2-1,-21 21 64,64-46 227,1 1-1,1 1 1,1 1-1,1 0 1,1 2 0,1 0-1,1 2 1,2 0-1,1 0 1,0 3-227,5-3-765,0 0 0,-4 26 765,-7 58-455</inkml:trace>
  <inkml:trace contextRef="#ctx0" brushRef="#br0" timeOffset="5861.358">16005 732 8618,'133'22'2460,"-1"7"1,84 31-2461,285 117 67,-400-140-58,563 226 100,-355-118 523,66 54-632,-74-24 774,97 84-774,-236-141 147,-5 7-1,-5 6 1,9 23-147,-12 4 112,-7 6 0,81 127-112,8 60 209,-174-261-138,294 485 531,-292-476-494,312 581 444,-71-40-50,-195-380 3,10 70-505,-45-84 163,-11 2 0,10 139-163,-65-367 23,-4-20-22,0 0 1,0 0 0,0 0 0,0 0 0,0-1 0,0 1 0,0 0 0,0 0-1,0 0 1,0 0 0,0 0 0,1 0 0,-1 0 0,0 0 0,0 0-1,0 0 1,0 0 0,0 0 0,0 0 0,0 0 0,0 0 0,0 0-1,0 0 1,0 0 0,0 0 0,0-1 0,0 1 0,0 0 0,0 0-1,1 0 1,-1 0 0,0 0 0,0 0 0,0 0 0,0 0 0,0 0 0,0 0-1,0 0 1,0 0 0,0 0 0,0 0 0,0 1 0,0-1 0,0 0-1,1 0 1,-1 0 0,0 0 0,0 0 0,0 0 0,0 0 0,0 0-1,0 0 1,0 0 0,0 0 0,0 0-2,4-33 166,-3 15-122,6-80-661,15-70 617,19-18-879,7 1 1,9 1 878,-54 177-5,40-116-13,-33 99 44,1 1-1,1 0 1,14-21-26,-26 43-1,1-1 1,0 1-1,0 0 1,0-1-1,1 1 1,-1 0-1,0 0 1,0 0-1,1 0 1,-1 0-1,0 0 1,1 0-1,-1 0 1,1 1 0,-1-1-3,0 1 1,0 0-1,0 0 1,-1 0-1,1 0 1,0 0-1,0 0 1,0 0-1,0 0 1,-1 0-1,1 1 1,0-1-1,0 0 1,0 0 0,-1 1-1,1-1 1,0 1-1,0-1 1,-1 0-1,1 1 3,3 3-13,0 0-1,0 1 1,0-1-1,-1 1 1,1 0-1,-1-1 1,1 5 13,77 144 114,-7 3 1,4 32-115,27 58 680,88 202 539,-14 42-382,-43-9-432,-55-121-278,-3-14-86,-42-202-18,-66-191 557,-62-97-1034,-6 4 1,-43-40 453,103 137-9,-1 3 0,-2 1 0,-1 2 0,-2 1-1,-2 3 1,-1 2 0,-1 2 0,-2 2 0,-1 2 0,0 2 0,-14-2 9,-56-14-6,-2 4 0,-1 6 1,-47-2 5,-43 3 17,-211-1-17,-219 9-1139,489 14-3630,-81-17 4769,55-5-3573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04.723"/>
    </inkml:context>
    <inkml:brush xml:id="br0">
      <inkml:brushProperty name="width" value="0.05" units="cm"/>
      <inkml:brushProperty name="height" value="0.05" units="cm"/>
      <inkml:brushProperty name="color" value="#E71224"/>
    </inkml:brush>
  </inkml:definitions>
  <inkml:trace contextRef="#ctx0" brushRef="#br0">1 2442 9106,'0'0'237,"0"0"1,0 0-1,0 0 1,0 0-1,0 0 1,0 0-1,0 0 0,0 0 1,0 0-1,0 1 1,0-1-1,0 0 1,0 0-1,0 0 0,0 0 1,0 0-1,0 0 1,0 0-1,0 0 1,0 0-238,16-2 873,26-10-1225,-31 6 366,0-1-1,-1 1 1,0-2-1,0 1 0,-1-1 1,0-1-1,0 0 1,-1 0-1,0 0 0,-1-1 1,0-1-1,2-2-13,12-26 206,-1-1-1,12-35-205,-17 37 158,-9 25-104,114-261 766,-84 202-742,4 1 1,35-46-79,-72 111-3,1 1 0,0 1 1,0-1-1,0 0 0,1 1 0,3-3 3,-7 7-1,-1-1-1,1 1 1,0-1-1,0 1 1,0-1-1,0 1 1,-1-1-1,1 1 1,0 0-1,0-1 1,0 1-1,0 0 0,0 0 1,0 0-1,0 0 1,0 0-1,0 0 1,0 0-1,0 0 1,0 0-1,0 0 1,0 1-1,0-1 1,0 0-1,0 1 1,0-1-1,-1 0 0,1 1 1,0-1-1,0 1 1,0 0-1,-1-1 1,1 1-1,0-1 1,0 1-1,-1 0 1,1 0-1,-1 0 1,1-1-1,-1 1 1,1 0-1,-1 0 0,1 0 1,-1 0-1,1 1 2,3 8-1,0 2 0,0-1-1,-1 0 1,0 1 0,-1-1-1,0 1 1,-1 0 0,0 0-1,-1 3 2,-2 33 1,-6 37-1,8-82-1,-37 227 63,-41 125-62,47-217 26,18-81-36,-13 59-4,-4-2 1,-23 50 13,50-155 87,-1 0 1,0 0-1,-1-1 0,-1 2-87,5-8 123,-1 0-1,1 0 1,-1 0 0,0 0 0,1-1-1,-1 1 1,0 0 0,0-1 0,0 1-1,-1-1 1,1 0 0,0 1-1,0-1 1,-3 0-123,4 0-54,0-1 0,0 0 1,1 0-1,-1 0 0,0 0 0,0 0 0,0 0 0,0 0 0,0 0 0,0 0 1,1 0-1,-1 0 0,0 0 0,0-1 0,0 1 0,0 0 0,1-1 0,-1 1 1,0 0-1,0-1 0,1 1 0,-1-1 0,0 1 0,1-1 0,-1 0 0,0 1 0,1-1 1,-1 0-1,1 1 0,-1-2 54,-5-7-179,1-1 0,1 0-1,-4-8 180</inkml:trace>
  <inkml:trace contextRef="#ctx0" brushRef="#br0" timeOffset="679.255">1342 1031 7850,'3'-27'376,"2"-12"631,1-1 1,2 2-1,11-32-1007,-18 65-67,0 1-1,1 0 1,0 0 0,0 0 0,1 0 0,-1 0 0,1 0-1,-1 1 1,1-1 0,0 1 0,1 0 0,0-1 67,-2 3 4,-1 0 1,1 0 0,-1 0-1,1 0 1,0 1 0,0-1-1,-1 1 1,1-1 0,0 1-1,0 0 1,0-1 0,-1 1-1,1 0 1,0 0 0,0 0-1,0 1 1,-1-1 0,1 0-1,0 1 1,0-1 0,0 1-1,-1-1 1,1 1 0,0 0-1,-1 0 1,1 0 0,-1 0-1,1 0 1,0 0-5,8 7 271,-1 0 1,1 0-1,-1 1 0,-1 0 1,0 1-1,2 2-271,41 64 1143,-44-65-1017,35 60 223,-3 1 0,-3 2 0,-3 2 0,-4 1 0,-3 1 0,4 28-349,-9-11 189,-4 0 0,-4 0 0,-4 2 0,-5-1 0,-4 20-189,-2-49 144,-4 3-144,3-48 57,0 1 1,-2 0-1,-1-1 0,-6 15-57,12-35 14,-1 1-1,0-1 1,0 0-1,-1 1 1,1-1-1,0 0 1,-1 0-1,1 0 1,-1 0 0,0 0-1,0 0 1,0 0-1,0 0 1,0-1-1,-1 2-13,2-3 7,-1 0-1,1 1 0,0-1 1,0 0-1,0 0 0,0 0 1,0 0-1,-1 0 1,1 0-1,0 0 0,0 0 1,0 0-1,0-1 0,0 1 1,-1 0-1,1-1 1,0 1-1,0-1 0,0 1 1,0-1-1,0 0 1,0 1-1,1-1 0,-1 0 1,0 0-1,0 1 0,0-1 1,1 0-1,-1 0 1,0 0-1,1 0 0,-1 0 1,0-1-7,-5-8 11,1 0 0,0 0 1,0-1-1,1 1 0,1-1 0,0 0 1,0-1-1,1 1 0,0 0 0,0-10-11,0-19 8,2 0 0,3-17-8,1 15-10,1 1 1,3 0 0,1 0-1,2 1 1,2 0 0,9-19 9,-14 40 0,0 1 0,1 0 0,1 0 1,1 1-1,0 0 0,1 1 0,1 1 1,0 0-1,1 0 0,1 1 0,6-4 0,-14 13-2,0 0-1,0 1 1,1 0-1,-1 0 1,1 1-1,0 0 1,0 0-1,0 1 1,1 0-1,-1 0 1,0 1-1,1 0 1,7 0 2,-4 2-10,-1 0 1,0 0 0,0 1 0,0 1 0,0-1 0,0 2 0,0 0 0,0 0 0,9 6 9,-5-2-8,0 2 0,-1-1 1,0 2-1,-1 0 0,0 0 0,0 1 0,-2 1 0,1 0 1,-2 1-1,0 0 0,0 0 0,-1 1 0,6 15 8,-8-12 2,0 0 0,-2 1-1,0 0 1,-1 0 0,0 0-1,-2 0 1,0 1 0,-2-1-1,0 1 1,-1-1 0,-3 19-2,1-21 1,-1 0 0,0 0 0,-2-1 0,0 0 0,0 0 0,-1 0 0,-1-1 0,-1 0 0,0 0 0,-1-1 0,-1-1 1,0 1-1,-1-2 0,0 1-1,-7 3 0,-1 0 0,0-1 1,0-1-1,-2-1 0,0-1 0,0-1 1,-15 5-1,17-9-74,-1 0 1,1-1-1,-1-1 1,0-1 0,0-1-1,-1 0 1,1-2-1,-22-1 74,35-1-79,0 0 1,0 0-1,0 0 0,0-1 0,1-1 1,-1 1-1,0-1 0,1 0 0,0-1 0,-1 0 79,4 1-203,0 0-1,0 1 0,1-2 0,-1 1 0,1 0 0,0-1 0,0 1 0,0-1 0,0 0 0,1 0 0,-1 0 1,1 0-1,0-1 0,1 1 0,-1 0 0,1-1 0,-1-3 204,-1-10-874,1 1 0,1-1 0,1-2 874</inkml:trace>
  <inkml:trace contextRef="#ctx0" brushRef="#br0" timeOffset="1081.224">2714 1776 10186,'14'24'8379,"-2"12"-7059,3 42-3057,-15-77 1792,7 41-1166,-2 0 1,-1 19 1110,-4-45-169,0-1-1,-1 1 0,-1-1 1,-1 0-1,0 1 1,0-1-1,-2-1 1,-3 8 169,5-16 32,0 0 0,0-1 1,-1 1-1,0-1 0,0 0 1,0 0-1,-1-1 0,-4 4-32,7-6 19,1-1 1,-1 0-1,0 1 0,0-1 0,0 0 0,0 0 1,0-1-1,0 1 0,0 0 0,0-1 1,0 1-1,0-1 0,0 1-19,0-1 9,1 0 0,0-1-1,0 1 1,0 0 0,0 0 0,0-1 0,0 1-1,-1 0 1,1-1 0,0 1 0,0-1-1,0 0 1,0 1 0,0-1 0,0 0-1,1 1 1,-1-1 0,0 0 0,0 0 0,0 0-1,1 0 1,-1 0 0,0 0 0,1 0-9,-4-7-41,0 1 1,1-1 0,0 0 0,1 1 0,0-1-1,0 0 1,-1-8 40,-4-64-688,4 38 235,-36-233-1695,15 127 2395,23 117 236,1 31-467,0-1-1,0 1 0,0-1 1,0 1-1,0 0 0,1-1 1,-1 1-1,0-1 1,0 1-1,0 0 0,0-1 1,1 1-1,-1 0 1,0-1-1,1 1 0,-1 0 1,0 0-1,0-1 1,1 1-1,-1 0 0,0 0 1,1-1-1,-1 1 1,1 0-1,-1 0-15,1 0 14,0 0-1,-1 0 1,1 0 0,0 0 0,0 0-1,-1 1 1,1-1 0,0 0 0,0 0-1,-1 1 1,1-1 0,0 0-1,0 1 1,-1-1 0,1 1 0,-1-1-1,1 1 1,0 0-14,30 26-707,-25-20-357,1-1 1,1 0-1,-1 0 1,6 3 1063,-12-9-95,-1 0-1,1 0 1,-1 0-1,1 0 1,0-1-1,-1 1 1,1 0-1,-1 0 1,1 0-1,-1 0 1,1 0-1,-1-1 1,1 1-1,-1 0 1,1-1 0,-1 1-1,1 0 1,-1-1-1,0 1 1,1 0-1,-1-1 1,1 1-1,-1-1 1,0 1-1,1-1 1,-1 1-1,0-1 1,0 1-1,1-1 1,-1 1-1,0-1 1,0 1 0,0-1-1,0 0 96</inkml:trace>
  <inkml:trace contextRef="#ctx0" brushRef="#br0" timeOffset="1436.736">3403 0 8442,'20'46'6077,"10"41"-6077,-15-34-152,-3 1 0,-2 1 0,-3-1 0,-2 2 0,-2 3 152,-4 284 1189,-16 6-1189,0 37 197,20-6-132,-1-331-144,3-2 1,4 19 78,-9-64-15,1 0 1,-1 0-1,1 0 1,-1 1-1,1-1 1,0 0 0,0 0-1,0 0 1,0 0-1,0-1 1,0 1-1,1 0 1,-1 0-1,2 1 15,-3-3 6,1 0-1,0 0 0,0 1 0,0-1 0,0 0 0,0 0 1,0 0-1,0 0 0,0 0 0,0 0 0,0 0 0,0 0 0,-1-1 1,1 1-1,0 0 0,0 0 0,0-1 0,0 1 0,0-1 0,0 1 1,-1-1-1,1 1 0,0-1 0,0 1 0,-1-1 0,1 0 0,0 1 1,-1-1-1,1 0 0,-1 1 0,1-1 0,0-1-5,14-16-53,-1-2-1,-1 1 1,0-2-1,-2 0 1,1-2 53,5-9-584,50-99-329</inkml:trace>
  <inkml:trace contextRef="#ctx0" brushRef="#br0" timeOffset="1790.87">3920 346 8914,'-56'104'2600,"-1"20"569,-18 44-2369,13 10-568,-30 24-376,0-115-536,-1-44-5321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07.696"/>
    </inkml:context>
    <inkml:brush xml:id="br0">
      <inkml:brushProperty name="width" value="0.05" units="cm"/>
      <inkml:brushProperty name="height" value="0.05" units="cm"/>
      <inkml:brushProperty name="color" value="#E71224"/>
    </inkml:brush>
  </inkml:definitions>
  <inkml:trace contextRef="#ctx0" brushRef="#br0">1 0 8226,'43'52'1696,"-15"-4"721,-11-11-4882,-14-17 721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08.993"/>
    </inkml:context>
    <inkml:brush xml:id="br0">
      <inkml:brushProperty name="width" value="0.05" units="cm"/>
      <inkml:brushProperty name="height" value="0.05" units="cm"/>
      <inkml:brushProperty name="color" value="#E71224"/>
    </inkml:brush>
  </inkml:definitions>
  <inkml:trace contextRef="#ctx0" brushRef="#br0">1 138 7786,'9'-7'423,"1"0"0,0 1 1,0 0-1,1 0 0,0 1 1,0 1-1,0 0 0,0 0 0,1 1 1,-1 1-1,1 0 0,3 0-423,14 1 114,1 1 0,-1 1-1,18 4-113,90 18 57,-64-9-24,-9-4 28,-9-2 274,0 2 0,8 6-335,-59-16 37,0 2 1,0-1-1,0 0 0,0 1 1,0 0-1,-1 0 0,1 0 0,-1 0 1,1 1-1,-1 0 0,0-1 1,0 1-1,0 0 0,0 0 1,0 1-1,1 2-37,-2-2 26,0 1 0,0 0 0,-1 0 0,1 0-1,-1-1 1,0 1 0,0 0 0,-1 1 0,0-1 0,0 0 0,0 0 0,0 0 0,-1 2-26,-2 12 42,-1 0 1,-1 0-1,0-1 1,-1 0-1,-1 0 0,-1 0 1,-5 8-43,-17 27 195,-26 33-195,19-31 59,-118 185 120,129-193-150,2 1 0,1 1-1,3 1 1,-1 10-29,16-46 4,2-1 0,-1 1 1,2 0-1,-1 0 0,2 0 0,0 0 0,1 11-4,0-23 2,0 1 0,1-1 0,-1 1 0,1-1 0,-1 1-1,1-1 1,0 0 0,0 1 0,0-1 0,0 0 0,1 1-1,-1-1 1,0 0 0,1 0 0,0 0 0,-1 0 0,1 0-1,0-1 1,1 2-2,0-1 3,0-1 0,1 1 0,-1-1-1,0 1 1,1-1 0,-1 0 0,1-1 0,-1 1-1,1 0 1,-1-1 0,1 0 0,2 0-3,10-1-15,0-1 0,0 0 1,-1-1-1,1-1 0,9-4 15,12-5-126,-1-2 1,-1-1-1,-1-2 0,0-1 0,30-23 126,-13 4-1043,-1-2 0,-2-3 0,4-8 1043,44-56-2318</inkml:trace>
  <inkml:trace contextRef="#ctx0" brushRef="#br0" timeOffset="663.894">1272 306 11098,'-1'-2'224,"1"0"-1,-1 1 0,0-1 0,1 0 1,-1 0-1,1 0 0,0 1 1,-1-1-1,1 0 0,0 0 0,0 0 1,0 0-1,1 0 0,-1 1 0,0-1 1,1 0-1,-1 0 0,1 0 1,-1 1-1,1-1 0,0 0 0,0 1 1,0-1-1,0 1 0,1-2-223,5-8 57,1 0-1,0 1 0,5-5-56,-9 11-231,19-20-166,1 1-1,2 0 1,0 3 0,1 0-1,27-15 398,-36 25 238,0 1 0,1 0 0,1 1 1,-1 1-1,1 1 0,15-3-238,-22 7 90,0 1-1,0 0 1,0 0 0,0 1 0,0 1 0,0 0-1,0 1 1,0 0 0,-1 1 0,1 0 0,4 3-90,-4-1-9,0 0 1,-1 1-1,0 0 1,0 1-1,0 0 1,-1 1-1,0 1 1,0 0-1,-1 0 1,0 1-1,-1 0 1,0 0-1,-1 1 1,0 1-1,0-1 1,-1 1-1,-1 1 1,0-1-1,-1 1 0,0 0 1,-1 0-1,-1 0 1,0 1-1,0-1 1,-1 1-1,-1 0 1,-1-1-1,0 1 1,0 3 8,-4 18-11,0-1-1,-2 0 1,-10 29 11,-37 101 18,-4 17 37,18-6-31,20-82 10,-28 78-34,42-155-40,0-2-1,-2 1 0,1-1 0,-2 0 0,0 0 1,-1-1-1,0 0 0,-1 0 0,0-1 1,-6 5 40,10-12-79,0 0 1,0-1-1,-1 1 1,0-1-1,1 0 1,-1-1-1,0 0 1,-1 0-1,1 0 0,0-1 1,-1 0-1,0-1 1,1 1-1,-1-1 1,0-1-1,0 0 1,1 0-1,-1 0 1,0-1-1,0 0 1,-5-2 78,-5-1-282,1-2 1,0 0 0,0-1-1,1 0 1,-9-6 281,-26-18-1678,-1-4 1678,33 23-291,-91-65-1960,-45-44 2251,95 69 2191,-40-47-2191,92 91 242,5 5-109,0 0-1,0 0 0,0-1 1,0 1-1,1-1 1,-1 1-1,1-1 0,0 0 1,0 0-1,0-1-132,2 4 12,0 1 0,0 0 1,0 0-1,-1-1 0,1 1 0,0 0 0,0 0 1,0 0-1,0-1 0,1 1 0,-1 0 0,0 0 0,0 0 1,0-1-1,0 1 0,0 0 0,0 0 0,0-1 1,0 1-1,0 0 0,0 0 0,1 0 0,-1 0 1,0-1-1,0 1 0,0 0 0,0 0 0,1 0 0,-1 0 1,0 0-1,0-1 0,0 1 0,0 0 0,1 0 1,-1 0-1,0 0 0,0 0 0,1 0 0,-1 0 0,0 0 1,0 0-1,0 0 0,1 0 0,-1 0 0,0 0 1,0 0-1,0 0 0,1 0 0,-1 0 0,0 0 0,0 0 1,1 0-13,16 5 230,-13-4-138,48 16 371,320 96 1707,-282-90-1908,1-4 0,1-5 1,18-1-263,-83-11-28,0-1 0,0-1 1,0-2-1,-1 0 1,10-3 27,-24 2-44,-1 1 1,0-2-1,0 0 1,-1 0 0,1-1-1,-1 0 1,0 0 0,0-1-1,-1-1 1,0 0-1,0 0 1,0-1 0,-1 0-1,1-2 44,16-20-300,-1-2 1,-1-1-1,11-24 300,54-114-457,-39 72-2112,9-7 2569,-6 23-2850,-1 11 65</inkml:trace>
  <inkml:trace contextRef="#ctx0" brushRef="#br0" timeOffset="1080.142">2821 643 7378,'16'-20'8056,"6"-4"-6578,-28 26-1441,1 0-34,0 0 1,0 1 0,0 0 0,0-1 0,0 2 0,0-1 0,-2 3-4,-75 67 100,5 3 1,-59 74-101,108-114 21,1 2-1,-19 38-20,42-71 1,1 1 0,0 0 0,1 0 0,0 0 0,0 1 0,0-1 0,0 0-1,1 1 1,0 3-1,1-8 5,0 0-1,0 0 0,1 0 1,-1 0-1,0 0 1,1-1-1,0 1 0,-1 0 1,1 0-1,0 0 0,0-1 1,0 1-1,0 0 1,0-1-1,1 1 0,-1-1 1,0 1-1,1-1 0,-1 0 1,1 0-1,-1 1 1,1-1-1,-1 0 0,1 0 1,0-1-1,0 1 1,0 0-1,-1-1 0,1 1 1,0-1-1,0 1 0,1-1-4,16 3 70,-1-1 0,0-1 0,1 0 0,-1-2 0,0 0 0,1-1 0,10-2-70,92-17 355,-2-4 1,51-21-356,86-38 116,-200 63-35,-1-3 0,-1-2 1,16-13-82,-57 32 46,-1-2 1,0 0-1,-1 0 1,1-1-47,-9 6 23,1 1 0,-1-1 0,1 0 0,-1 0 0,0 0 0,0-1 0,-1 1 1,0-1-1,1 1 0,-1-1 0,0-3-23,-1 5 12,-1 1 1,0-1-1,1 1 1,-1 0-1,0-1 1,-1 1-1,1-1 1,0 1-1,-1-1 1,1 1-1,-1 0 1,0-1-1,0 1 1,0 0-1,0 0 1,0 0 0,0-1-1,-1 1 1,1 1-1,-1-1 1,0-1-13,-3-3 25,-1 0 0,0 1 0,-1 0 0,1 0 0,-5-2-25,-6-4 12,-1 2 0,0 0 0,0 1 0,-1 0 0,0 2 0,-1 0-12,-42-9-173,-19 0 173,63 12-31,-264-39-882,101 17-732,-106-30 1645,139 9-1190</inkml:trace>
  <inkml:trace contextRef="#ctx0" brushRef="#br0" timeOffset="1855.857">619 2104 9514,'6'-10'611,"0"0"-1,0 0 1,1 1 0,0 0-1,0 0 1,1 0 0,3-1-611,-8 7 11,1 0 1,-1 1 0,1-1-1,-1 1 1,1 0 0,0 0-1,-1 1 1,1-1 0,0 1-1,0 0 1,0 0 0,1 0-1,-1 0 1,0 1 0,0-1-1,0 1 1,0 0 0,1 1-1,-1-1 1,0 1 0,4 0-12,1 2 21,-1 1 1,1 0-1,-1 0 1,0 0 0,0 1-1,-1 0 1,1 1-1,-1 0 1,0 0 0,-1 0-1,1 1 1,-1 0-1,0 1-21,13 16 315,-2 1-1,-1 1 1,4 10-315,23 55 623,-3 2-1,15 60-622,29 72 1197,-79-214-984,-5-9-134,1 0 0,-1 0 0,1 0 0,0 0 0,-1-1 0,1 1 0,0 0 0,0-1 0,0 1 0,0 0 0,1-1 0,-1 0 0,0 1 0,1-1 0,-1 0 0,2 1-79,-3-2 97,1 0-1,0-1 1,-1 1-1,1 0 0,-1-1 1,1 1-1,0-1 1,-1 1-1,1-1 1,-1 1-1,0-1 0,1 1 1,-1-1-1,1 0 1,-1 1-1,0-1 0,1 0 1,-1 1-1,0-1 1,0 0-1,0 1 0,1-1 1,-1 0-1,0 0-96,3-6 12,0 0-16,25-46-130,-3-2 1,-3 0-1,9-35 134,-6 14-454,14-30 454,-24 73 13,1 0 0,1 2-1,2 0 1,7-7-13,-22 32 29,0 0 0,1 1 0,-1 0 0,1 0 1,1 0-1,-1 0 0,5-2-29,-9 6 0,1 0 0,-1 0 0,0 1 0,1-1 0,-1 0 1,1 1-1,-1 0 0,1-1 0,-1 1 0,1 0 0,-1 0 1,1-1-1,-1 1 0,1 1 0,-1-1 0,1 0 0,-1 0 0,1 0 1,-1 1-1,1-1 0,-1 1 0,0-1 0,1 1 0,-1 0 0,1-1 1,-1 1-1,0 0 0,0 0 0,1 0 0,-1 0 0,0 0 0,0 0 1,0 0-1,0 0 0,0 1 0,-1-1 0,1 0 0,0 0 0,0 1 0,7 12-53,-1 0 0,0 0-1,-1 1 1,-1-1 0,0 1-1,0 4 54,19 98-171,-14-61 137,-1-8 25,-4-16 33,3 0 0,2 6-24,-9-36 4,-1 0 1,1 0-1,0 0 1,0 0 0,0 0-1,0 0 1,0 0-1,0 0 1,1 0 0,0 1-5,-1-3 3,-1 0 0,0 0 1,1 1-1,-1-1 0,0 0 1,1 0-1,-1 0 0,1 1 1,-1-1-1,0 0 0,1 0 1,-1 0-1,1 0 0,-1 0 1,1 0-1,-1 0 0,1 0 1,-1 0-1,0 0 0,1 0 1,-1 0-1,1 0 0,-1 0 1,1 0-1,-1 0 0,0-1 1,1 1-1,-1 0 0,1 0 1,-1-1-4,3-1 16,0-1 0,0 0 1,0-1-1,-1 1 0,0 0 1,1-1-1,-1 0 0,0 1 1,-1-1-1,1 0-16,56-131 238,-25 56-110,18-28-128,-39 84 0,1 0 0,2 1 1,0 1-1,1 1 1,1 0-1,13-11 0,-23 25-5,-1 0-1,1 1 0,0 0 1,0 1-1,1-1 1,1 1 5,-8 3-5,0 0 1,0 0 0,1 1 0,-1-1-1,1 1 1,-1-1 0,1 1-1,-1-1 1,1 1 0,-1 0 0,1 0-1,-1 0 1,1 0 0,-1 0-1,1 0 1,-1 0 0,1 0 0,-1 1-1,1-1 1,-1 0 0,1 1-1,-1-1 1,1 1 0,-1 0 0,0 0-1,1-1 1,-1 1 0,0 0-1,0 0 1,1 0 0,-1 0 0,0 0-1,0 1 1,0-1 0,0 0-1,-1 0 1,2 2 4,2 7-32,0 0 1,0 0-1,-1 1 0,0-1 1,-1 1-1,0 0 0,-1 0 1,0 0-1,-1 9 32,-1 7-121,-2 1 1,0-1-1,-5 15 121,-2 5-566,-2 1-1,-3-1 1,-1-1 0,-3 2 566,14-38-220,1-4-16,1 1 0,0-1 0,1 0 1,0 1-1,0-1 0,0 1 0,1-1 1,-1 5 235,4-8-489,5-10-283,23-30-1987,17-13 296</inkml:trace>
  <inkml:trace contextRef="#ctx0" brushRef="#br0" timeOffset="3095.854">3077 1696 10154,'12'-30'2939,"-5"17"-1207,-7 14-1708,0-1 0,0 0 0,0 0 0,0 0 0,0 0 1,0 0-1,0 0 0,0 0 0,0 0 0,0 0 0,0 1 0,0-1 0,0 0 1,0 0-1,0 0 0,0 0 0,0 0 0,0 0 0,0 0 0,0 0 0,0 0 1,0 0-1,0 1 0,0-1 0,0 0 0,0 0 0,0 0 0,0 0 0,0 0 1,0 0-1,1 0 0,-1 0 0,0 0 0,0 0 0,0 0 0,0 0 1,0 0-1,0 0 0,0 0 0,0 0 0,0 0 0,0 0 0,1 0 0,-1 0 1,0 0-1,0 0 0,0 0 0,0 0 0,0 0 0,0 0 0,0 0 0,0 0 1,0 0-1,1 0 0,-1 0 0,0 0 0,0 0 0,0 0 0,0 0 0,0 0 1,0 0-1,0 0 0,0 0-24,0 42-338,-2 1 0,-2-1 1,-2 1-1,-9 36 338,0-7 361,-3-1 1,-3-1-1,-3 0 1,-19 34-362,38-93 45,-1 1 0,0-1 0,0 0 0,-1 0 0,-1-1 0,0 0 0,0 0 0,-1-1 0,0 0 0,-8 6-45,15-14 8,0 0 0,1 0 0,-1 0 0,0 0 0,0 0 0,1 0 0,-1 0 0,0-1 0,0 1-1,0-1 1,0 1 0,0-1 0,0 0 0,0 0-8,0 0 23,1 0 0,0 0 0,0 0 0,0 0 0,0-1-1,0 1 1,0 0 0,0-1 0,0 1 0,0-1 0,0 1 0,0-1-1,0 0 1,0 1 0,0-1 0,1 0 0,-1 0 0,-1 0-23,1-1 53,0 0 0,0-1 0,0 1 0,0 0 1,0 0-1,0-1 0,0 1 0,1-1 0,-1 1 0,1 0 0,0-1 1,0 1-1,0-1 0,0 1 0,0-1 0,0 1 0,1 0 0,-1-1 1,1-2-54,1 1 46,-1-1-1,1 1 1,0-1 0,1 1 0,-1-1 0,1 1 0,-1 0 0,1 0 0,1 0 0,-1 1 0,0-1 0,1 1 0,0 0-1,0 0 1,0 0 0,0 0 0,0 1 0,0-1 0,1 1 0,-1 0 0,1 1 0,0-1 0,-1 1 0,1 0 0,2-1-46,6 1-19,0-1 0,0 2 1,0 0-1,0 0 0,0 1 1,0 1-1,-1 0 0,1 0 1,2 2 18,4 3-7,-1 0 0,0 1 0,0 0 0,-1 2 1,0 0-1,-1 1 0,10 9 7,-7-6-1,0 1 1,-2 1-1,0 0 1,-1 2 0,0 0-1,-2 0 1,0 1-1,-1 1 1,0 2 0,-8-14-1,0 1 0,-1-1 0,0 1-1,0-1 1,-1 1 0,0 0 0,-1 1 0,0-1 0,0 0 0,-1 1 0,0 1 1,1 7-8,0-6 0,-1 0 0,-1-1 1,1 1-1,-2 0 0,0 2 8,1-11-2,-1 1 0,0-1 0,1 0-1,-1 1 1,-1-1 0,1 0 0,0 0 0,-1 1-1,0-1 1,0 0 0,0-1 0,0 1 0,0 0-1,0-1 1,-1 1 0,1-1 0,-1 1 0,0-1-1,0 0 1,-1 0 2,-4 2-3,-1 0 0,1-1 0,-1 0 0,0-1 0,0 0 0,0 0 0,0-1 0,0 0 0,0-1 0,0 0 0,0 0 0,-1-1 0,1 0 0,-8-3 3,-17-4 16,0-1 1,1-1-1,-8-6-16,17 7 35,0-1 0,-21-13-35,39 20 6,0 0 0,1-1 0,-1 0 0,1 0 0,0-1 0,0 1 0,1-1 1,-1 0-1,1 0 0,0-1 0,0 1 0,1-1 0,-2-4-6,4 8-4,0 0-1,0 0 1,1 0-1,-1 0 1,1 0-1,-1 0 1,1 0-1,0 0 1,0 0 0,0-1-1,0 1 1,0 0-1,1 0 1,-1 0-1,1 0 1,-1 0-1,1 0 1,0 0-1,0 0 1,-1 0-1,2 0 1,-1 0 0,0 1-1,0-1 1,0 0-1,1 1 1,-1-1-1,1 1 1,-1-1-1,1 1 1,0 0-1,1-2 5,4-1-25,0 0-1,1 0 0,-1 1 0,1 0 0,0 0 0,-1 1 0,9-2 26,16-1-47,1 0 1,-1 2-1,0 2 0,16 1 47,133 15 21,-87-6 13,9-4-34,-80-5 10,17 1 58,26-4-68,-50 1 65,0 0-1,0-2 0,-1 0 1,1 0-1,13-7-64,14-10 258,-2-1-1,0-3 1,3-4-258,52-32 203,-47 35-174,2 1 0,1 3 0,17-4-29,-45 17-23,-17 7-4,-15 4-23,-72 25-58,-102 32 152,165-54-34,-1 1 1,1 1-1,0 0 1,0 1-1,-14 10-10,23-13-5,0 1-1,0 0 0,1 0 1,0 1-1,0 0 1,1 0-1,0 1 1,0 0-1,0 0 0,1 0 1,0 1-1,-1 3 6,1 0-70,1-1 0,0 1 0,0 0 0,1 0 0,1 0 0,0 1 0,0-1 0,1 0 0,1 3 70,0-10-85,0-1-1,1 1 0,0-1 1,-1 1-1,1-1 0,1 0 1,-1 1-1,1-1 0,-1 0 1,1 0-1,1 0 0,-1 0 1,0 0-1,1-1 0,0 1 1,0-1-1,0 0 0,0 1 0,0-1 1,1-1-1,-1 1 0,1 0 1,0-1-1,0 0 0,0 0 1,0 0-1,2 1 86,11 2-245,1 0 0,0-1 0,-1-1-1,1 0 1,0-1 0,0-1 0,1-1 0,0-1 245,34-3-601,-1-2 1,14-5 600,53-16-904,0-6-1,55-25 905,104-30 359,-241 78-235,-12 2-29,0 1 0,1 2 1,-1 1-1,1 0 1,5 2-96,-31 2 0,-1 0 0,1 1 0,0-1 0,0 0 0,0 0 0,-1 0 0,1 1 0,0-1 0,0 0 0,0 0 0,0 0 0,0 1 0,0-1 0,0 0 0,-1 0 0,1 1 0,0-1 0,0 0 0,0 0 1,0 0-1,0 1 0,0-1 0,0 0 0,0 0 0,0 1 0,0-1 0,0 0 0,1 0 0,-1 1 0,0-1 0,0 0 0,0 0 0,0 1 0,0-1 0,0 0 0,0 0 0,1 0 0,-1 1 1,0-1-1,0 0 0,0 0 0,0 0 0,1 0 0,-1 0 0,0 1 0,0-1 0,0 0 0,1 0 0,-1 0 0,0 0 0,0 0 0,1 0 0,-1 0 0,0 0 0,0 0 0,1 0 0,-1 0 1,0 0-1,0 0 0,1 0 0,-1 0 0,0 0 0,1 0 0,-21 14 18,-15 0 146,0-1 0,0-2 0,-2-1 0,1-2 0,-5-1-164,-62 16 431,57-11-229,1 3 0,0 1 1,1 2-1,-18 12-202,46-22 50,0 1 1,1 1-1,0 1 0,1 0 1,0 0-1,0 2 1,2 0-1,-1 0 0,2 1 1,0 0-1,0 1 1,2 1-1,-1 1-50,6-10 1,1 0-1,-1 1 1,2 0 0,-1 0-1,1 0 1,0 0 0,1 0-1,0 0 1,0 0 0,1 0-1,0 1 1,0-1 0,1 0-1,0 0 1,0 0 0,1 0-1,0 0 1,1 0 0,0 0-1,0-1 1,0 1 0,1-1-1,0 0 1,1 0 0,-1 0-1,1-1 1,1 1 0,-1-1-1,1-1 1,0 1 0,1-1-1,2 2 0,11 7-40,1-1 0,0-1 0,1-1 1,0-1-1,1-1 0,0-1 0,0-1 40,36 9-149,-1-3 1,20 0 148,3-3-268,1-2-1,1-5 1,-1-3-1,0-3 0,64-13 269,42-17-2454,-26-8 82</inkml:trace>
  <inkml:trace contextRef="#ctx0" brushRef="#br0" timeOffset="3440.776">5653 3105 14347,'31'87'3377,"-3"-20"1400,-5 2-5305,-30-48-4001,-31-69 976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21.384"/>
    </inkml:context>
    <inkml:brush xml:id="br0">
      <inkml:brushProperty name="width" value="0.05" units="cm"/>
      <inkml:brushProperty name="height" value="0.05" units="cm"/>
    </inkml:brush>
  </inkml:definitions>
  <inkml:trace contextRef="#ctx0" brushRef="#br0">0 403 5769,'16'58'2069,"-9"-46"577,-7-15-1586,-1 3-985,1 1-1,0-1 1,-1 1 0,1-1 0,0 1 0,-1-1-1,1 1 1,0-1 0,0 1 0,0-1 0,0 1 0,0 0-1,0-1 1,-1 1 0,1-1 0,1 1 0,-1-1-1,0 1 1,0 0 0,0-1 0,0 1 0,0-1-1,0 1 1,1-1 0,-1 1 0,0-1 0,0 1-1,1 0 1,-1-1 0,0 0 0,1 1 0,-1-1 0,0 1-1,1-1 1,-1 1 0,1-1 0,-1 0 0,1 1-1,-1-1 1,1 0 0,-1 0 0,1 1-75,80 21 425,29 15-242,-98-34-108,0 0 1,0-1-1,0-1 0,0 0 1,0 0-1,10-2-75,7-2 306,1-1-1,0-2-305,8-1 123,-1 7-122,-31 1 103,0-1-1,-1 0 1,1 0-1,0 0 1,0-1-1,2 0-103,-9 0 466,5-1-159,5 0-38,29 2-169,116 3-3,-119 0-76,0-2 0,32-4-21,698-36 198,-543 32-163,618 17 146,-26 1 497,-318-30-161,40 5-239,17-1-116,16 14-50,-12 29-109,49 22 21,-389-29-29,163 12 21,192 1 93,-202-23-12,-211-8-62,223-8 64,-261 1-69,70-3 10,111-1 46,204 4 69,-34-20-30,-28-9 59,-33-3-59,0-21 47,24 13 110,6 24-107,-426 19-174,466-6 85,49 7-60,-23-8-8,0-21 53,7-24-79,-455 47 9,422-34 18,-234 32-58,25 10 39,101 19-14,-259-8 10,0 4 1,32 13 3,-68-9-30,52 12 8,-104-28-5,1 0 1,0-2-1,19 0 27,-10-6-62,-35 3 57,0 0 0,0 0 0,1 0 0,-1 0 1,0 0-1,0 0 0,0-1 0,0 1 1,0 0-1,0-1 0,0 1 0,0-1 1,0 1-1,0-1 0,-1 1 0,1-1 1,0 0-1,0 1 0,0-1 0,0 0 0,-1 0 1,1 0-1,0 1 0,-1-1 0,1 0 1,-1 0-1,1 0 0,-1-1 5,-1 0-55,0 0-1,0 0 1,-1 1 0,1-1 0,-1 0-1,0 1 1,1-1 0,-1 1-1,0-1 1,0 1 0,0 0 0,0 0-1,0 0 1,0 0 0,-2-1 55,-2-1-64,-66-36-490,-12-1 554,38 19-155,-54-32-75,2-4-1,-81-62 231,173 115-25,0 0 0,-1 1 0,1-1 1,-1 2-1,0-1 0,-4-1 25,8 3-3,-1 1 0,1-1 0,0 0-1,0 1 1,0 0 0,0-1 0,0 1 0,-1 1 0,1-1 0,0 0 0,0 1 0,0-1 0,0 1-1,0 0 1,0 0 0,0 1 3,2-2-1,1 0 0,-1 0-1,0 0 1,1 0 0,-1 1 0,1-1-1,-1 0 1,0 1 0,1-1 0,-1 0-1,1 1 1,-1-1 0,1 1-1,-1-1 1,1 1 0,0-1 0,-1 1-1,1-1 1,0 1 0,-1-1 0,1 1-1,0 0 1,-1-1 0,1 1 0,0-1-1,0 1 1,0 0 0,0-1-1,0 1 1,0 0 0,0-1 0,0 1-1,0 0 1,0-1 0,0 1 0,0 0-1,0-1 1,0 1 0,0-1-1,1 1 1,-1 0 0,0-1 0,1 1-1,-1-1 1,0 1 0,1-1 1,3 5 5,0-1 0,0-1 0,0 1 1,1 0-1,0-1 0,0 0-5,15 11 51,2 4-16,-2-1 17,0-1 0,1-2 0,1 0 0,1-1-52,51 26 220,14 8 587,76 52-807,-156-95 81,-5-2 31,-7 3-23,1 0-72,-50 71 82,38-57-86,2 1 0,0 0 0,1 1 1,-2 8-14,-7 14 32,-2-1 0,-22 30-32,35-58 2,-1 0 0,0-1 0,-1 0 0,-1-1 0,0 0 0,-1-1 0,0-1 0,0 0 0,-4 0-2,-42 19 50,40-20 2,1 0 0,0 1 0,-6 5-52,19-10 68,3-4-241,4-2-235,13-26-2363,4-36 461</inkml:trace>
  <inkml:trace contextRef="#ctx0" brushRef="#br0" timeOffset="1276.904">4428 1361 5305,'6'-33'2256,"-1"1"0,-2-1 0,-1-20-2256,-2 40 275,0 0 1,-1 0 0,-1 0 0,0 0 0,-1 0 0,0 0 0,-1 1-1,0-1 1,-1 1 0,-3-4-276,7 14 26,0 0-1,0 1 1,0-1-1,-1 1 1,1-1-1,-1 1 1,1 0-1,-1-1 1,1 1-1,-1 0 1,0 0-1,1 0 1,-1 0-1,0 0 1,0 1-1,0-1 1,0 1-1,0-1 1,0 1-1,0-1 1,0 1-1,0 0 1,0 0-1,0 0 1,0 0-1,0 1-25,-7 0 36,0 0 0,0 1 0,0 1 0,0-1 0,-1 2-36,5-2 19,-35 13 32,1 2-1,0 1 1,-26 18-51,-105 75 325,28-17-18,-43 16 1,-98 63 4,245-145-281,2 1 0,1 1 0,2 3 0,0 0-1,3 2 1,1 1 0,1 2 0,-7 16-31,-15 32 19,3 2-1,5 1 1,-9 36-19,31-74 7,3 2 1,1 0-1,4 1 1,-2 18-8,10-39 18,1-1 0,1 1 0,2 0 1,1 0-1,2-1 0,1 1 0,7 24-18,-9-47 41,1 0 0,0 0 0,1 0 0,0-1 0,1 1 0,-1-1 0,2 0 0,-1-1 0,2 1 0,-1-1 0,7 7-41,-9-12 49,0 1 0,1-1 0,-1 1-1,1-1 1,0 0 0,0-1-1,0 1 1,0-1 0,0 0 0,1 0-1,-1-1 1,0 0 0,1 0-1,0 0 1,-1 0 0,1-1 0,-1 0-1,1 0 1,0-1 0,-1 1-1,1-1 1,1-1-49,9-2 136,-1-1 0,1 0 0,-1-2-1,0 0 1,0 0 0,2-3-136,19-12 508,26-22-508,-32 20 100,-1-1-1,-1-1 1,-1-1 0,-1-1-1,-2-2 1,-1 0 0,-1-2 0,16-30-100,-30 47 58,-1-1 1,-1 0 0,0 0 0,-1-1-1,-1 1 1,0-1 0,-1 0 0,0-7-59,-3 17 17,1 1 1,-1-1-1,0 0 0,-1 1 1,1-1-1,-1 1 1,-1-1-1,1 1 1,-1 0-1,0-1 0,0 1 1,-1 0-1,0 0 1,0 1-1,0-1 0,-1 1 1,0-1-1,0 1 1,0 0-1,-1 0 1,1 1-1,-1 0 0,-4-3-17,-1 1-1,-1 0-1,0 1 0,0 0 0,0 1 0,0 0 1,-1 1-1,0 0 0,0 1 0,1 1 1,-1-1-1,0 2 0,-11 0 2,-20 2-40,1 3 0,-1 1 0,-3 2 40,-244 59-418,-33 5-2783,311-70 2876,7 0-79,0-1 1,0 0-1,0 0 0,0 0 0,0-1 0,0 0 0,0 0 0,0 0 1,-1-1-1,1 1 0,0-1 0,-4-2 404,9 3-146,-1-1 0,1 1-1,-1 0 1,1-1 0,-1 1-1,1-1 1,0 1 0,-1-1 0,1 1-1,0-1 1,-1 1 0,1-1 0,0 1-1,0-1 1,0 0 0,-1 1-1,1-1 1,0 1 0,0-1 0,0 0-1,0 1 1,0-1 146</inkml:trace>
  <inkml:trace contextRef="#ctx0" brushRef="#br0" timeOffset="2248.267">4137 3128 8874,'14'21'2010,"-1"1"0,-1 0 1,9 23-2011,-20-43 34,0 0 0,0 0 1,0 0-1,1 0 0,-1-1 1,1 1-1,-1 0 0,1-1 1,0 1-1,-1-1 0,1 0 1,0 0-1,0 1-34,-1-2-25,-1 1-1,1-1 1,0 0-1,-1 1 0,1-1 1,-1 0-1,1 1 1,0-1-1,-1 0 1,1 0-1,0 1 1,-1-1-1,1 0 1,0 0-1,-1 0 1,1 0-1,0 0 0,0 0 1,-1 0-1,1 0 1,0 0-1,-1 0 1,1-1-1,0 1 1,-1 0-1,2-1 26,-2-5-53,0 6 63,0-1 0,0 0 0,0 0 0,0 0 0,1 0 0,-1 0 0,0 0-1,0 0 1,0 0 0,1 0 0,-1 1 0,1-1 0,-1 0 0,0 0 0,1 0 0,-1 1 0,1-1-1,0 0-9,15-21 381,-1 0 0,-1-1-1,-1-1 1,-1 0-1,0-2-380,3-6 149,41-93 38,-5-1 1,23-98-188,54-266 122,-124 474-80,2-1-1,5-14-41,-7 23-22,-23 66-775,-6 34 797,17-59 12,1 0-1,-1 27-11,7-45 3,1 0-1,0 0 1,1 0-1,0 0 1,2 0 0,2 10-3,-4-20 5,0 0 0,1-1 1,0 1-1,0-1 0,0 0 1,0 0-1,0 1 0,1-1 1,0-1-1,0 1 0,0 0 1,0-1-1,1 1 0,0-1 1,-1 0-1,3 1-5,-1-1 21,1 0-1,0 0 0,0-1 1,0 0-1,1 0 0,-1 0 1,0 0-1,1-1 0,0 0 1,-1-1-1,1 0-20,18 0 75,-1-2 0,1-1 1,0 0-1,-1-2 0,18-6-75,-5 0 26,-1 0 0,0-2 0,-2-2 0,1-1 0,-2-2-1,15-11-25,-33 19 25,0-1-1,0 0 1,-1-1-1,0 0 1,-1-1-1,-1-1 0,0 0 1,-1-1-1,0 0 1,-1-1-1,-1 0 1,-1 0-1,0-1 0,2-7-24,-7 11 60,0 0-1,-1 1 0,0-1 1,-1 0-1,0 0 0,-1 0 1,-1 0-1,0 0 0,0 0 1,-2 0-1,0-2-59,-1-1 33,-1 1 0,0 0 1,-1 0-1,0 0 0,-1 1 1,-1 0-1,0 0 0,-1 1 1,-2-1-34,6 7 74,1 2-528,10 20-85,-3-10 514,32 65-90,-3 1-1,4 21 116,21 92-388,17 116 388,-40-156-267,-22-94-24,2 0-1,4 5 292,-16-51-128,0 0 1,0 0-1,0 0 0,0 0 0,1-1 0,2 4 128</inkml:trace>
  <inkml:trace contextRef="#ctx0" brushRef="#br0" timeOffset="3216.423">6808 1656 7122,'1'2'425,"1"-1"1,-1 1 0,0-1-1,0 1 1,0 0 0,0-1-1,0 1 1,0 0 0,0 0 0,0 0-1,-1 0 1,1 0 0,-1 0-1,0 0 1,1 0 0,-1 2-426,0 0 171,-1-1 0,1 1 0,-1 0 0,1 0 0,-1-1 0,0 1 0,-1 0 0,1-1 0,-1 1-171,-1 3-7,-1 0 1,0 0-1,-1-1 0,1 1 1,-1-1-1,0 0 1,-1 0-1,-2 2 7,-6 2 142,1-1 0,-1 0 0,-1-1 0,0 0 0,0-1 0,0-1 0,-1 0 0,0-2 0,-5 2-142,-36 6 1353,-59 5-1353,77-12 254,-21 1 106,6 0 206,-21 6-566,59-8 50,0 0-1,1 1 1,0 0-1,0 1 0,0 1 1,-11 7-50,22-12-5,0 0 1,1 1 0,-1-1-1,1 1 1,-1 0-1,1 0 1,0 0-1,0 0 1,0 1 0,1-1-1,-1 1 1,1 0-1,0-1 1,0 1-1,0 0 1,1 1 0,-1-1-1,1 0 1,0 0-1,0 0 1,1 1-1,-1 1 5,1 0-4,1 0 0,0 0 0,0-1 0,0 1 0,0-1 0,1 1 0,0-1 0,0 1 0,1-1 0,0 0 0,-1 0 0,2 0 0,-1-1 0,0 1 0,1-1 0,0 1 0,2 0 4,18 18 14,2-1 0,0-1 0,1-1 0,1-1 0,14 5-14,9 3 26,0-3 1,47 15-27,86 16 9,-183-55-10,0 0 0,0 0 0,0 1 0,0-1 0,0 0 0,0 1-1,0-1 1,0 1 0,0-1 0,-1 1 0,1-1 0,0 1 0,0 0-1,-1-1 1,1 1 0,0 0 0,-1 0 0,1 0 0,0 0 1,-1 0-1,0-1 0,0 1 1,0-1-1,0 1 0,0-1 1,-1 1-1,1-1 0,0 1 1,0-1-1,0 1 1,-1-1-1,1 1 0,0-1 1,-1 0-1,1 1 0,0-1 1,-1 1-1,1-1 0,0 0 1,-1 1-1,1-1 0,-1 0 1,1 1-1,-1-1 0,1 0 1,-9 5 0,1-1 0,0 0 0,-1-1-1,-2 1 1,-2 1 15,-291 113 111,202-79-106,67-25 3,22-8-36,11-6-13,6-1-17,382-131 69,255-46-26,-402 112-51,-233 64 58,34-13 13,-39 15-11,0 0 0,0-1 0,0 1-1,-1 0 1,1-1 0,0 1 0,0-1 0,0 1 0,-1-1 0,1 1 0,0-1 0,-1 1 0,1-1 0,0 0 0,-1 1 0,1-1 0,-1 0 0,1 0 0,-1 1-1,1-1 1,-1 0 0,0 0 0,1 0 0,-1 0 0,0 0 0,0 1 0,1-1 0,-1 0 0,0 0 0,0 0 0,0 0 0,0 0 0,0 0 0,-1 0-9,-2-6 34,0 1 0,-1 0 0,0 1 0,0-1 0,-1 1 0,1-1 1,-1 1-1,0 1 0,0-1 0,-1 1 0,0 0 0,0 0 1,0 0-1,-5-1-34,0-1 1,-1 1 1,0 1 0,0 0-1,-1 0 1,1 1-1,-1 1 1,-6 0-2,0 1 3,1 1 0,0 0 0,-1 2 0,1 0 0,0 1-1,0 1 1,0 1 0,1 0 0,-1 1 0,1 1 0,1 1 0,-1 0 0,-1 3-3,-4 2 3,1 1 0,1 1 0,1 1-1,0 1 1,1 0 0,0 2 0,2 0 0,0 1 0,-1 3-3,7-6-7,0 1 1,1 1-1,1-1 1,0 1-1,2 1 0,0-1 1,1 1-1,1 0 1,1 0-1,1 1 1,1-1-1,0 0 0,2 1 1,0-1-1,1 0 7,1-4-18,-1 0 1,2-1-1,0 1 0,1-1 0,1 0 0,0-1 0,1 1 1,0-1-1,3 2 18,-3-6-28,0-1 0,1 1 1,0-1-1,0 0 1,1-1-1,0 0 0,0-1 1,1 0-1,0 0 0,0-1 1,1 0-1,6 2 28,2 0-110,2-2-1,-1 0 0,1-1 1,-1-1-1,1-1 0,0-1 1,1-1-1,6-1 111,10-1-268,0-2 0,0-1 0,0-2-1,10-5 269,13-7-904,-1-2 0,-1-3 0,-1-3 0,38-24 904,66-42-2543</inkml:trace>
  <inkml:trace contextRef="#ctx0" brushRef="#br0" timeOffset="3571.134">8499 2338 9466,'-15'4'1314,"-1"0"0,1 0 0,-1-1 0,-9 0-1314,4-2 511,-1-1-1,0 0 0,0-2-510,-35-5-806,1-3 0,-6-4 806,-30-6 214,85 18-72,0 1-1,-1 0 1,1 1-1,0 0 1,-1 0-1,1 0 1,0 1-1,0 0 1,-1 1-1,1-1 1,0 1-1,0 1 1,1-1-1,-1 2-141,1-2 82,2 1 0,-1 1-1,0-1 1,1 1-1,-1 0 1,1 0 0,0 0-1,0 0 1,1 1 0,-1 0-1,1-1 1,0 1-1,0 1 1,1-1 0,-1 0-1,1 1 1,-1 3-82,-1 7 20,1 0 1,1 0-1,0 0 0,1 1 1,0-1-1,1 0 1,1 1-1,2 6-20,2 9-101,1-1 1,1 1-1,11 26 101,-11-39-109,0 0 0,1-1 0,1 0 0,1-1 0,0 0 0,1 0 0,9 8 109,-13-16-77,1-1 0,0-1 0,0 0 0,1 0 0,-1 0 1,2-1-1,-1 0 0,1-1 0,0 0 0,0-1 0,0 0 0,0 0 0,1-1 1,0 0-1,0-1 77,6 0-342,1 0 1,-1-1-1,0-1 1,0-1-1,0 0 1,0-1-1,0-1 1,0-1-1,0 0 1,-1-1-1,7-4 342,107-48-2522</inkml:trace>
  <inkml:trace contextRef="#ctx0" brushRef="#br0" timeOffset="4113.447">9994 1411 5617,'-58'50'5630,"-67"78"-3582,103-103-1430,2 2 0,0 0 0,2 1 0,-12 25-618,-54 124 954,70-144-806,-293 626 1759,-42 39-288,-29 45-735,136-300-701,144-268-118,59-106-41,-273 516 250,312-584-274,-9 15-50,1 1 1,1 1 0,1-1-1,-1 5 50,7-12-213,5-10 57,13-13-112,-16 11 222,113-108-6520,73-93 6566,-78 75-3656</inkml:trace>
  <inkml:trace contextRef="#ctx0" brushRef="#br0" timeOffset="4806.876">10248 2028 10234,'-1'-5'723,"0"0"-1,-1 0 0,0 0 1,0 0-1,-1 1 0,1-1 1,-1 0-1,-2-1-722,5 5 73,-1 1-1,1-1 1,-1 1-1,1-1 1,-1 1 0,1-1-1,-1 1 1,1 0-1,-1-1 1,0 1 0,1 0-1,-1-1 1,0 1-1,1 0 1,-1 0 0,0 0-1,1-1 1,-1 1-1,0 0 1,1 0 0,-1 0-1,0 0 1,0 0-1,1 1 1,-1-1-73,-1 0-25,1 1 1,-1 0-1,1 0 0,0 0 1,-1 0-1,1 0 0,0 0 1,-1 1-1,1-1 0,0 0 1,0 1-1,0-1 0,0 0 0,0 1 1,1-1-1,-1 1 25,-15 32-308,1 0-1,2 1 1,2 1-1,1-1 1,1 2-1,0 13 309,-74 491 2208,20-109-1137,-38 90-790,78-411-254,-111 489 319,121-540-264,4-20 35,2 1 0,0 5-117,7-42-1,0 10-25,0-14 22,1-1 0,-1 1 0,1 0 0,-1 0 0,1-1 0,-1 1 0,1 0 0,-1 0-1,1-1 1,-1 1 0,1 0 0,-1-1 0,0 1 0,1-1 0,-1 1 0,0-1 0,1 1 0,-1 0-1,0-1 1,0 1 0,1-1 0,-1 1 0,0-1 0,0 0 0,0 1 0,0-1 0,0 1 4,59-115-770,114-191-3628,12 8 1,154-182 4397,-149 249-81,13 18 3853,-180 190-3351,-4 5 269,-40 36-342,-39 29-119,-2-2 0,-1-4 0,-8 2-229,42-26 80,6-3-19,-241 155 475,215-133-393,1 1 0,2 3 1,2 1-1,-4 8-143,37-36 72,-1 0 0,2 1 0,0 0 0,1 0 1,0 1-1,1 1 0,1-1 0,0 1 0,1 0 0,-1 8-72,5-17 31,1 1-1,0 0 0,0-1 0,1 1 0,0-1 0,0 1 1,1 0-1,0-1 0,0 1 0,1-1 0,0 0 0,0 1 1,1-1-1,0 0 0,0 0 0,1 0 0,0-1 0,0 1 1,0-1-1,1 0 0,0 0 0,0-1 0,0 1 0,4 2-30,13 9 37,0-1-1,1-1 0,1 0 0,0-2 0,1-1 1,0-1-1,1-1 0,0-1 0,25 4-36,18 2 17,0-2 1,1-4-1,20-1-17,-8-4-341,9-3 341,-59-2-252,0-2-1,-1-1 0,0-1 1,9-4 252,-30 7-320,1-1 0,-1-1 0,0 0 0,0 0-1,0-1 1,-1 0 0,0-1 0,0 0 0,0 0 0,0-1 0,-1 0 0,0 0 0,-1-1 0,0 0 0,0-1 0,0 1 0,4-10 320,11-37-2901</inkml:trace>
  <inkml:trace contextRef="#ctx0" brushRef="#br0" timeOffset="5413.173">11186 3529 7282,'4'1'552,"1"0"0,0 0 1,0 1-1,0 0 1,-1 0-1,1 0 0,-1 0 1,0 1-1,0 0 1,0 0-1,0 0 1,2 2-553,7 8 762,0 1 0,9 12-762,-10-11 228,36 46 1087,33 57-1315,-73-105 119,-1 1 0,-1 0 1,-1 0-1,1 1 0,-2 0 0,0 0 0,-1 0 0,-1 0 0,0 0 0,-1 5-119,1-1 71,15 119 837,25 90-908,-39-214 19,2 1-1,-1-2 1,2 1-1,0 0 1,0-1-1,1 0 1,1-1-1,0 1 1,7 7-19,-14-20 6,-1 1 0,0-1 0,0 0 0,1 1 0,-1-1 0,0 0 0,0 0 1,1 1-1,-1-1 0,0 0 0,1 0 0,-1 1 0,0-1 0,1 0 0,-1 0 0,0 0 0,1 0 0,-1 0 1,0 0-1,1 1 0,-1-1 0,1 0 0,-1 0 0,0 0 0,1 0 0,-1 0 0,1 0 0,-1 0 0,0-1 1,1 1-1,-1 0 0,0 0 0,1 0 0,-1 0 0,0 0 0,1-1 0,-1 1 0,0 0 0,1 0 0,-1 0 1,0-1-1,1 1 0,-1 0 0,0-1 0,0 1 0,1 0-6,11-19 294,-10 15-241,65-130 1001,40-73-767,-87 172-457,3 1 0,1 1 0,1 1 0,20-19 170,-34 40-69,1 0 1,0 1-1,0 1 1,1 0-1,0 0 0,1 2 1,0 0-1,0 0 1,0 1-1,13-3 69,-19 7-4,1 0 0,-1 0-1,0 1 1,0 0 0,1 1 0,-1 0-1,0 0 1,0 0 0,1 1 0,-1 1-1,0-1 1,0 1 0,0 1 0,0 0 0,0 0-1,-1 0 1,1 1 0,-1 0 0,0 0-1,0 1 1,2 2 4,3 4 20,0 2 0,0 0-1,-1 0 1,0 1 0,-2 0-1,1 1 1,-2 0 0,0 0-1,-1 1 1,0 1-20,16 42 57,-3 2 0,-3 2-57,-16-62 0,4 24 41,-4-19-9,0 1 1,1-1 0,-1 1 0,1-1-1,1 0 1,-1 0 0,1 0 0,1 2-33,-4-8 9,1 0 1,-1 0-1,1 0 1,-1 0-1,0 1 1,1-1-1,-1 0 1,0 0-1,1 0 1,-1 0-1,1 0 1,-1 0-1,0 0 1,1 0-1,-1 0 1,0 0-1,1 0 1,-1 0-1,1 0 1,-1-1-1,0 1 1,1 0-1,-1 0 1,0 0-1,1 0 1,-1-1 0,0 1-1,1 0 1,-1 0-1,0-1 1,1 1-1,-1 0 1,0 0-1,0-1 1,0 1-1,1 0 1,-1-1-1,0 1 1,0 0-1,0-1 1,0 1-1,1-1-9,10-17 222,34-93 328,-22 55-457,1 1 1,8-9-94,-23 48-6,0 0 1,1 1-1,1 1 0,1-1 0,0 2 1,0 0-1,2 0 0,-1 1 1,7-3 5,-14 11 2,0 1 1,0 0 0,0 0 0,0 0 0,0 1-1,0 0 1,1 0 0,-1 0 0,1 1 0,0 0 0,-1 0-1,1 1 1,0 0 0,-1 0 0,1 1 0,0 0-1,-1 0 1,1 0 0,-1 1 0,1 0 0,-1 0-1,0 0 1,0 1 0,0 0 0,4 3-3,6 3 43,0 2 1,-1 0-1,0 1 0,0 1 1,-1 0-1,-1 1 1,-1 0-1,4 7-43,101 145 228,-25-35-164,-83-118-52,2 0 1,0 0-1,0-1 0,1-1 1,10 8-13,-14-13-4,0-1 1,1 0-1,-1 0 1,1-1-1,0 0 1,0-1-1,0 0 1,0 0-1,1-1 1,5 1 3,6-1-106,-1-1 1,1-1-1,0-1 1,-1-1-1,1 0 1,-1-2-1,10-2 106,14-6-949,-1-2 0,38-17 949,-22 3-3849,30-19 3849,86-56-4004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46.095"/>
    </inkml:context>
    <inkml:brush xml:id="br0">
      <inkml:brushProperty name="width" value="0.05" units="cm"/>
      <inkml:brushProperty name="height" value="0.05" units="cm"/>
    </inkml:brush>
  </inkml:definitions>
  <inkml:trace contextRef="#ctx0" brushRef="#br0">2181 567 9554,'-16'-15'362,"6"5"92,0-1 0,-1 1-1,-1 1 1,0 0 0,0 1 0,0 0 0,-1 1-1,0 0 1,-11-3-454,15 7 41,0 2 0,0-1-1,0 2 1,1-1 0,-1 1 0,0 0-1,0 1 1,0 0 0,0 0 0,0 1-1,1 0 1,-1 1 0,1 0-1,-1 0 1,-2 2-41,-16 9-23,0 1-1,1 1 0,-16 13 24,-179 136 665,-18 32-665,118-90 869,-85 102-869,114-103 279,6 4 0,-41 69-279,55-63 147,4 4 0,5 2 0,-10 39-147,-5 44 184,9 4 0,1 34-184,-3 47 159,-13 154-159,68-318 80,5-1 1,6 46-81,5-135 55,2 0 0,1 1-1,2-1 1,2-1 0,1 1 0,2-1-1,1 0 1,4 4-55,-6-20 77,0 0 0,1-1 1,1 0-1,1 0 0,0-1 0,2-1 0,-1 0 0,2-1 0,0-1 0,1 0 0,1-1 1,-1-1-1,2 0 0,11 5-77,13 3 152,1-2 0,0-2 1,1-2-1,0-2 0,1-2 1,0-1-1,1-3 0,0-2-152,44 2 171,0-4-1,-1-4 0,57-10-170,-58 1 47,-1-4 0,-1-4 0,0-3-1,82-34-46,-113 35 57,0-3 0,-1-3 1,34-23-58,-56 29 88,-1-1 1,-1-1 0,-1-2 0,-1-1 0,-2-1-1,14-18-88,-7-1 129,-2-1-1,-2-2 1,-3-1-1,-1-1 1,-3 0-1,-2-2 1,4-20-129,15-68 177,-6-1 0,-1-33-177,0-49 38,-9-2 0,-9-118-38,-17 18-68,-32-201 68,5 259-4,-54-211 4,51 339-190,-10-8 190,21 81-226,-3 0-1,-3 2 0,-8-9 227,22 47-255,-2 1-1,0 0 1,-1 1-1,-2 1 1,-1 1-1,-4-3 256,7 11-664,-1 0-1,-1 1 0,0 1 0,0 0 0,-2 2 0,1 0 0,-2 1 0,-18-5 665,-146-46-4161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4.933"/>
    </inkml:context>
    <inkml:brush xml:id="br0">
      <inkml:brushProperty name="width" value="0.05" units="cm"/>
      <inkml:brushProperty name="height" value="0.05" units="cm"/>
      <inkml:brushProperty name="color" value="#FF0066"/>
    </inkml:brush>
  </inkml:definitions>
  <inkml:trace contextRef="#ctx0" brushRef="#br0">379 1 6993,'-17'3'4278,"12"-1"-4027,1 1 0,0 0 1,-1 0-1,1 0 0,-4 4 1,-65 67 155,-22 22-235,69-73-159,1 2 0,1 0 0,1 2 0,-32 47 0,53-71-19,1-1 1,0 0-1,0 0 0,0 1 1,0-1-1,0 1 1,0-1-1,0 1 0,0 4 1,1-6 3,0-1 0,0 1 1,1 0-1,-1 0 0,0-1 1,0 1-1,1 0 0,-1 0 0,0-1 1,1 1-1,-1 0 0,0-1 1,1 1-1,-1-1 0,1 1 0,-1 0 1,1-1-1,-1 1 0,1-1 1,0 1-1,-1-1 0,1 0 0,0 1 1,-1-1-1,1 0 0,0 1 1,0-1-1,-1 0 0,1 0 0,0 0 1,0 1-1,-1-1 0,1 0 1,1 0-1,14 0 18,1 0 0,-1 0 0,0-2 1,0 0-1,0 0 0,23-8 0,5 0 18,-24 6-13,0 0 1,0-2 0,26-10 0,-41 14-14,0 0 1,0-1-1,-1 1 0,1-1 1,-1 0-1,1-1 0,-1 1 1,0-1-1,0 0 0,0 0 0,-1 0 1,1 0-1,-1-1 0,0 1 1,-1-1-1,1 0 0,-1 0 1,2-5-1,-1-1 16,-1 1 0,-1-1-1,1 0 1,-2 0 0,0 0 0,0 0 0,-1 1-1,0-1 1,-1 0 0,0 0 0,-1 1 0,0-1 0,0 1-1,-1 0 1,-1 0 0,0 0 0,0 1 0,-1 0-1,0 0 1,-13-15 0,16 21-194,-1 0 0,1 1 1,-1-1-1,1 1 0,-1 0 0,0 0 0,0 0 1,0 1-1,0-1 0,0 1 0,0 0 0,0 0 0,-1 1 1,1-1-1,0 1 0,0 0 0,-9 1 0,-23 1-1970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48.393"/>
    </inkml:context>
    <inkml:brush xml:id="br0">
      <inkml:brushProperty name="width" value="0.05" units="cm"/>
      <inkml:brushProperty name="height" value="0.05" units="cm"/>
    </inkml:brush>
  </inkml:definitions>
  <inkml:trace contextRef="#ctx0" brushRef="#br0">316 550 8306,'13'-22'4566,"-1"-21"-2786,-7 20-1570,-2 11-232,0 0-1,-1 0 1,-1 0 0,0 0-1,-1 0 1,0 0 0,0 0-1,-2 0 1,1 0 0,-2 0 0,1 0-1,-3-5 23,-5-11 106,-1 1 1,-2 0-1,0 1 0,-11-15-106,-4-2 786,-28-33-786,56 75-1,0 1 0,0 0 0,0 0 0,0 0 0,0 0 0,0 0 0,0-1 0,0 1 0,0 0 0,-1 0 0,1 0 0,0 0 1,0 0-1,0 0 0,0-1 0,0 1 0,0 0 0,-1 0 0,1 0 0,0 0 0,0 0 0,0 0 0,0 0 0,0 0 0,-1 0 0,1 0 0,0 0 0,0 0 0,0 0 1,0 0-1,-1 0 0,1 0 0,0 0 0,0 0 0,0 0 0,0 0 0,-1 0 0,1 0 0,0 0 0,0 0 0,0 0 0,0 0 0,0 0 0,-1 0 0,1 0 1,0 1-1,0-1 0,0 0 0,0 0 0,0 0 0,0 0 0,0 0 0,-1 0 1,-2 14-47,0 30 1,3-43 46,-11 301-32,4-217 21,-17 80 11,14-120 6,-1 0 1,-3-1-1,-1-1 1,-10 16-7,21-48 75,-1-1 0,-1 0 0,0-1 0,-6 8-75,12-17 16,0 1-1,0-1 1,0 0 0,0 1 0,-1-1 0,1 0-1,0 1 1,0-1 0,-1 0 0,1 1 0,0-1-1,0 0 1,-1 1 0,1-1 0,0 0 0,-1 0 0,1 0-1,0 1 1,-1-1 0,1 0 0,-1 0 0,1 0-1,0 0 1,-1 0 0,1 0 0,-1 0 0,1 1-1,0-1 1,-1 0 0,1 0 0,-1-1 0,1 1-1,0 0 1,-1 0 0,1 0 0,0 0 0,-1 0 0,1 0-1,-1 0 1,1-1 0,0 1 0,-1 0 0,1 0-1,0-1 1,-1 1 0,1 0 0,0 0 0,0-1-1,-1 1 1,1 0 0,0-1 0,0 1 0,-1 0-1,1-1 1,0 1 0,0-1-16,-7-24 706,6-22-292,2 0 0,2 1 0,2-1 0,6-22-414,-6 38 36,31-197 107,20-146 84,-53 354-159,-4 34-115,-2 22-52,2 188-146,3-182 227,2 0 1,2 0 0,2 0-1,4 9 18,-8-37-10,0-1-1,2 0 1,-1 0-1,1-1 1,1 1-1,1 0 11,-4-8 7,-1 0 0,1 0 0,0 0-1,1 0 1,-1-1 0,1 1 0,0-1 0,0 0-1,0-1 1,1 1 0,-1-1 0,1 0 0,0-1-1,2 2-6,-7-4 12,1 1 0,-1-1 0,1 1 0,0-1 0,-1 1 0,1-1 0,0 0 0,0 0 0,-1 0 0,1 0 0,0 0 0,0 0 0,-1 0 0,1-1 0,0 1 0,-1-1 0,1 1 0,0-1 0,-1 0 0,1 1 0,-1-1-1,1 0 1,-1 0 0,1 0 0,-1 0 0,0 0 0,0-1 0,1 1 0,-1 0 0,0-1 0,0 1 0,0-1 0,0 1 0,-1-1 0,1 1-12,1-3 45,-1 0 1,1 0 0,-1 0-1,0-1 1,-1 1-1,1 0 1,-1 0-1,1 0 1,-1 0 0,-1-1-1,1 1 1,0 0-1,-2-3-45,-6-21 233,-2 1-1,-1 1 0,-1 0 0,-12-19-232,-12-27 225,31 60-194,-4-9 45,0 0 1,-4-17-77,12 32 6,-1 0 1,1 0 0,0 0-1,0 0 1,1 0 0,0 0-1,0 0 1,0 0 0,1 0 0,0 1-1,0-1 1,2-5-7,-2 9-8,-1 1 1,1-1-1,0 1 1,-1-1-1,1 1 1,0-1-1,0 1 1,0-1-1,0 1 1,1 0-1,-1 0 1,0 0-1,0-1 1,1 1-1,-1 1 1,1-1-1,-1 0 0,1 0 1,-1 0-1,1 1 1,-1-1-1,1 1 1,0-1-1,-1 1 1,1 0-1,0-1 1,-1 1-1,1 0 1,0 0-1,0 0 1,-1 0-1,1 1 1,0-1-1,1 1 8,2 0-56,0 0 1,0 1-1,-1 0 0,1 0 1,0 0-1,-1 1 0,1 0 1,-1 0-1,0 0 0,0 0 1,1 1 55,4 5-204,-1 1 0,-1-1 0,1 1 0,-2 1 0,1-1-1,-2 1 1,1 1 0,1 5 204,3 11-172,0 1-1,3 25 173,-10-41-657,-1 1-1,0-1 1,-1 1-1,-1 5 658,-6 54-1811</inkml:trace>
  <inkml:trace contextRef="#ctx0" brushRef="#br0" timeOffset="1591.18">18217 353 7818,'6'-4'292,"1"-1"1,0 1 0,-1 0 0,1 1-1,1-1 1,-1 1 0,0 1-1,3-1-292,6-1 638,1 2 0,1 0 0,0 0-638,4 0 39,-9 1 81,-1 0 1,1-1-1,-1 0 1,0-1-1,0-1 1,0 0-1,0 0 0,0-1 1,-1-1-1,0 0 1,0 0-1,-1-1 1,9-7-121,-17 12 240,0 0 1,0-1-1,-1 1 1,1 0-1,-1 0 0,0-1 1,1 1-1,-1-2-240,-1 3-2,0 0 0,1 0 0,-1 0-1,0 0 1,1 0 0,-1 1 0,0-1-1,1 0 1,-1 0 0,1 0 0,0 0-1,-1 1 1,1-1 0,0 0 0,-1 0-1,1 1 1,0-1 0,0 1 0,-1-1-1,1 0 1,0 1 0,0 0 0,0-1-1,0 1 1,0-1 0,0 1 0,0 0-1,0 0 1,0 0 0,0 0 0,0-1-1,0 1 1,0 0 0,0 1 0,0-1-1,0 0 1,0 0 0,0 0 0,-1 0-1,1 1 1,0-1 0,0 1 0,1-1 2,0 1-6,0 1 0,0-1 0,0 0 0,0 1 0,0-1 0,0 1 1,-1 0-1,1 0 0,-1-1 0,1 1 0,-1 0 0,1 0 0,-1 1 0,0-1 1,0 0-1,0 0 0,0 0 0,0 1 0,0 1 6,7 45-28,-8-30 25,0-1 1,-1 1 0,-1 0 0,-1-1 0,-1 1-1,-1 1 3,-4 23-10,6-25 13,-6 27-25,-5 12 22,11-44-12,-1-1 1,-1 0 0,0 0-1,0-1 1,-2 1 0,-6 10 11,13-22 3,-1 1 0,1 0 0,-1 0-1,1-1 1,-1 1 0,1 0 0,-1-1 0,1 1 0,-1 0 0,0-1-1,1 1 1,-1-1 0,0 1 0,1-1 0,-1 0 0,0 1 0,0-1-1,0 0 1,1 1 0,-1-1 0,0 0 0,0 0-3,0 0 9,1 0 0,0-1 1,-1 1-1,1-1 0,-1 1 1,1 0-1,0-1 0,-1 1 1,1-1-1,0 1 0,0-1 0,-1 1 1,1-1-1,0 1 0,0-1 1,0 0-1,0 1 0,-1-1 1,1 1-1,0-1 0,0 1 0,0-1 1,0 0-10,4-40 371,55-219 419,-20 88-634,-17 67-3,-20 94-77,-6 10 12,-10 14 28,-39 61-102,4 2 1,-30 62-15,-36 59 19,87-148-26,25-41 21,6-6 159,8-12 315,23-57-214,-14 36-254,-8 15-13,-2-1-1,0 0 1,-1 0-1,0-1 1,-1 0 0,1-7-7,6-29 14,-11 36-10,1-1 1,0 1-1,2 0 1,0 0 0,1 1-1,1 0 1,0 0-1,4-3-4,-12 18-5,1 0 0,-1 1 0,0-1 0,1 1 0,-1 0 0,1-1-1,-1 1 1,1 0 0,-1 0 0,1 0 0,0 0 0,0 0 0,0 0 0,-1 0 0,1 1-1,0-1 6,-1 1-4,0 0-1,0 1 1,0-1-1,0 0 0,0 0 1,-1 1-1,1-1 1,0 1-1,0-1 0,-1 1 1,1-1-1,0 1 0,0-1 1,-1 1-1,1 0 1,-1-1-1,1 1 0,0 0 1,-1-1-1,1 1 1,-1 0-1,0 0 0,1 0 1,-1-1-1,0 1 0,1 0 1,-1 0-1,0 0 1,0 0-1,0 0 0,0 0 1,0 0-1,0-1 1,0 2 4,3 19-39,-1 0 0,-1 0 1,-1 0-1,-1 0 1,-1 2 38,-17 106 51,16-115-45,-3 22 131,-3 0 1,-1 0 0,-1-1 0,-2 0 0,-11 18-138,21-60 2184,3-9-1451,1-9-675,3 1 1,0-1-1,1 1 0,1 0 1,4-9-59,-3 12 17,4-24-17,2-19 0,-3 12-29,-8 36 22,-8 24-46,-2 7 25,-36 67-73,25-45 43,-3 0-1,-2 2 59,22-36-36,1 0-1,-1-1 0,0 1 0,0-1 1,0 1-1,0-1 0,-1 0 1,1 0-1,0 0 0,-1 0 1,0 0-1,1-1 0,-1 1 0,0-1 1,0 1-1,0-1 0,0 0 1,-2 0 36,3-1-66,0 0 1,1 0-1,-1 0 1,0-1 0,1 1-1,-1 0 1,1-1-1,-1 1 1,1-1 0,-1 0-1,1 1 1,-1-1-1,1 0 1,-1 0 0,0-1 65,-2-2-263,0 1 1,1-1 0,0 0 0,-1 0 0,1 0 0,1 0 0,-2-3 262,-40-82-6677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53.224"/>
    </inkml:context>
    <inkml:brush xml:id="br0">
      <inkml:brushProperty name="width" value="0.05" units="cm"/>
      <inkml:brushProperty name="height" value="0.05" units="cm"/>
    </inkml:brush>
  </inkml:definitions>
  <inkml:trace contextRef="#ctx0" brushRef="#br0">1 540 7874,'11'4'1400,"1"0"0,-1 0 0,8 0-1400,10 1-103,1-2-1,0-1 1,12-1 103,-2-4 240,-1-1 1,0-2-1,0-2 1,0-1-1,21-10-240,71-16 977,-50 20-766,1 4 0,1 3 0,2 4-211,250 5 144,-270 0-54,492 13 518,725-2 235,-416-45-414,-664 23-286,512-20 481,221 14 260,-22 41-268,19 2-353,-27-38-71,32-42-52,16-17-34,31 21-56,-47 55 16,-55 40-85,-80-12 90,-52-49-31,-304-14-31,-197 12-8,426-19 14,-408 30 30,68 16-45,-164 5-18,64 17 18,174 43 11,-319-57-14,113 18-59,122 4 62,-221-33 22,0-5 0,0-4 0,0-4 0,12-7-22,-99 10-1,-3 2-1,0-1-1,-1 0 0,1-1 0,-1-1 0,0 0 0,0 0 0,0-2 0,10-5 3,-17 6-132,-9 4-366,-15 9 87,-24 20 541,-22 20-130,48-35-14,1 1-1,0 1 0,1 0 0,-9 14 15,10-12-206,-2 0-1,-11 10 207,22-24-84,0 1 0,-1-1 0,0 1 0,1-1 0,-1 0 0,-1-1 0,1 0 0,0 1 0,0-1 0,-1-1 0,1 1 0,-1-1 0,0 0 0,1-1 0,-1 1 0,0-1 0,1 0 0,-5-1 84,-5-1-177,0-1 0,0 0 0,0-1 0,0-1 0,1-1 0,-6-3 177,-154-75-2061,166 80 1861,-98-52-1459</inkml:trace>
  <inkml:trace contextRef="#ctx0" brushRef="#br0" timeOffset="422.277">16972 28 10730,'19'-5'3257,"-1"1"0,13-1-3257,73-3-767,-101 8 768,139-5-2983,99 10 2982,-181-1 462,-1 4 0,1 2 0,-1 2 0,-1 3 0,20 10-462,-24-4 43,-1 3-1,-1 1 1,-1 3-1,-2 3 1,-1 1-1,-1 2 1,-2 3-1,-2 1 1,-1 3-43,-22-21-9,0 2 1,-2 0 0,-1 1-1,-1 1 1,10 18 8,-20-31 17,-1 0-1,0 0 1,0 1-1,-1 0 1,-1-1-1,0 1 1,-1 1-1,0-1 1,0 0-1,-2 0 1,1 1-1,-2-1 1,0 1-1,-1 6-16,0-11 46,0-1 1,0 1-1,-1-1 0,0 0 1,-1 0-1,1 0 0,-2 0 1,1-1-1,0 1 0,-1-1 1,0 0-1,-1-1 0,1 1 1,-1-1-1,0 0 0,-1 0 1,-5 3-47,-13 6 198,0-1 1,-1-1-1,0-2 1,-8 2-199,31-10 12,-125 41 187,-2-6-1,-2-5 1,-102 9-199,136-30-1814,0-5-1,-59-4 1815,76-4-5577</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58.294"/>
    </inkml:context>
    <inkml:brush xml:id="br0">
      <inkml:brushProperty name="width" value="0.05" units="cm"/>
      <inkml:brushProperty name="height" value="0.05" units="cm"/>
    </inkml:brush>
  </inkml:definitions>
  <inkml:trace contextRef="#ctx0" brushRef="#br0">15 2453 10274,'2'3'3518,"-4"-5"-582,-6-11 1238,7 12-4112,0-1 0,1 1 1,-1 0-1,0 0 0,1-1 0,-1 1 0,1 0 1,0-1-1,-1 1 0,1 0 0,0-1 0,0 1 0,0-1 1,0 1-1,0 0 0,0-1 0,0 1 0,0-1 1,1 1-1,-1 0 0,1-1 0,-1 1 0,1 0 0,-1 0 1,1-1-1,0 1 0,-1 0 0,1 0 0,0 0 1,0-1-63,19-14-736,-14 12 635,0-1-1,0 0 1,-1 0 0,1 0 0,-1-1 0,-1 1 0,1-1 0,-1-1 101,3-5 310,-1-1-1,0 0 0,-1 0 1,2-8-310,-7 21 8,0 0 0,0 0 0,0 0 0,0 0 0,0 0 0,0-1 1,0 1-1,0 0 0,0 0 0,0 0 0,0 0 0,0 0 0,0 0 0,0 0 0,0 0 1,0-1-1,0 1 0,0 0 0,0 0 0,0 0 0,0 0 0,0 0 0,0 0 1,0 0-1,0 0 0,0 0 0,0 0 0,0 0 0,1-1 0,-1 1 0,0 0 0,0 0 1,0 0-1,0 0 0,0 0 0,0 0 0,0 0 0,0 0 0,0 0 0,1 0 0,-1 0 1,0 0-1,0 0 0,0 0 0,0 0 0,0 0 0,0 0 0,0 0 0,0 0 0,1 0 1,-1 0-1,0 0 0,0 0 0,0 0 0,0 0 0,0 0 0,0 1-8,4 6 173,2 18-141,0 77-123,-4-1 1,-4 6 90,0 66-42,10-2-35,-4-137 38,1-1 0,1 1 1,11 28 38,-14-52-15,0-1 1,1 1 0,0-1-1,1 0 1,0 0 0,0 0-1,1 0 1,0-1 0,6 7 14,-7-11-4,-1 0 1,1 0 0,0-1-1,0 1 1,0-1-1,1 0 1,-1-1 0,1 1-1,-1-1 1,1 0-1,0 0 1,0-1-1,0 0 1,0 0 0,0 0-1,0-1 1,1 0 3,7 0 4,0-1 1,0-1 0,-1 0-1,1-1 1,-1 0 0,8-4-5,43-17 79,-1-3 0,-1-2 0,-1-4 0,30-22-79,335-237 319,-12-31-107,-81 47-163,43-40-20,329-272 29,-43 57-16,-344 290 109,88-37-151,-323 223 72,2 4 0,18-4-72,-75 41 21,-14 6-17,0 2 0,0-1-1,0 2 1,1 0 0,0 1 0,6-1-4,-18 4-3,0 1-1,0 0 1,0 0 0,1 0-1,-1 0 1,0 0 0,0 1-1,0-1 1,0 1 0,0 0-1,1 0 1,-1 0 0,-1 0 0,1 1-1,0-1 1,0 1 0,0 0-1,-1 0 1,1 0 0,-1 0 3,2 2-2,0 0 0,-1 0 1,1 0-1,-1 0 0,0 1 1,-1 0-1,1-1 0,-1 1 1,0 0-1,0 0 1,0 0-1,-1 1 2,1 1 1,-1-1-1,0 0 1,0 0-1,-1 1 1,0-1-1,0 1 1,0-1 0,-1 0-1,0 1 1,-1 2-1,1-5 0,0 0 1,0-1 0,-1 1-1,1 0 1,-1-1-1,0 0 1,0 1 0,0-1-1,-1 0 1,1 0-1,-1 0 1,1 0 0,-1 0-1,0-1 1,0 1-1,-3 1 0,-4 1-5,0 0 0,0-1 0,0 0 0,-1 0-1,1-1 1,-1 0 0,0-1 0,0-1-1,-9 1 6,-17-1-272,0-1 0,-12-3 272,13 1-330,-253-23-7322,197 9 3021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7:59.258"/>
    </inkml:context>
    <inkml:brush xml:id="br0">
      <inkml:brushProperty name="width" value="0.05" units="cm"/>
      <inkml:brushProperty name="height" value="0.05" units="cm"/>
    </inkml:brush>
  </inkml:definitions>
  <inkml:trace contextRef="#ctx0" brushRef="#br0">492 3501 10642,'-16'-16'1181,"8"8"-15,0 0 1,0 0-1,-7-3-1166,15 10 4,0 1 1,-1 0-1,1 0 1,-1 0-1,1-1 1,0 1-1,-1 0 1,1 0-1,-1 0 1,1 0-1,0-1 1,-1 1-1,1 0 1,-1 0-1,1 0 1,-1 0-1,1 0 1,0 0-1,-1 0 1,1 0-1,-1 1 1,1-1-1,-1 0 0,1 0 1,0 0-1,-1 0 1,1 1-1,-1-1 1,1 0-1,0 0 1,-1 0-1,1 1 1,0-1-1,-1 0 1,1 1-1,0-1 1,0 0-1,-1 1 1,1-1-1,0 1-4,-7 16-407,7-14 372,-18 67-753,-34 119 545,-46 107 545,-38 128 492,99-288-426,6 2 1,3 20-369,27-153 8,-5 39 156,-1 38-164,7-70 16,0 0 1,0 1-1,2-1 0,-1 0 0,2 1 0,0-1 0,0 0 0,1-1 0,0 2-16,-3-11 6,0-1-1,-1 1 0,1-1 1,0 1-1,0 0 1,0-1-1,0 0 0,0 1 1,0-1-1,0 1 1,1-1-1,-1 0 0,0 0 1,1 0-1,-1 0 1,1 0-1,-1 0 0,1 0 1,-1-1-1,1 1 1,0 0-1,-1-1 1,1 1-1,0-1 0,0 0 1,-1 1-1,1-1 1,0 0-1,0 0 0,0 0-5,5-2 37,0 0 1,-1 0-1,1 0 0,-1 0 0,0-1 0,1 0 0,-1-1 0,0 0-37,22-13 143,-1-2 0,-1 0 0,2-5-143,145-133 479,56-70-17,74-84-37,42-45-260,908-933 2,-59 103-246,-1097 1092 13,308-307-452,-101 88-3533,42-80 4051,-98 58-3232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4:04.061"/>
    </inkml:context>
    <inkml:brush xml:id="br0">
      <inkml:brushProperty name="width" value="0.05" units="cm"/>
      <inkml:brushProperty name="height" value="0.05" units="cm"/>
      <inkml:brushProperty name="color" value="#FF0066"/>
    </inkml:brush>
  </inkml:definitions>
  <inkml:trace contextRef="#ctx0" brushRef="#br0">0 8 6825,'42'-8'1945,"-45"21"111,-5 4-1840,1 9-2456,-3-2-153,1-2-559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2:40.871"/>
    </inkml:context>
    <inkml:brush xml:id="br0">
      <inkml:brushProperty name="width" value="0.05" units="cm"/>
      <inkml:brushProperty name="height" value="0.05" units="cm"/>
      <inkml:brushProperty name="color" value="#FF0066"/>
    </inkml:brush>
  </inkml:definitions>
  <inkml:trace contextRef="#ctx0" brushRef="#br0">1 22 6473,'12'-11'-1600,"6"1"1760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2:53.513"/>
    </inkml:context>
    <inkml:brush xml:id="br0">
      <inkml:brushProperty name="width" value="0.05" units="cm"/>
      <inkml:brushProperty name="height" value="0.05" units="cm"/>
      <inkml:brushProperty name="color" value="#FF0066"/>
    </inkml:brush>
  </inkml:definitions>
  <inkml:trace contextRef="#ctx0" brushRef="#br0">1 0 4537,'0'11'1720,"1"0"-111,2 0-1193,0-4-1408,2 1-577,0-2-191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3:32.273"/>
    </inkml:context>
    <inkml:brush xml:id="br0">
      <inkml:brushProperty name="width" value="0.05" units="cm"/>
      <inkml:brushProperty name="height" value="0.05" units="cm"/>
      <inkml:brushProperty name="color" value="#FF0066"/>
    </inkml:brush>
  </inkml:definitions>
  <inkml:trace contextRef="#ctx0" brushRef="#br0">2 23 6129,'-2'-23'0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3:38.899"/>
    </inkml:context>
    <inkml:brush xml:id="br0">
      <inkml:brushProperty name="width" value="0.05" units="cm"/>
      <inkml:brushProperty name="height" value="0.05" units="cm"/>
      <inkml:brushProperty name="color" value="#FF0066"/>
    </inkml:brush>
  </inkml:definitions>
  <inkml:trace contextRef="#ctx0" brushRef="#br0">1 0 12427,'100'97'3272,"-85"-82"-103,4 5-3241,13 12-1664,2 2-401,6 3 25,-11-12 719,-1-13-263,-6-17 440,-2-4 96,-8-15-665,-4-15 257</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2:37.690"/>
    </inkml:context>
    <inkml:brush xml:id="br0">
      <inkml:brushProperty name="width" value="0.05" units="cm"/>
      <inkml:brushProperty name="height" value="0.05" units="cm"/>
      <inkml:brushProperty name="color" value="#FF0066"/>
    </inkml:brush>
  </inkml:definitions>
  <inkml:trace contextRef="#ctx0" brushRef="#br0">1 0 4569,'19'15'665,"2"-1"1,-1-1-1,2 0 0,0-2 1,0 0-1,1-2 0,0-1 1,1 0-1,46 7 0,-58-13-467,-12-2-167,0 0 0,1 1 0,-1-1 0,0 0 0,0 0 0,0 0 0,0 0 0,0 0 0,0 0 0,1 0 0,-1 0 0,0 0 0,0 0 0,0 0 0,0 0 0,1 0 0,-1 0 0,0 0 0,0 0 0,0 0 0,0 0 0,1 0 0,-1 0 0,0 0 0,0 0 0,0 0 0,0 0 0,0 0 0,1 0 0,-1 0 0,0 0 0,0 0 0,0 0 0,0 0 0,0-1 0,0 1 0,1 0 0,-1 0 0,0 0 0,0 0 0,0 0 0,0 0 0,0-1 0,0 1 0,0 0 0,0 0 0,0 0 0,0 0 0,0-1-1,0 1 1,1 0 0,-1 0 0,0 0 0,0 0 0,0-1 0,3-9 249,12-37-1339,-13 43-43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5.369"/>
    </inkml:context>
    <inkml:brush xml:id="br0">
      <inkml:brushProperty name="width" value="0.05" units="cm"/>
      <inkml:brushProperty name="height" value="0.05" units="cm"/>
      <inkml:brushProperty name="color" value="#FF0066"/>
    </inkml:brush>
  </inkml:definitions>
  <inkml:trace contextRef="#ctx0" brushRef="#br0">69 218 3177,'-34'-89'5095,"1"3"-691,32 84-4287,1 0 0,-1 0-1,1-1 1,0 1 0,0 0 0,0 0-1,1-1 1,-1 1 0,0 0 0,1 0-1,-1 0 1,1-1 0,2-3 0,-3 6-97,0-1 1,0 1 0,1-1-1,-1 1 1,0-1-1,1 1 1,-1 0 0,1-1-1,-1 1 1,1-1 0,-1 1-1,0 0 1,1-1 0,-1 1-1,1 0 1,0-1 0,-1 1-1,1 0 1,-1 0 0,1 0-1,-1 0 1,2-1 0,-1 2-17,0-1 0,0 0 0,0 0 1,0 1-1,0-1 0,0 0 0,-1 1 1,1-1-1,0 1 0,0-1 0,0 1 0,0 0 1,0-1-1,-1 1 0,1 0 0,0 0 1,0 1-1,4 4 13,0 0-1,-1 1 1,-1-1 0,1 1 0,-1 0-1,0 0 1,3 13 0,11 58 90,-12-48-68,73 520-107,-67-369-3266,-13-102 828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3:54.881"/>
    </inkml:context>
    <inkml:brush xml:id="br0">
      <inkml:brushProperty name="width" value="0.05" units="cm"/>
      <inkml:brushProperty name="height" value="0.05" units="cm"/>
      <inkml:brushProperty name="color" value="#FF0066"/>
    </inkml:brush>
  </inkml:definitions>
  <inkml:trace contextRef="#ctx0" brushRef="#br0">76 129 4761,'-13'-43'2857,"-15"-1"-2857,-6 2 312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4:33.720"/>
    </inkml:context>
    <inkml:brush xml:id="br0">
      <inkml:brushProperty name="width" value="0.05" units="cm"/>
      <inkml:brushProperty name="height" value="0.05" units="cm"/>
      <inkml:brushProperty name="color" value="#FF0066"/>
    </inkml:brush>
  </inkml:definitions>
  <inkml:trace contextRef="#ctx0" brushRef="#br0">148 1 5081,'-31'64'4425,"-3"22"-1512,2-6-521,4 28-2720,13-2-2889,7 6 473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4:40.421"/>
    </inkml:context>
    <inkml:brush xml:id="br0">
      <inkml:brushProperty name="width" value="0.05" units="cm"/>
      <inkml:brushProperty name="height" value="0.05" units="cm"/>
      <inkml:brushProperty name="color" value="#FF0066"/>
    </inkml:brush>
  </inkml:definitions>
  <inkml:trace contextRef="#ctx0" brushRef="#br0">0 16 8714,'27'-3'2376,"-14"0"393,-6 3-2553,-20-10-5217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4:43.269"/>
    </inkml:context>
    <inkml:brush xml:id="br0">
      <inkml:brushProperty name="width" value="0.05" units="cm"/>
      <inkml:brushProperty name="height" value="0.05" units="cm"/>
      <inkml:brushProperty name="color" value="#FF0066"/>
    </inkml:brush>
  </inkml:definitions>
  <inkml:trace contextRef="#ctx0" brushRef="#br0">1 7 4017,'4'-7'0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4:43.628"/>
    </inkml:context>
    <inkml:brush xml:id="br0">
      <inkml:brushProperty name="width" value="0.05" units="cm"/>
      <inkml:brushProperty name="height" value="0.05" units="cm"/>
      <inkml:brushProperty name="color" value="#FF0066"/>
    </inkml:brush>
  </inkml:definitions>
  <inkml:trace contextRef="#ctx0" brushRef="#br0">1 16 10306,'20'3'568,"-39"-21"2425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04.996"/>
    </inkml:context>
    <inkml:brush xml:id="br0">
      <inkml:brushProperty name="width" value="0.05" units="cm"/>
      <inkml:brushProperty name="height" value="0.05" units="cm"/>
      <inkml:brushProperty name="color" value="#FF0066"/>
    </inkml:brush>
  </inkml:definitions>
  <inkml:trace contextRef="#ctx0" brushRef="#br0">648 14 9402,'1'3'656,"0"-1"1,-1 0-1,1 1 0,-1-1 0,1 1 1,-1 0-1,0-1 0,0 1 0,0-1 1,0 1-1,-1 3 0,1-5-468,-1-1-1,1 1 1,0-1-1,-1 1 1,1-1 0,-1 1-1,1-1 1,0 1-1,-1-1 1,1 1-1,-1-1 1,0 0 0,1 1-1,-1-1 1,1 0-1,-1 0 1,1 1-1,-1-1 1,-1 0 0,-21 0 1841,-94-22-1847,70 11-1503,-1 2-1,-1 2 0,-59 0 0,98 8 1242,0 0-1,-1 0 1,1 1 0,0 1-1,0-1 1,0 2 0,0-1-1,0 1 1,1 1-1,0 0 1,0 0 0,0 1-1,1 0 1,-1 1 0,2-1-1,-11 12 1,10-9 291,-1 2 0,2-1 1,-1 1-1,1 0 0,1 1 0,0-1 1,1 1-1,0 1 0,1-1 1,0 1-1,1-1 0,-2 17 0,4-20-169,1 0 0,0-1-1,0 1 1,1-1 0,0 1-1,0 0 1,1-1-1,0 1 1,1-1 0,6 15-1,-3-11-112,1 0-1,0 0 1,1-1-1,0 0 1,1-1-1,13 13 1,0-4-139,0-1 0,2 0 0,0-2 0,1-1 0,45 21 0,117 29-91,-55-21 397,-123-41-102,0 1 0,-1 0 0,1 0-1,-1 1 1,0 0 0,13 10 0,-19-12-16,0-1 1,0 0 0,0 1-1,0-1 1,0 1 0,0-1-1,-1 1 1,1 0 0,-1 0-1,0 0 1,0 0 0,0 0-1,0 0 1,0 0-1,-1 0 1,1 0 0,-1 0-1,0 1 1,0-1 0,0 0-1,0 0 1,-1 4 0,-2 2-27,0 0 0,0-1 0,-1 1 1,1 0-1,-2-1 0,1 0 0,-2 0 0,1 0 1,-1-1-1,-7 9 0,-12 10 202,-36 28 0,35-29 102,17-16-102,1-1-1,-1 0 0,0-1 1,-1 0-1,0-1 1,-14 8-1,58-36 120,225-97 171,-62 32-374,-147 62-70,84-56 1,-120 71 2,0-1-1,-1-1 0,0 0 1,-1-1-1,0 0 1,-1-1-1,15-25 1,-22 33 9,-1 0-1,-1 0 1,1 0 0,-1 0 0,0-1 0,0 1 0,-1-1 0,0 0-1,0 1 1,0-9 0,-2 10 12,1 0-1,-1 0 1,0 1 0,0-1-1,0 0 1,-1 1 0,0-1-1,0 1 1,0-1-1,0 1 1,-1 0 0,1 0-1,-1 0 1,0 0 0,-7-5-1,6 5 37,0 0-1,0 1 1,-1 0-1,0 0 1,0 0-1,0 1 1,0-1 0,0 1-1,0 0 1,-1 1-1,1-1 1,0 1-1,-1 0 1,0 1-1,1-1 1,-1 1-1,1 0 1,-1 0-1,1 1 1,-1 0 0,1 0-1,-1 0 1,-6 3-1,-9 3 69,2 1 0,-1 0 0,1 2 0,1 0 0,-18 13 0,8-3-208,1 0 0,0 2 0,2 1 0,1 1 0,1 1 0,-38 54 0,44-54-134,2 0 1,1 1 0,1 1-1,1 1 1,1 0-1,2 0 1,1 1 0,-5 31-1,11-49 107,1 1 1,0-1-1,1 0 0,2 22 0,-2-30 93,0-1 0,0 0-1,1 1 1,-1-1-1,1 0 1,0 0 0,-1 0-1,1 0 1,0 1 0,0-1-1,0 0 1,1-1 0,-1 1-1,0 0 1,1 0 0,-1 0-1,1-1 1,0 1 0,-1-1-1,1 1 1,0-1-1,0 0 1,0 0 0,0 0-1,0 0 1,0 0 0,1 0-1,-1 0 1,0-1 0,3 1-1,1-1 1,0 0-1,0 0 1,0-1-1,0 1 0,0-2 1,0 1-1,-1 0 1,1-1-1,7-4 0,9-4-48,25-16-1,21-20-294,-3-2 0,-2-3 0,85-89 0,-62 49-2183,138-192 0,-150 176-167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07.815"/>
    </inkml:context>
    <inkml:brush xml:id="br0">
      <inkml:brushProperty name="width" value="0.05" units="cm"/>
      <inkml:brushProperty name="height" value="0.05" units="cm"/>
      <inkml:brushProperty name="color" value="#FF0066"/>
    </inkml:brush>
  </inkml:definitions>
  <inkml:trace contextRef="#ctx0" brushRef="#br0">359 232 12955,'-5'-5'313,"-19"-17"2089,-39-44 0,56 57-2579,1 1 0,0-1 0,1-1 0,0 1 0,0-1 0,1 0 0,0 0 0,1 0 0,-3-16 0,6 25 45,0-1 0,-1 1 0,1-1 0,0 1 0,-1-1 0,1 1 0,-1-1 0,1 1 0,-1-1 0,1 1 0,-1 0 0,0-1 0,0 1 0,0 0 0,-2-2 0,1 2 13,1 0 0,-1 1-1,0-1 1,0 1-1,1 0 1,-1-1-1,0 1 1,0 0-1,0 0 1,1 0-1,-4 1 1,1-1 65,-77 9-1099,54-5 2354,-38 2-1,62-7-593,10 8-905,0 6-2868,-3 0 834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1:40.828"/>
    </inkml:context>
    <inkml:brush xml:id="br0">
      <inkml:brushProperty name="width" value="0.05" units="cm"/>
      <inkml:brushProperty name="height" value="0.05" units="cm"/>
    </inkml:brush>
  </inkml:definitions>
  <inkml:trace contextRef="#ctx0" brushRef="#br0">62 133 5713,'-6'8'854,"0"0"1,-1 0-1,0-1 0,-2 2-854,8-8 167,0-1 0,0 1-1,0-1 1,0 1 0,0-1 0,0 1 0,0-1 0,0 0 0,0 0-1,0 0 1,0 0 0,0 1 0,0-1 0,0-1 0,0 1-1,0 0 1,-1 0 0,1 0 0,0 0 0,0-1 0,0 1 0,0-1-1,0 1 1,0 0 0,0-1-167,2 2 504,-1-1-514,1 1-274,16-1 1109,196 9-626,-162-9-173,131-4 7,161-19 92,88-5 61,-422 28-182,486-13 226,44 19-19,-380-3-155,252 4 163,192-3 163,77-13-143,46-20-79,13-21 20,-621 42-133,474-26 277,73 27 51,-49 40-191,-36 15-54,-523-43-123,393 25 29,28-32-28,-8-16-33,-10 12-1624,-326 7-1263,-9-6 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1:42.593"/>
    </inkml:context>
    <inkml:brush xml:id="br0">
      <inkml:brushProperty name="width" value="0.05" units="cm"/>
      <inkml:brushProperty name="height" value="0.05" units="cm"/>
    </inkml:brush>
  </inkml:definitions>
  <inkml:trace contextRef="#ctx0" brushRef="#br0">1 10118 4625,'30'-45'6641,"-6"0"-4085,-10 18-645,16-22-1911,26-30 648,-55 78-594,-1 1 1,0 0-1,0 0 0,1 0 1,-1 0-1,0 0 1,0 0-1,1 0 0,-1 0 1,0 0-1,1 0 0,-1 0 1,0 0-1,0 0 1,1 0-1,-1 1 0,0-1 1,0 0-1,1 0 0,-1 0 1,0 0-1,0 0 1,0 1-1,1-1 0,-1 0 1,0 0-1,0 0 1,0 0-1,0 1 0,1-1 1,-1 0-1,0 0 0,0 1 1,0-1-1,0 0 1,0 0-1,0 1 0,0-1 1,1 0-1,-1 0 1,0 1-1,0-1 0,0 0 1,0 0-1,0 1-54,12 26-391,-4-7 551,91 242-154,-71-186 8,2-1 0,4-2 0,16 22-14,-32-64 3,2-1 0,1-1 0,1-1 0,2-1 0,0 0 0,2-2 0,1-1 0,21 14-3,-24-20 11,2-2 1,0 0-1,1-2 0,0 0 0,1-2 0,1-2 0,0 0 0,0-2 0,1-1 0,-1-1 1,2-2-1,7 0-11,8-4 25,-1-2 1,0-2-1,1-2 1,-2-2-1,1-2 1,-1-1 0,-1-3-1,13-7-25,31-15 73,-3-5 0,-1-3-1,47-35-72,25-29 164,117-107-164,-65 28 44,53-72-44,-152 148-4,-61 66-59,9-10-598,-54 54 567,-1-1 0,0 1-1,1 0 1,-1 0-1,1 0 1,-1 0 0,1 0-1,0 1 1,-1-1-1,2 0 95,3 3-1470,-8 10-1393,-12 11-355</inkml:trace>
  <inkml:trace contextRef="#ctx0" brushRef="#br0" timeOffset="627.612">1184 10915 7466,'20'109'3424,"-18"-93"-1267,-4-17-985,-2-14-278,7-31-1314,-1 40 413,-1 1 0,0-1 1,-1 0-1,0 0 0,0 0 1,0 0-1,0 0 0,-1 0 1,0 0-1,-2-5 7,3 10 30,0 1 1,0 0-1,0-1 1,-1 1-1,1-1 1,0 1-1,0 0 1,-1-1-1,1 1 1,0 0-1,-1-1 1,1 1-1,0 0 1,-1-1-1,1 1 1,0 0-1,-1 0 1,1 0-1,-1-1 1,1 1-1,0 0 1,-1 0-1,1 0 1,-1 0-1,1 0 1,-1 0-1,1 0 1,0 0-1,-1 0 1,1 0-1,-1 0 1,1 0-1,-1 0 0,1 0 1,-1 0-1,1 0 1,0 0-1,-1 1 1,1-1-1,-1 0 1,1 0-1,0 0 1,-1 1-1,1-1 1,0 0-1,-1 1 1,1-1-1,0 0 1,-1 1-1,1-1 1,0 1-31,-16 19 725,9-6-586,1 0-1,0 0 1,0 1 0,2 0-1,0 0 1,0 5-139,-6 36 26,3 6-26,3-26 41,-45 458 613,12-112 754,-26 61-1408,56-410 485,-1 0-1,-1 0 1,-2-1 0,-8 16-485,17-51 696,0-11-584,1-15-539,1 21 162,1-1-1,0 1 0,0-1 1,1 1-1,1 0 0,-1 0 1,2-2 265,-1 2-837,-1 0 0,1-1 0,-1 1 1,-1-1-1,0 0 0,1-8 837,-6-25-4409</inkml:trace>
  <inkml:trace contextRef="#ctx0" brushRef="#br0" timeOffset="1495.449">1878 9312 7442,'-19'-38'1672,"0"-4"-1672,7-2-1360</inkml:trace>
  <inkml:trace contextRef="#ctx0" brushRef="#br0" timeOffset="3093.557">1859 8907 6857,'0'0'187,"0"0"-1,0 0 0,0-1 0,0 1 0,0 0 0,0 0 0,0 0 0,0-1 0,-1 1 0,1 0 0,0 0 0,0 0 0,0-1 0,0 1 0,0 0 0,-1 0 0,1 0 1,0 0-1,0 0 0,0 0 0,-1-1 0,1 1 0,0 0 0,0 0 0,-1 0 0,1 0 0,0 0 0,0 0 0,0 0 0,-1 0 0,1 0 0,0 0 0,0 0 0,-1 0-186,1 0 52,0 1-1,-1-1 1,1 0-1,0 1 0,-1-1 1,1 0-1,0 1 1,0-1-1,0 0 0,-1 1 1,1-1-1,0 1 1,0-1-1,0 1 0,0-1 1,0 0-1,0 1 1,0-1-1,0 1 0,0-1 1,0 0-1,0 1 1,0-1-1,0 1 0,0-1 1,0 1-1,0-1 1,1 0-1,-1 1 0,0-1 1,0 1-1,0-1 1,1 0-1,-1 1 0,0-1 1,1 0-52,26 67 44,21 60-57,-26-55 27,-4 1 1,6 65-15,-2-20 47,-18-97-43,0 0 0,2 0 0,1-1 1,0 0-1,2 1-4,-6-15 3,0 0 0,1 0 0,0 0 1,0 0-1,0-1 0,0 0 0,1 0 1,0 0-1,0 0 0,0-1 0,1 0 0,0 0 1,-1 0-1,1-1 0,1 0 0,-1 0 1,3 1-4,3-1 8,-1-1 1,1 0 0,0 0 0,0-1-1,0 0 1,0-2 0,-1 1 0,1-1-1,0-1 1,0 0 0,-1 0-1,1-1 1,-1-1 0,11-4-9,15-9 41,-1-1 0,0-1 0,22-18-41,80-52 147,41-40-147,-31 10 358,59-66-358,73-108 599,-215 223-459,98-114 627,27-53-767,128-210 350,-284 398-336,360-492 73,-28 86-8,-309 386-66,366-433 179,-343 408-154,241-292 289,80-106 397,6 12-307,-9 43-287,-301 338-142,147-156-61,-115 104 90,26-30 23,128-102 4,5 18-36,-214 204 40,76-49-48,-72 56 4,29-20 18,-10 8-38,74-68 16,54-84-34,-96 89-410,105-78 444,-226 201-50,39-30-259,-42 33 212,-1 1 0,0-1 0,1 1 0,-1 0 0,1 0 0,0 1 0,-1-1 0,1 1 0,5-1 97,-10 2-14,0 0 0,1 0-1,-1 0 1,0 0 0,1 0 0,-1 1 0,0-1 0,1 0-1,-1 0 1,0 0 0,0 0 0,1 0 0,-1 0 0,0 0-1,1 1 1,-1-1 0,0 0 0,0 0 0,1 0 0,-1 1-1,0-1 1,0 0 0,1 0 0,-1 1 0,0-1 0,0 0-1,0 1 1,0-1 0,1 0 0,-1 0 0,0 1 0,0-1-1,0 0 1,0 1 0,0-1 0,0 0 0,0 1 0,0-1 0,0 0-1,0 1 1,0-1 0,0 0 0,0 1 0,0-1 0,0 0-1,0 1 1,-1-1 14,-5 18-258,-3-2 222,-1-1 1,0 0-1,-1-1 0,-1 0 1,0 0-1,-1-1 1,-4 2 35,-30 24 27,-28 16-27,-2 1-1,34-21-6,1 1 0,1 3 1,3 1-1,1 1 0,-15 25 7,37-45-3,1 0 0,1 2 0,1-1 0,0 1 0,2 1 0,1 0 0,1 1 0,1-1-1,1 2 1,1-1 0,1 0 0,0 26 3,4-35-8,1 0 0,1 0-1,0 0 1,1 0-1,1 0 1,0-1-1,1 1 1,1-1 0,2 4 8,-5-12-3,0-1-1,0 0 1,0-1 0,1 1 0,0 0 0,0-1 0,1 0 0,-1 0-1,1-1 1,0 1 0,1-1 0,-1 0 0,1 0 0,-1-1-1,1 1 1,0-1 0,0-1 0,1 1 0,-1-1 0,1 0 0,-1 0-1,1-1 1,4 1 3,17-2 2,0-1-1,-1-1 1,1-1 0,-1-2-1,26-7-1,-7-2 20,-1-1 0,0-3 0,-1-2 0,4-4-20,44-27 94,30-25-94,313-242 109,-378 275-97,478-374 27,9 13 186,-298 240 22,35-5-247,-64 53 25,4 10 0,5 10 1,9 8-26,-203 77-7,-1-2 1,2-3 6,-22 11 8,-1-1 1,0 0-1,-1-1 0,1 0 1,-1 0-1,0-1 0,7-8-8,7-4 44,-1 0-52,-22 19 6,0 1 0,0 0 0,0 0 1,0 0-1,0 0 0,0-1 0,0 1 0,0 0 1,0 0-1,0 0 0,0 0 0,0-1 0,0 1 1,0 0-1,0 0 0,0 0 0,0 0 0,0-1 1,0 1-1,0 0 0,0 0 0,0 0 0,0 0 1,0-1-1,0 1 0,0 0 0,0 0 0,0 0 0,0 0 1,-1-1-1,1 1 0,0 0 0,0 0 0,0 0 1,0 0-1,0 0 0,-1 0 0,1 0 0,0 0 1,0-1-1,0 1 2,-17-2-147,-4 4-45,0 0 1,0 1-1,0 1 1,0 1-1,-10 4 192,-41 14-403,-197 57-881,206-65 1033,-1-2 1,0-3-1,-21-2 251,44-6-19,0-2 0,1-2 0,-18-3 19,36 2 8,1-1-1,-1-1 1,1-1 0,1-1 0,-1 0 0,1-2-1,-3-2-7,23 11 0,-1 0 0,0-1 0,0 1 0,1-1 0,-1 1 0,0 0 0,0-1-1,1 1 1,-1-1 0,1 0 0,-1 1 0,0-1 0,1 1 0,-1-1 0,1 0 0,-1 0-1,1 1 1,0-1 0,-1 0 0,1 0 0,0 0 0,0 1 0,0-1 1,0 1-1,0-1 1,0 1-1,1-1 0,-1 1 1,0-1-1,1 1 1,-1-1-1,0 1 0,1 0 1,-1-1-1,0 1 1,1 0-1,-1-1 0,1 1 1,-1 0-1,0-1 1,1 1-1,-1 0 0,1 0 1,-1-1-1,1 1 0,35-9 59,35 1 129,48 3-188,-52 2 60,301-33 160,-6 1 98,-290 32-174,0 3 0,0 4 0,0 2 1,-1 4-145,-64-9 31,-1 0 1,0 1 0,0-1-1,0 1 1,0 1 0,0-1 0,1 1-32,-6-2 8,1 0 1,-1 0 0,0 0-1,1 0 1,-1 0 0,0 0-1,0 0 1,0 0 0,0 0 0,0 1-1,0-1 1,-1 0 0,1 1-1,0-1 1,-1 0 0,1 1-1,-1-1 1,1 1 0,-1-1 0,0 1-1,1-1 1,-1 1 0,0 0-1,0-1 1,0 1 0,0-1-1,0 1 1,-1 1-9,-3 10 54,0 1 0,-1-1 0,-1 0 0,0 0 0,0 0 0,-2-1 0,1 0 0,-2-1 0,-7 9-54,11-13 25,-36 46 156,-3-2 1,-47 42-182,-107 83 83,-33 33-68,97-71-1202,-6 19 1187,69-74-3498,47-65 1063</inkml:trace>
  <inkml:trace contextRef="#ctx0" brushRef="#br0" timeOffset="4863.918">11401 896 9770,'14'-10'2489,"63"-26"36,-13 7-2397,1 2 0,2 3 0,0 3-1,17 0-127,538-99-743,-34 15 806,278-79 1371,-799 168-1287,1 3 1,0 4-1,1 2 1,65 3-148,-101 5 37,0 2 0,-1 1 0,1 1 0,-1 2 0,0 1-1,-1 2 1,0 1 0,0 1 0,-1 2 0,-1 1 0,7 5-37,-1 4 10,-1 1-1,-1 2 1,-2 1-1,0 1 1,-2 2 0,-2 1-1,0 1 1,-3 1 0,0 1-1,5 16-9,-4-4 2,-2 1 0,-2 1 1,-3 1-1,-1 0 0,-3 1 0,-2 1 0,-2 0 0,-2 7-2,-7-47 23,0 0 1,0-1-1,-2 1 0,1 0 0,-1 0 0,-3 9-23,4-21 5,0 0 0,0 0 0,0 0 0,0 1 0,0-1 1,0 0-1,0 0 0,0 0 0,0 0 0,0 0 0,0 0 0,0 0 0,0 0 0,-1 0 0,1 1 0,0-1 0,0 0 0,0 0 1,0 0-1,0 0 0,0 0 0,0 0 0,0 0 0,-1 0 0,1 0 0,0 0 0,0 0 0,0 0 0,0 0 0,0 0 1,0 0-1,0 0 0,-1 0 0,1 0 0,0 0 0,0 0 0,0 0 0,0 0 0,0 0 0,0 0 0,0 0 0,-1 0 0,1 0 1,0 0-1,0-1 0,0 1 0,0 0 0,0 0 0,0 0 0,0 0 0,0 0 0,0 0 0,0 0 0,-1 0 0,1 0 1,0-1-7,-9-9 180,-10-16-74,-8-19-47,-21-47-58,11 19 2,18 37-26,-1 1 0,-3 0 0,0 2 0,-4-1 24,8 12-53,-1 1 1,-1 1-1,0 0 0,-2 2 1,0 1-1,-10-5 53,-35-18-166,-2 4 1,-20-6 165,-154-53-369,125 54 180,-2 5-1,-1 6 1,-1 5 0,-22 3 189,49 12-29,0 4 0,0 4 0,0 5 0,-1 3 0,-72 16 29,44 4 2,1 5 0,-117 46-2,207-65-5,-794 293 80,793-291-72,-1 1 1,2 2 0,0 2-1,-24 17-3,56-35-5,1 0-1,-1 1 1,0-1-1,0 0 0,1 1 1,-1-1-1,1 1 0,-1 0 1,1 0-1,0-1 0,0 1 1,0 0-1,0 0 1,0 0-1,0 0 0,0 0 1,1 0 5,0-1-4,0-1 0,0 1 1,0-1-1,0 1 0,0-1 1,0 1-1,0-1 1,0 1-1,0-1 0,1 1 1,-1-1-1,0 0 0,0 1 1,1-1-1,-1 1 0,0-1 1,0 0-1,1 1 0,-1-1 1,0 0-1,1 1 1,-1-1-1,1 0 0,-1 1 1,0-1-1,1 0 4,1 1-4,-1-1 0,1 1 1,0-1-1,-1 1 0,1-1 0,0 0 1,0 1-1,0-1 0,-1 0 0,1 0 0,0 0 4,15-2-9,1 0 0,-1-1-1,0-1 1,0-1 0,-1 0-1,15-7 10,1 0 16,353-132 31,181-61-18,-421 160-33,2 7 0,152-18 4,-167 40 35,1 6 0,18 6-35,-69 5 35,-1 4 1,0 3 0,0 4-1,15 7-35,-50-6 7,0 2 0,-1 1 0,0 3 0,-2 2 0,0 1 0,-1 2 0,-2 2 0,0 2 0,-2 2 0,14 15-7,34 39 47,41 55-47,-56-60 59,2-3 0,20 12-59,-57-60 37,2-1-1,11 4-36,-38-25 197,-15-15 453,-4-4-539,-23-46-116,-51-87-259,55 101 136,-2 1 0,-1 2 0,-3 1 0,-1 2-1,-2 1 1,-2 2 0,-37-28 128,12 20-134,-2 2-1,-44-20 135,-141-60-236,184 91 141,-13-5-49,-2 3-1,-1 5 0,-31-6 145,55 20-36,-2 3 0,0 2 1,0 2-1,0 4 0,-11 2 36,-19 4-1,0 5-1,1 4 1,0 4 0,-32 11 1,-51 23-107,-161 69 107,93-16-62,51-22 36,34-15 28,-190 75-46,337-137 22,8-3-4,18-2-3,98-24 34,-1-4 0,27-15-5,-126 39-2,346-110 32,434-132 0,-641 203 52,26 2-82,-127 32 22,-1 2 1,1 3-1,0 1 0,0 4 1,22 2-23,-60 0 6,-1 0 0,1 1 0,-1 0 0,0 1 1,0 1-1,0 0 0,0 1 0,11 7-6,-22-11-102,0 1 0,0-1-1,0 1 1,0 0 0,-1 0-1,1 0 1,-1 0 0,0 1 0,0-1-1,0 1 1,-1 0 0,1 0-1,-1 0 1,0 0 0,0 0-1,0 1 1,-1-1 0,1 0 0,-1 1-1,0-1 1,0 1 0,-1 0-1,1-1 1,-1 1 0,0 0-1,-1-1 1,1 1 0,-1 0-1,0-1 1,0 4 102,-4 6-562,0 0 0,-1 0 0,-1-1 0,-5 9 562,12-21-7</inkml:trace>
  <inkml:trace contextRef="#ctx0" brushRef="#br0" timeOffset="6090.727">6980 5449 8434,'-42'45'4535,"60"-68"-4366,1 2 0,1 0 0,1 1-1,8-5-168,0 2 44,1 2 0,2 2 0,27-14-44,-5 4 203,-23 11-38,26-15 586,46-18-751,-86 43 41,1 1-1,0 1 1,0 1 0,1 1-1,-1 0 1,1 1 0,0 1 0,5 1-41,-18 1-2,0 0 0,0 0 0,0 1 1,0 0-1,0 0 0,0 1 0,-1-1 0,1 1 1,0 1-1,-1-1 0,1 1 0,-1 0 1,0 0-1,0 0 0,4 4 2,-6-4-1,1 1 0,-1 0 0,0 0-1,0 0 1,0 0 0,-1 0 0,0 0 0,0 1 0,0-1 0,0 1 0,0 0-1,-1-1 1,0 1 0,0 0 0,-1 0 0,1 0 0,-1 0 0,0 0 0,0 2 1,-2 12 5,-1 0 0,0-1 1,-1 0-1,-1 1 0,-1-2 1,-1 1-1,0-1 1,-1 0-1,-1 0 0,-6 8-5,-17 24 16,-3-2 0,-32 34-16,-21 14 70,-4-4 0,-73 54-70,148-131 4,-44 33 31,205-131-438,-99 54 406,12-8 70,3 2-73,-40 25 15,-1 2-1,1 0 1,1 1 0,0 1-1,6 0-14,-19 5-2,1 0 1,-1 1-1,0 0 0,0 1 0,1 0 0,-1 0 0,1 0 0,-1 1 1,0 1-1,0-1 0,5 3 2,-8-3-1,0 1-1,-1 0 1,0 1 0,1-1 0,-1 1-1,0-1 1,0 1 0,-1 0 0,1 1-1,0-1 1,-1 1 0,0-1 0,0 1-1,0 0 1,0 0 0,-1 1 0,0-1-1,0 0 1,0 1 0,1 2 1,0 5 1,0 0 1,-1 1-1,0-1 1,-1 1-1,0 0 1,-1-1-1,0 1 1,-1 0-1,-2 8-1,-2 6-7,-1-1 0,-1 1 0,-9 21 7,2-14-44,-1-2 0,-2 0-1,-2 0 1,0-2 0,-2 0 0,-2-2 0,0 0-1,-26 22 45,46-47-55,-18 18-16,-2-1 0,0-1 0,-8 5 71,26-21-192,0 1 0,0-1 0,0 0 0,-1 0-1,1-1 1,-1 1 0,0-1 0,1-1 0,-1 1-1,0-1 1,0 0 0,0 0 0,0 0 0,0-1 0,0 0-1,0-1 1,-1 1 0,-3-2 192,5 0-451,0 0-1,0 0 1,0 0 0,1-1-1,-5-2 452,9 5-6</inkml:trace>
  <inkml:trace contextRef="#ctx0" brushRef="#br0" timeOffset="6618.922">8576 4481 8330,'-1'0'110,"1"0"0,0 1 0,0-1 0,-1 0-1,1 0 1,0 1 0,-1-1 0,1 0 0,0 0 0,-1 1 0,1-1 0,-1 0 0,1 0 0,0 0 0,-1 0 0,1 1 0,0-1 0,-1 0-1,1 0 1,-1 0 0,1 0 0,-1 0 0,1 0 0,0 0 0,-1 0 0,1 0 0,-1 0 0,1-1 0,0 1 0,-1 0 0,1 0 0,-1 0 0,1 0-1,0-1 1,-1 1 0,1 0 0,0 0 0,-1-1 0,1 1 0,0 0 0,0 0 0,-1-1 0,1 1 0,0 0 0,0-1 0,-1 1 0,1-1-1,0 1 1,0 0 0,0-1 0,0 1 0,-1 0 0,1-1 0,0 1 0,0-1 0,0 1 0,0-1 0,0 1 0,0 0 0,0-1 0,0 1 0,0-1-1,0 1 1,1 0 0,-1-1-110,-8 13-330,1 0 0,1 0-1,0 1 1,-2 7 330,-12 23-694,-20 27 351,-3-2 0,-3-2 343,-2 3 1065,-35 71-1065,43-58 264,4 2 0,3 2 0,5 1 0,-18 86-264,21-40-22,5 1 1,6 0 0,5 5 21,9-131-7,-2 32-61,3 26 68,0-55-13,0-1-1,1 1 1,0-1 0,0 0 0,1 0-1,0 0 1,1 0 0,3 7 13,-5-15-1,-1 0 0,0 0 1,1 0-1,-1 0 0,1 0 1,-1 0-1,1 0 1,0-1-1,0 1 0,0-1 1,0 1-1,0-1 0,0 0 1,0 0-1,0 0 0,1 0 1,-1 0-1,0 0 0,1-1 1,-1 1-1,0-1 0,1 0 1,-1 1-1,1-1 0,-1 0 1,0 0-1,1-1 0,1 1 1,3-2 6,1 0 0,0 0 0,-1-1 0,1 0-1,-1 0 1,0 0 0,0-1 0,4-3-6,29-20 27,-2-3 0,-1-1 1,-1-1-1,-1-2 0,4-9-27,38-48-36,33-54 36,-80 104-36,-3-1 0,21-43 36,-40 70-2,-2 1 1,0-1-1,0-1 0,-2 1 1,0-1-1,0 0 1,-2 0-1,0 0 0,-1 0 1,0-13 1,-2 24 5,1 0 0,-1-1 0,0 1 0,0-1 0,0 1 0,-1 0 0,0 0 0,0 0 1,0 0-1,0 0 0,-1 0 0,0 1 0,0-1 0,0 1 0,-1 0 0,1 0 0,-1 0 0,0 0 0,0 1 1,-1-1-1,1 1 0,-1 0 0,1 1 0,-1-1 0,0 1 0,-5-2-5,2 1 5,-1 1 0,1 0 0,-1 1 0,0 0 0,1 0 0,-1 1 0,0 0 0,0 0 0,0 1 0,0 0 0,1 1 0,-1 0 0,1 0 0,-1 1 0,1 0 0,-2 1-5,-14 8-8,0 1 1,1 1-1,0 1 1,1 1-1,1 1 0,0 1 1,2 1-1,-4 4 8,-32 41 423,-45 69-423,15-19 211,36-55-411</inkml:trace>
  <inkml:trace contextRef="#ctx0" brushRef="#br0" timeOffset="7207.629">9565 5015 6049,'-3'-10'760,"3"7"-429,-1-1-1,0 1 1,0 0-1,0-1 0,0 1 1,-1 0-1,-1-2-330,3 4 92,-1 1-1,1-1 1,-1 1-1,1-1 1,-1 1 0,0-1-1,1 1 1,-1 0-1,1-1 1,-1 1-1,0 0 1,1 0-1,-1 0 1,0-1-1,1 1 1,-1 0-1,0 0 1,0 0-1,1 0 1,-1 0-1,0 0 1,1 0 0,-1 0-1,0 0 1,1 1-1,-1-1 1,0 0-1,1 0 1,-1 1-1,0-1 1,1 0-1,-1 1 1,1-1-1,-1 0 1,1 1-1,-1-1 1,1 1 0,-1-1-1,0 1-91,-8 7 379,0 0 0,1 0 0,0 0 0,0 1 0,1 0 1,0 1-1,-3 5-379,-11 22-516,-7 19 516,-12 20-220,-3-8-35,-3 6 212,-8 23 43,42-74 46,2 0 0,0 1-1,2 0 1,1 0 0,0 1 0,0 14-46,6-33 5,0 1 1,1 0-1,-1-1 0,1 1 0,1-1 0,-1 1 0,1 0 1,1-1-1,-1 1 0,1 1-5,-1-6 0,0 0 1,0 0-1,1 0 0,-1 0 0,0 0 1,1 0-1,-1-1 0,1 1 0,-1 0 1,1-1-1,0 1 0,0-1 0,0 0 1,0 0-1,0 1 0,0-1 1,0 0-1,0-1 0,0 1 0,0 0 1,1-1-1,-1 1 0,0-1 0,0 0 1,1 1-1,-1-1 0,0 0 0,1-1 1,-1 1-1,0 0 0,2-1 0,17-2 13,0-2 0,-1 0-1,0-1 1,0-1 0,-1-1 0,13-7-13,24-15 94,34-24-94,-24 9 46,-2-4 0,49-48-46,-94 79 17,0-1 1,-2-1-1,0 0 1,6-12-18,-16 22 13,-2 0 1,1 0-1,-1 0 1,-1 0-1,1-1 1,-2 0-1,0 0 1,0 0-1,-1 0 1,0-1 0,-1-1-14,0 5 28,-2 1 0,1 0 1,-1 0-1,0-1 1,0 1-1,-1 0 0,1 0 1,-2 0-1,1 1 1,-1-1-1,0 0 0,0 1 1,-1 0-1,0 0 1,0 0-1,-1 0 1,1 0-1,-1 1 0,-1 0 1,1 0-1,0 1 1,-1-1-1,-6-3-28,4 4 19,0 0 0,0 0 0,0 0 0,0 1-1,-1 1 1,1-1 0,-1 1 0,0 1 0,0-1 0,0 1 0,0 1 0,0 0-1,0 0 1,1 1 0,-1 0 0,0 1 0,0-1 0,0 2 0,-1 0-19,-5 3-92,0 0 0,0 1 0,0 0 0,-11 9 92,21-13-115,0 1-1,0 0 1,0 0 0,1 0-1,-1 0 1,1 1-1,0-1 1,1 1 0,-1 0-1,1 0 1,0 0-1,0 1 1,0-1 0,0 2 115,3-4-285,-1 0 0,0-1 0,1 1 0,0 0 1,0-1-1,0 1 0,0 0 0,0 0 0,0 0 285,9 26-2392</inkml:trace>
  <inkml:trace contextRef="#ctx0" brushRef="#br0" timeOffset="7677.127">10661 4820 9450,'0'0'94,"0"0"-1,-1 0 1,1 0-1,0 0 1,0 0-1,-1-1 1,1 1-1,0 0 1,-1 0 0,1 0-1,0 0 1,0 0-1,-1 0 1,1 0-1,0-1 1,0 1-1,-1 0 1,1 0 0,0 0-1,0 0 1,-1-1-1,1 1 1,0 0-1,0 0 1,0-1-1,0 1 1,-1 0 0,1 0-1,0-1 1,0 1-1,0 0 1,0-1-1,0 1 1,0 0-1,0 0 1,0-1 0,0 1-1,0 0 1,0-1-1,0 1 1,0 0-1,0 0 1,0-1-1,0 1 1,0 0 0,0-1-1,0 1 1,0 0-1,1 0 1,-1-1-1,0 1 1,0 0-1,0 0 1,0-1 0,1 1-1,-1 0 1,0 0-1,0 0 1,0-1-1,1 1 1,-1 0-1,0 0 1,0 0 0,1 0-1,-1 0 1,0-1-94,-32 2-865,-9 8 566,1 1 0,-15 8 299,39-13-24,-17 5 199,1 2 0,0 1 0,1 2 0,0 0 0,-17 14-175,32-18 66,0 1 0,1 0 1,1 1-1,0 0 1,1 2-1,0-1 1,1 1-1,1 1 0,0 0 1,-1 5-67,7-12-22,0 0 0,1 1 0,0-1 0,0 1 0,1 0 1,0 0-1,1 0 0,0 0 0,1 0 0,0 0 0,1 1 0,0-1 0,0 0 1,1 0-1,0 1 0,1-1 0,0 0 0,1 0 0,0 0 0,1 0 22,-2-6-17,0 0 0,0 0 0,0 0-1,0 0 1,1-1 0,0 1 0,-1-1-1,1 1 1,1-1 0,-1 0 0,0 0-1,1 0 1,-1-1 0,1 1 0,0-1-1,0 0 1,2 1 17,0-1-12,0-1 0,0 1-1,0-1 1,0 0 0,0-1 0,0 0-1,0 0 1,0 0 0,0 0 0,0-1-1,6-1 13,4-2-1,-1-1-1,1 0 0,-1-2 1,0 1-1,0-2 0,-1 0 1,0-1-1,12-9 2,12-12 35,-2-2 0,-1-2 1,-1-1-1,21-30-35,-37 41 30,-1-1 0,-1 0 0,-1-1-1,-1-1 1,-1 0 0,-2 0 0,0-2 0,-1-5-30,-6 19 53,-1-1-1,-1 1 1,0 0 0,-1-1 0,-1 1 0,0-1-1,-2-5-52,1 15 40,1-1-1,-2 0 1,1 1-1,-1-1 1,0 0-1,0 1 1,-1 0-1,0 0 1,0 0-1,-1 0 0,1 0 1,-1 0-1,0 1 1,-1 0-1,1 0 1,-1 0-1,-3-2-39,5 5 1,1 0-1,-1 1 1,1-1-1,-1 1 1,0 0-1,0 0 1,0 0 0,0 0-1,0 0 1,0 0-1,0 1 1,0 0-1,0-1 1,0 1 0,0 0-1,0 1 1,0-1-1,0 0 1,0 1-1,0 0 1,0 0-1,0 0 1,1 0 0,-1 0-1,0 0 1,0 1-1,1-1 1,-1 1-1,0 1 0,-8 5-127,0 1-1,1 0 1,0 0-1,1 2 1,-7 8 127,-7 11-1017,1 1 0,2 0 0,1 1 0,1 3 1017,-11 27-2431</inkml:trace>
  <inkml:trace contextRef="#ctx0" brushRef="#br0" timeOffset="8123.63">11638 4614 9522,'-19'-13'7096,"17"11"-7048,0 0 1,0 1 0,0-1 0,0 1 0,0 0-1,0-1 1,-1 1 0,1 0 0,-1 0 0,1 1-1,0-1 1,-1 0 0,0 1 0,1-1 0,-1 1-1,1 0-48,-28 2-802,0 1 0,0 1-1,0 1 1,1 2 0,-25 9 802,39-12 13,6-1 64,0 0 0,0 0-1,0 1 1,0 0 0,0 1-1,1 0 1,0 0 0,0 0-1,0 1 1,1 1 0,-5 4-77,7-5 37,-1 1 1,2 0-1,-1 0 1,1 0-1,0 1 1,0 0-1,1-1 1,0 1-1,0 0 1,1 1-1,0-1 1,0 0-1,1 5-37,-1 0-32,1 0-1,0 0 1,2-1 0,-1 1-1,1 0 1,1 0-1,0 0 1,1 0-1,3 6 33,-5-15-18,1 1-1,0-1 1,0 0-1,0 0 0,0 0 1,1 0-1,0 0 0,0 0 1,0-1-1,0 1 0,0-1 1,1 0-1,-1 0 1,1 0-1,0-1 0,0 1 1,0-1-1,0 0 0,0 0 1,1 0-1,-1-1 0,1 1 1,-1-1-1,1 0 1,-1 0-1,1-1 0,0 1 1,2-1 18,1 0 1,0-1 1,0 0-1,0 0 1,0 0-1,0-1 1,0-1-1,-1 1 1,1-1 0,-1 0-1,2-2-1,4-2 21,0-1-1,0 0 0,-1-1 1,0-1-1,3-4-20,15-17 81,-1-1 0,-2-2 0,9-14-81,-7 8 115,-2-1 1,-1-2-1,-3 0 1,-1-2 0,-2 0-1,6-25-115,-22 58 81,-2 0 0,1-1 0,-1 1-1,-1 0 1,0-1 0,-1-8-81,0 17 33,0-1 0,-1 0 1,0 0-1,0 0 0,0 0 0,0 1 0,-1-1 1,1 0-1,-1 1 0,0-1 0,-1 1 1,1 0-1,-1 0 0,0 0 0,0 0 1,0 0-1,-1 0-33,1 2-2,0 0 1,0 0 0,-1 0 0,1 1-1,0-1 1,0 1 0,-1 0 0,1 0-1,-1 1 1,1-1 0,-1 0 0,1 1-1,-1 0 1,1 0 0,-1 0 0,0 1-1,1-1 1,-1 1 0,1-1 0,0 1-1,-1 0 1,1 1 0,-1-1 1,-11 5-264,1 0 0,0 1 0,0 1 1,-8 5 263,-38 26-2633,-14 4 67</inkml:trace>
  <inkml:trace contextRef="#ctx0" brushRef="#br0" timeOffset="8617.454">12818 3154 8738,'19'123'4416,"-5"60"-3014,-17 127-1620,-3 91 1028,5-271-600,7 368 79,-1-215-218,-5-264-73,1 8-42,-2 0 0,0 0 1,-5 20 43,3-35-65,1-10-7,1-9-139,3-36-952,8-43 1163,11-43-2489,8-28 74</inkml:trace>
  <inkml:trace contextRef="#ctx0" brushRef="#br0" timeOffset="8959.182">13405 3505 6521,'4'-1'314,"0"0"0,0-1 0,0 1-1,0 1 1,0-1 0,0 0-1,0 1 1,0 0 0,0 0 0,0 0-1,0 1 1,2 0-314,-1 1 219,0 0 0,0 0 0,0 1 0,0-1-1,-1 1 1,1 0 0,-1 1 0,0-1 0,0 1 0,1 1-219,-3-3 29,3 2 11,0 0 1,0 1-1,0 0 0,0 0 1,-1 0-1,0 1 0,0-1 1,-1 1-1,1 0 0,-1 0 1,-1 0-1,1 0 0,-1 1 0,0-1 1,0 1-1,-1-1 0,1 5-40,-1 11 35,0 0-1,-1 0 0,-2 0 0,-1 11-34,0-19 8,1 0-1,-2 0 1,0 0-1,0-1 1,-1 0-1,-1 1 1,-6 9-8,-15 16 55,-2 0 1,-30 29-56,45-54 73,0 1 0,-2-2 0,1 0 1,-2-1-1,0-1 0,0 0 0,-1-1 1,-10 3-74,-25 9 648,-2-2 1,-15 1-649,9-2 673,48-15-495,5-2-66,1 0 0,0 1 0,0 0 0,1 0 0,-2 1-112,7-3 21,-1 0 0,0 0 0,1 0 0,0 0 1,-1 0-1,1 1 0,0-1 0,-1 1 0,1-1 0,0 1 0,0-1 0,0 1 0,0 0 0,1-1 0,-1 1 0,0 0 0,1 0 0,-1-1 1,1 1-1,0 0 0,-1 0 0,1 0-21,0 3 8,1-1 0,-1 1 0,1-1 0,0 1 0,0-1 0,0 0 0,1 1 0,-1-1 0,1 0 0,0 0 0,0 0 0,1 0 0,-1-1 0,1 1 0,0 0 0,1 1-8,8 7-9,0 0 0,1-1 0,10 8 9,7 2 12,1 0-1,1-2 1,0-2-1,2-1 1,9 3-12,26 6-98,1-2-1,9-2 99,-31-9-267,1-3 0,0-1-1,33-1 268,-55-6-189,0-1 0,0-1 1,0-2-1,0 0 0,-1-2 0,0-1 0,7-3 189,-21 5-334,0-1 1,0 0-1,-1 0 0,1-1 0,-1 0 1,-1-1-1,1-1 0,-1 0 1,-1 0-1,1 0 0,-1-2 1,-1 1-1,0-1 0,0 0 1,-1 0-1,0-1 0,-1 0 1,0-1-1,0-1 334,27-79-3489</inkml:trace>
  <inkml:trace contextRef="#ctx0" brushRef="#br0" timeOffset="9607.482">14181 3872 11010,'20'35'5581,"7"-6"-4104,-8-13-2671,1 0 0,5 1 1194,12 9-213,-33-22 292,1 1 0,0-1 0,-1 1 0,0 0 0,0 0 0,0 0 0,-1 1 0,0 0 0,2 3-79,19 56 665,-15-38-480,-4-12-84,11 30-126,7 10 25,-18-47-98,-4-22 204,-1 10-45,1-38-46,2 0 0,2 0 0,7-29-15,-9 56-9,6-34-102,12-36 111,-15 66-20,0-1 1,2 1-1,0 1 0,2-1 1,9-13 19,-15 27 1,0-1 1,0 1-1,0 0 1,1 1-1,0-1 1,0 1-1,0 0 1,0 0-1,3 0-1,-5 2-3,-1 1 1,1-1-1,0 1 0,0 0 1,0 0-1,-1 0 0,1 0 1,0 1-1,0-1 0,0 1 1,1 0-1,-1 0 0,0 0 1,0 0-1,0 1 0,0-1 1,0 1-1,0-1 0,0 1 1,-1 0-1,3 1 3,2 2-14,-1 0 1,-1 0-1,1 1 1,0-1-1,-1 1 1,0 1-1,0-1 1,-1 1-1,0 0 1,0 0-1,0 0 1,1 3 13,7 14-65,-1 0 0,7 24 65,12 47-50,-15-41 8,17 35 42,-24-77 3,-3-16 34,0-22 62,-5 21-81,24-116 256,25-72-274,-49 193 0,3-12-16,1 0 1,0 0 0,1 1 0,0 0 0,6-9 15,-10 18-4,1 1 1,-1-1 0,1 1 0,0 0-1,0 0 1,0 0 0,0 0 0,0 0-1,0 0 1,1 0 0,-1 1-1,0-1 1,1 1 0,0 0 0,-1 0-1,1 0 1,0 0 0,-1 0 0,1 0-1,0 1 1,0-1 0,0 1 0,-1 0-1,1 0 1,0 0 0,0 0-1,0 0 1,0 1 0,1 0 3,14 4-34,-1 1 0,0 1 0,12 7 34,-6-3-39,-10-4 28,-1 1 0,0 1 0,0 0 0,-1 0 1,0 1-1,-1 1 0,0 0 0,0 0 1,6 12 10,37 37 23,-49-56-53,0-1 0,1 0-1,0 0 1,0 0 0,0-1-1,0 1 1,0-1 0,1 0 0,-1-1-1,0 1 1,1-1 0,-1-1-1,1 1 1,0-1 0,-1 1 0,1-2-1,5 1 31,6-2-982,0-1 0,0 0 0,0-1 0,0-1 0,2-1 982,20-12-3071</inkml:trace>
  <inkml:trace contextRef="#ctx0" brushRef="#br0" timeOffset="12200.228">823 11321 9698,'204'-39'4481,"258"-44"-2741,-154 44-1972,125 8 232,401 13 1766,-179 23 484,-359-1-1435,792 3 518,49-19-1165,48-31-136,-64-39-45,-131-11-839,-812 75 342,438-41-2784,-395 42-298,-31 8 12</inkml:trace>
  <inkml:trace contextRef="#ctx0" brushRef="#br0" timeOffset="13472.505">3521 1524 9754,'87'-9'2045,"162"-15"847,332-43-2932,429-104 55,-627 88-30,546-137 119,-581 137-8,987-216 416,40 41-132,-560 140-314,-602 83-80,123-14-383,41 12 580,-54 8 1466,-73 6-3158,-70 4 1199</inkml:trace>
  <inkml:trace contextRef="#ctx0" brushRef="#br0" timeOffset="15213.689">7533 908 8418,'-8'-66'2359,"4"56"-1123,0 13-225,1 3-946,1-1-1,0 0 1,0 0-1,1 1 1,-1-1-1,1 0 1,0 1-1,1 0 1,-1-1-1,1 4-64,-1 4-11,-17 202-367,-42 387 345,-23-16 562,21-84 394,22-43-81,4 91-518,36-348-703,21 151 379,-14-257 23,-5-1 1,-5 29-24,-21 198-4,9-142-30,14-167 35,-35 396-18,-12 17 29,-11-8-237,-30 7-40,-25 46 177,16 35 12,37 21 98,42-155 108,16-267-78,-3 104 100,-13 248 109,-52 273 114,71-728-392,0-1 0,0 1 1,-1 0-1,1-1 1,0 1-1,-1-1 0,0 1 1,1-1-1,-1 0 0,0 1 1,1-1-1,-1 0 1,0 1-1,0-1 0,-1 1 17,2-2-104,0 0 47,-3 25 168,-6 24-369,23-72-950,-11 14 1154,1-1 0,0 1-1,1 0 1,0 0 0,0 0 0,1 1 0,0 0 0,4-3 54,-2 0-63,1 1 1,-2-2-1,1 1 1,-1-1 0,4-12 62,11-24-199,6-14 991,22-33-792,-39 77 115,0 1 0,2 0-1,-1 0 1,2 2 0,0-1-1,1 2 1,5-4-115,-42 65 240,15-36-150,-43 73 1135,4 2-1225,32-55 113,0 0 0,2 1 0,2 0 0,-6 31-113,5 13 119,3 1-1,4 1 1,3 22-119,-8 124 532,7-204-471,0 18 295,-3 0 0,-1 0 1,-11 35-357,16-71 5,-7 17 486,7-19-472,1 1 0,0-1 0,-1 0 0,1 0 0,0 1 0,-1-1 0,1 0 0,0 0 0,-1 0 0,1 1 0,-1-1 0,1 0-1,0 0 1,-1 0 0,1 0 0,-1 0 0,1 0 0,0 0 0,-1 0 0,1 0 0,-1 0 0,1 0 0,-1 0 0,1 0 0,0 0 0,-1 0 0,1 0 0,-1-1 0,1 1 0,0 0 0,-1 0 0,1 0 0,0-1 0,-1 1 0,1 0 0,0-1 0,-1 1 0,1 0 0,0 0 0,0-1 0,-1 1 0,1 0 0,0-1 0,0 1 0,-1-1 0,1 1 0,0 0 0,0-1-19,-7-10 222,0-1 0,1 0 0,0 0 0,-1-4-222,-1-4 140,-134-324 408,-31-70-2376,155 375 1251,-2 1 0,-13-19 577,-7 5-1118,-1 1-1,-27-23 1119,58 63-170,-5-5-387,-1 1 0,0 0 0,-1 1 1,-1 1-1,0 1 0,-18-9 557,-36-17-2990,57 28 1929,1-2-1,0 1 0,-4-6 1062</inkml:trace>
  <inkml:trace contextRef="#ctx0" brushRef="#br0" timeOffset="16033.942">7302 566 8634,'0'-13'1421,"-1"9"-768,1 1-1,0-1 1,0 0-1,0 0 1,1 1 0,-1-1-1,1-2-652,0 6 6,-1 0 0,0 0 0,0 0 0,0-1-1,1 1 1,-1 0 0,0 0 0,0 0 0,0 0 0,1 0-1,-1 0 1,0 0 0,0-1 0,0 1 0,1 0 0,-1 0 0,0 0-1,0 0 1,1 0 0,-1 0 0,0 0 0,0 0 0,1 0 0,-1 0-1,0 0 1,0 0 0,1 0 0,-1 1 0,0-1 0,0 0 0,1 0-1,-1 0 1,0 0 0,0 0 0,0 0 0,1 1 0,-1-1-1,0 0 1,0 0 0,0 0 0,0 0 0,1 1 0,-1-1 0,0 0-1,0 0 1,0 1 0,0-1 0,0 0 0,0 0-6,2 2 0,-1 0 1,0 0-1,0 0 0,1 0 0,-2 0 1,1 0-1,0 1 0,0-1 1,-1 0-1,1 2 0,12 31 30,1-7-11,-3-8 9,0 1 0,-2 1 0,0-1 1,-2 2-1,0-1 0,2 20-28,8 75 322,0 99-322,-10 120 136,7 122-95,-12-423 238,2 0 1,1-1-1,2 1 1,5 10-280,-28-97 235,2-2 0,2 0 1,3 0-1,2-6-235,4 38-12,-27-210-351,-49-300 946,74 509-477,-2-14 358,-8-20-464,11 44 81,-1 1-1,0 1 0,0-1 1,-1 1-1,-1 0 0,-3-4-80,8 12-6,0 0 0,-1 0 0,1 0-1,-1 1 1,1-1 0,-1 1 0,0 0-1,0 0 1,0 0 0,0 0 0,0 0 0,-1 0-1,1 1 1,0 0 0,-1 0 0,1 0-1,-1 0 1,0 0 0,1 1 0,-1-1-1,1 1 1,-1 0 0,0 0 0,1 1-1,-1-1 1,0 1 0,1-1 0,-1 1-1,1 0 1,-4 2 6,-3 1-42,0 1 0,0 0 0,1 1 0,0 0 0,0 0 0,0 1 0,1 0 0,0 0 0,-7 9 42,-3 6-31,2 1 0,0 1 0,2 1 0,0 0 0,2 1 1,-7 18 30,-30 83-174,-12 59 174,-28 135-412,44-156 488,-131 397-864,74-295-254</inkml:trace>
  <inkml:trace contextRef="#ctx0" brushRef="#br0" timeOffset="17103.353">3143 10820 4241,'55'-45'1400,"-3"0"169,19-19-1489,7 2-1521,16-13 177</inkml:trace>
  <inkml:trace contextRef="#ctx0" brushRef="#br0" timeOffset="17702.822">13707 547 6889,'-16'-9'1417,"9"9"175,12 2-3048,-5-4-601,0 0-647</inkml:trace>
  <inkml:trace contextRef="#ctx0" brushRef="#br0" timeOffset="18073.747">13689 538 1304,'-1'2'904,"-3"0"-784,-1-1-336,-2 1-512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03.291"/>
    </inkml:context>
    <inkml:brush xml:id="br0">
      <inkml:brushProperty name="width" value="0.05" units="cm"/>
      <inkml:brushProperty name="height" value="0.05" units="cm"/>
    </inkml:brush>
  </inkml:definitions>
  <inkml:trace contextRef="#ctx0" brushRef="#br0">0 107 7666,'8'-2'636,"-1"1"1,1 0-1,0 0 1,-1 1 0,1-1-1,0 2 1,4 0-637,-5 0-44,0-1 0,0 0 0,0 0 0,0 0-1,0-1 1,0 0 0,-1 0 0,1-1 0,0 0 0,0 0 44,-6 2 80,0-1-1,-1 0 1,1 1-1,0-1 1,0 0-1,0 1 1,0-1-1,-1 0 1,1 0-1,0 0 1,-1 0-1,1 0 1,0 0-1,-1 0 1,1 0-80,-1 0 33,1-1 1,-1 1-1,1 0 0,0 0 0,0 0 1,-1 0-1,1 0 0,0 0 1,0 0-1,0 1 0,0-1 1,0 0-1,0 0 0,1 0-33,16-8 168,-12 7-36,0 0-1,-1-1 1,1 0-1,-1 0 1,0 0 0,0-1-1,0 0 1,0 0-1,-1 0 1,1-1 0,-1 1-1,3-6-131,-6 10-6,-1-1 0,1 1 0,-1-1 1,1 1-1,-1-1 0,1 1 0,-1-1 0,1 1 0,-1 0 0,1-1 0,-1 1 0,1 0 0,0 0 0,-1-1 0,1 1 0,0 0 1,-1 0-1,1 0 0,0 0 0,-1 0 0,1 0 0,-1 0 0,1 0 0,0 0 0,-1 0 0,1 0 0,0 0 0,-1 1 1,1-1-1,0 0 0,-1 0 0,1 1 0,-1-1 0,1 0 0,0 1 0,-1-1 0,1 0 6,6 9-3231,-2 4 828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6.193"/>
    </inkml:context>
    <inkml:brush xml:id="br0">
      <inkml:brushProperty name="width" value="0.05" units="cm"/>
      <inkml:brushProperty name="height" value="0.05" units="cm"/>
      <inkml:brushProperty name="color" value="#FF0066"/>
    </inkml:brush>
  </inkml:definitions>
  <inkml:trace contextRef="#ctx0" brushRef="#br0">114 15 10698,'31'-13'3249,"-31"13"-3168,1-1 1,-1 1-1,1 0 0,-1 0 1,1 0-1,-1 0 1,1-1-1,-1 1 0,1 0 1,-1 0-1,1 0 0,-1 0 1,1 0-1,-1 0 1,1 0-1,-1 1 0,1-1 1,-1 0-1,0 0 0,1 0 1,-1 0-1,1 1 1,-1-1-1,1 0 0,-1 0 1,0 1-1,1-1 0,-1 0 1,1 1-1,-1-1 1,0 0-1,1 1 0,-1-1 1,0 1-1,0-1 0,1 0 1,-1 1-1,0 0 1,6 19-1950,-5-17 1958,1 9-428,-1 0-1,0 0 0,0 0 1,-1 1-1,-3 16 1,-14 63 565,6-35-3,-24 245 619,19-130-1019,15-170 160,-1 23-223,-1 0 0,-1 0 0,-1 0-1,-2-1 1,-10 29 0,15-51 27,1 1 0,0-1 0,-1 1 0,1-1 0,-1 0 0,0 1-1,0-1 1,0 0 0,0 0 0,-4 3 0,3-4-73,0 1-1,1-1 1,-1 0-1,0 0 0,0 0 1,0-1-1,-6 1 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05.929"/>
    </inkml:context>
    <inkml:brush xml:id="br0">
      <inkml:brushProperty name="width" value="0.05" units="cm"/>
      <inkml:brushProperty name="height" value="0.05" units="cm"/>
    </inkml:brush>
  </inkml:definitions>
  <inkml:trace contextRef="#ctx0" brushRef="#br0">0 105 7170,'42'10'4588,"17"13"-3505,-44-15-1313,1-2-1,1 0 0,-1 0 1,7 0 230,-22-6 4,-1 0 0,1 0 1,-1 0-1,1 0 1,-1 0-1,1 0 0,0 0 1,-1 0-1,1 0 1,-1 0-1,1 0 1,-1 0-1,1-1 0,-1 1 1,1 0-1,-1 0 1,1 0-1,-1-1 0,1 1 1,-1 0-1,1-1 1,-1 1-1,1 0 1,-1-1-1,0 1 0,1-1 1,-1 1-1,0-1 1,1 1-1,-1 0 0,0-1 1,0 1-1,1-1 1,-1 1-1,0-1 0,0 0 1,0 1-1,0-1 1,0 1-1,0-1 1,1 1-1,-1-1 0,-1 1 1,1-1-1,0 1 1,0-1-1,0 0 0,0 1 1,0-1-1,0 1 1,-1-1-1,1 0-4,-10-32 631,8 30-566,-3-10 184,2 8-123,1-1 1,0 1 0,0-1-1,0 1 1,1-1-1,-1-6-126,2 13 0,0-1 1,0 1-1,0 0 0,0-1 0,0 1 0,1-1 0,-1 1 1,0-1-1,0 1 0,0-1 0,1 1 0,-1-1 1,0 1-1,1-1 0,-1 1 0,0-1 0,1 1 0,-1-1 1,1 1-1,-1-1 0,1 0 0,-1 1 0,1-1 0,-1 0 1,1 0-1,-1 1 0,1-1 0,-1 0 0,1 0 0,-1 0 1,1 1-1,0-1 0,-1 0 0,1 0 0,-1 0 1,1 0-1,-1 0 0,1 0 0,0 0 0,-1-1 0,1 1 1,-1 0-1,1 0 0,-1 0 0,1 0 0,0-1 0,-1 1 1,1-1-1,36-14 91,-25 9-81,19-7 30,-23 9-48,0 0 0,0 1-1,0 0 1,0 1-1,3-1 9,0 1 27,-9 2-29,0 0-1,0 0 0,-1 0 0,1-1 0,0 1 0,0-1 0,-1 1 0,1-1 0,0 0 1,-1 1-1,1-1 0,-1 0 0,1 0 0,0-1 3,4-1 384,-5 4-1231,-1 0-3826,0 0 1823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06.331"/>
    </inkml:context>
    <inkml:brush xml:id="br0">
      <inkml:brushProperty name="width" value="0.05" units="cm"/>
      <inkml:brushProperty name="height" value="0.05" units="cm"/>
    </inkml:brush>
  </inkml:definitions>
  <inkml:trace contextRef="#ctx0" brushRef="#br0">0 1 9138,'50'107'4576,"-21"-35"-4624,-2-8-83,-31-74 644,2 8-502,1 0 1,0 0 0,0-1-1,0 1 1,0-1 0,0 1-1,1-1 1,-1 1 0,1-1-1,-1 0-11,1-23-1309,2 0 0,2-10 1309,-3 21-768,1-14-1536</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03.906"/>
    </inkml:context>
    <inkml:brush xml:id="br0">
      <inkml:brushProperty name="width" value="0.05" units="cm"/>
      <inkml:brushProperty name="height" value="0.05" units="cm"/>
    </inkml:brush>
  </inkml:definitions>
  <inkml:trace contextRef="#ctx0" brushRef="#br0">0 118 10234,'44'25'2609,"-20"-10"-1993,30-13-536,-53-14-576,10 13 472,-6 18 8,24-17-16,-25 3 0,1 2 24,-7-5-16,4-2-48,0 0-72,-1 0 1944,1 0-4368,0 0 2023</inkml:trace>
  <inkml:trace contextRef="#ctx0" brushRef="#br0" timeOffset="510.048">1313 8 7866,'0'-7'1800,"4"7"409,13 12-2273,18 10-753,-13-3-791,4 4-464,-5-6 159,-2-5 129,-22-7 1056,8 1 3000,2-1-416,-7-7-111,0-1-529,-2-1-864,0-1-2416,-1-4 431</inkml:trace>
  <inkml:trace contextRef="#ctx0" brushRef="#br0" timeOffset="864.255">1746 264 7770,'2'1'2768,"3"-6"-7,1-2-2065,-3 4-712,2 1-328,7 0-344,6 1 16,-6-1-2025,-5-2 385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13.360"/>
    </inkml:context>
    <inkml:brush xml:id="br0">
      <inkml:brushProperty name="width" value="0.05" units="cm"/>
      <inkml:brushProperty name="height" value="0.05" units="cm"/>
    </inkml:brush>
  </inkml:definitions>
  <inkml:trace contextRef="#ctx0" brushRef="#br0">1 1129 7682,'45'18'2829,"-38"-15"-3127,0 1-1,1-1 1,0-1 0,-1 1 0,1-1-1,0-1 1,2 1 298,10-2-48,0 0 0,0-1 1,0-1-1,14-4 48,-18 3 345,0 1-1,0 0 1,0 1 0,1 0 0,-1 1 0,0 1 0,0 1-1,10 2-344,21 12 287,-1 1 0,-1 2-1,-1 3 1,30 19-287,36 17 114,-42-27 203,1-3 0,1-3 1,1-3-1,35 5-317,66 12 740,121 47-740,-187-48 187,-1 5 0,-2 5-1,18 15-186,-7 3 209,114 59 20,-182-103-195,0-2 0,2-2 0,0-2 0,3-1-34,-37-13-5,-1 1-1,1-2 1,10 1 5,-19-2 5,0 0 0,0 0 0,0 0 1,0-1-1,0 0 0,0 0 0,0 0 1,0 0-1,0-1 0,-1 0 0,5-2-5,-7 3-8,0-1 0,0 1-1,0-1 1,0 1 0,0-1-1,-1 0 1,1 0 0,0 0 0,-1 0-1,0 0 1,1 0 0,-1 0-1,0-1 1,0 1 0,0 0-1,-1-1 1,1 1 0,0-1 0,-1-1 8,1-1-21,-1 1 1,-1-1 0,1 1 0,-1-1-1,1 1 1,-1 0 0,-1 0 0,1-1 0,0 1-1,-1 0 1,0 0 20,-6-11-122,-1 0 0,0 0 0,-2 1 1,1 0-1,-5-3 122,-38-39-411,-3 3 1,-26-19 410,63 56-37,-13-14-22,-9-12 59,5 5 147,36 37-143,0 0 0,0-1 0,0 1 0,0 0 0,-1 0 0,1 0 0,0-1 0,0 1 0,0 0 0,0 0 0,-1 0 0,1 0 0,0-1 0,0 1 0,0 0 0,-1 0 0,1 0 0,0 0 0,0 0 0,0 0 0,-1 0-1,1 0 1,0 0 0,0-1 0,-1 1 0,1 0 0,0 0 0,0 0 0,-1 0 0,1 0 0,0 1 0,0-1 0,0 0 0,-1 0 0,1 0 0,0 0 0,0 0 0,-1 0 0,1 0-4,-1 10 66,5 17-34,-3-26-23,1 9 4,0 1 1,1-1 0,1 0 0,0 0 0,0 0 0,2 3-14,2 3 22,-1-4 26,-1 0 1,2-1-1,-1 0 1,1 0-1,1 0 1,0-2-1,0 1 1,11 7-49,16 18 137,17 19 24,44 48 119,-82-84-244,-1 1 0,0 0 0,-2 0 0,10 21-36,-18-33 5,-2 0 0,1 0 0,-1 0 0,0 0 0,0 0 1,-1 1-1,0-1 0,0 1 0,-1-1 0,0 0 0,0 1 1,-1-1-1,0 1 0,0-1 0,-1 0 0,1 1 0,-2-1 1,1 0-1,-1 0 0,0-1 0,-1 1 0,1-1 0,-1 1 1,-2 1-6,3-5 3,0 0 0,0-1 0,0 1 0,0-1 0,0 1 0,-1-1 0,1 0 0,-1 0 0,1-1 0,-1 1 0,0-1 0,-3 1-3,-51 8 0,40-7 1,-71 10 8,1 4 0,1 4 0,0 4 0,-34 17-9,35-7-445,83-34 433,-20 6-606,23-7 538,-1 0-1,1 0 1,-1 0 0,0 0 0,1 0-1,-1 0 1,1 0 0,-1 0-1,0-1 1,1 1 0,-1 0-1,1 0 1,-1 0 0,0-1-1,1 1 1,-1 0 0,1-1-1,-1 1 1,1 0 0,0-1 0,-1 1-1,1-1 1,-1 1 0,1-1-1,0 1 1,-1-1 0,1 1-1,0-1 1,-1 1 0,1-1-1,0 1 1,0-1 80,-2-26-2343</inkml:trace>
  <inkml:trace contextRef="#ctx0" brushRef="#br0" timeOffset="730.024">3126 758 7802,'4'2'209,"-1"0"6,-1 0 0,1-1 0,-1 0 1,1 1-1,0-1 0,-1 0 0,1 0 0,0-1 0,1 1-215,-3-1 108,1 0 1,-1 0-1,0-1 0,0 1 0,0 0 1,0-1-1,0 1 0,0-1 0,0 0 1,0 1-1,0-1 0,0 0 0,0 1 1,0-1-1,0 0 0,0 0 1,-1 0-1,1 0 0,0 0 0,-1 0 1,1 0-1,0 0 0,-1 0 0,1 0-108,1-3 57,1 0 0,0 0-1,-1 1 1,2 0 0,-1-1 0,0 1-1,1 0 1,-1 0 0,1 1-1,0-1 1,0 1 0,0 0 0,0 0-1,1 0 1,-1 1 0,0-1-1,1 1 1,-1 0 0,1 0-1,-1 1 1,1-1 0,3 1-57,-2 0 6,0 0 0,0 1 0,0 0 0,0 0 0,0 0-1,-1 1 1,1 0 0,0 0 0,-1 0 0,1 1 0,-1 0 0,0 0 0,0 0 0,0 0 0,0 1 0,-1 0 0,2 2-6,22 25 27,-2 1 1,-2 2 0,-1 0-1,-1 1 1,-2 2 0,-2 0 0,-1 1-1,-2 0 1,5 23-28,-9-15 42,-1 1 0,-1 15-42,-1-8 31,6 21-31,8-11 1,-22-64-4,0 0 1,0 0-1,0 0 1,0 0-1,0 0 0,0 0 1,-1 0-1,1 0 0,0 0 1,0 0-1,0 0 1,0 0-1,0 0 0,0 0 1,-1 0-1,1 0 0,0 0 1,0 0-1,0 0 1,0 0-1,0 0 0,-1 0 1,1 0-1,0 0 0,0 0 1,0 1-1,0-1 1,0 0-1,0 0 0,0 0 1,0 0-1,-1 0 0,1 0 1,0 0-1,0 0 1,0 1-1,0-1 0,0 0 1,0 0-1,0 0 0,0 0 1,0 0-1,0 0 1,0 1-1,0-1 0,0 0 1,0 0-1,0 0 0,0 0 1,0 0-1,0 0 3,-12-13-2833,-4-10 711</inkml:trace>
  <inkml:trace contextRef="#ctx0" brushRef="#br0" timeOffset="1176.933">3186 566 5353,'6'-8'436,"0"1"0,1 0 0,-1 0 0,1 1 0,1 0 0,-1 0 0,8-4-436,9-7 69,-7 5 208,1 0 0,1 1 1,0 1-1,0 0 0,1 2 1,0 0-1,0 1 0,1 2 1,0 0-1,14-2-277,4 2 258,-1 2 1,1 2 0,0 1-1,-1 2 1,16 4-259,5 3 99,0 3 1,-1 2-1,36 15-99,33 18 115,5 9-115,-112-47 12,51 23 201,47 28-213,-100-49 68,1 0 0,-2 2 0,1 0 0,-2 1 0,0 0 0,0 2 0,-2 0 0,8 9-68,-17-17 31,0 1 0,0-1 1,-1 1-1,0 0 0,0 0 0,-1 0 1,0 0-1,-1 1 0,0-1 1,-1 1-1,1-1 0,-2 1 1,1 0-1,-2-1 0,1 1 1,-1 0-1,-1-1 0,0 1 1,0-1-1,-1 1 0,0-1 1,-3 8-32,-4 3 15,0 0 0,-1 0 1,-2-1-1,1-1 1,-2 0-1,0-1 1,-2 0-1,1-1 1,-11 7-16,-2-2 4,0 0 0,-1-2-1,-1-1 1,-1-1 0,0-2 0,-1-1 0,0-2 0,-5 0-4,-73 20-17,-93 13 17,167-38-22,-104 19-78,111-22-22,-1-1 0,0-2 0,-19-1 122,11-6-317,38 6 224,-1 0 0,0 0 1,0-1-1,0 1 0,0 0 1,0 0-1,0-1 0,1 1 0,-1-1 1,0 1-1,0 0 0,0-1 0,1 0 1,-1 1-1,0-1 0,1 1 0,-1-1 1,1 0-1,-1 1 0,0-1 0,1 0 1,-1 0-1,1 0 0,0 1 0,-1-1 1,1 0-1,0 0 0,-1 0 0,1 0 1,0 0-1,0 0 0,0 1 0,0-1 1,0 0-1,0-1 93,9-13-2351</inkml:trace>
  <inkml:trace contextRef="#ctx0" brushRef="#br0" timeOffset="1613.682">5104 614 6665,'7'12'553,"-1"0"1,0 1-1,0-1 0,-2 1 0,1 0 0,-2 1 0,0-1 0,0 1 0,-1-1 0,-1 8-553,1 25 8,-3 0 1,-3 23-9,2-44 464,-7 82 148,-5 0-1,-13 43-611,26-145-256,-3 8 514,1-21 1118,-3-19-2000,-9-26 277</inkml:trace>
  <inkml:trace contextRef="#ctx0" brushRef="#br0" timeOffset="2358.953">5859 566 8050,'-4'0'331,"0"0"1,1 0-1,-1 1 0,0 0 1,0-1-1,0 1 1,1 1-1,-1-1 0,0 1 1,1-1-1,-1 1 1,1 0-1,0 0 0,-2 2-331,-3 3 72,0 0 0,0 1 0,1 0 0,-3 5-72,-18 19-148,-7-2 186,-1-2-1,-1-1 0,-2-2 1,-19 8-38,14-7 282,-44 17-282,74-37 55,-1 0 0,0-1 0,0-1 0,-1 0 0,1-1 1,-1-1-1,0 0 0,-1-1-55,31 0 108,-1 0 0,1 2 1,13 3-109,5 1 20,377 84-176,-342-74 121,-39-12 31,30 9 18,-53-12-9,0-1 0,0 1 0,0 0 1,-1 1-1,1-1 0,-1 1 0,0 0 0,0 0 0,3 2-5,-6-3 2,1-1 0,-1 1 0,1 0 0,-1 0-1,0 0 1,0 0 0,0 0 0,0 0 0,0 0-1,0 1 1,-1-1 0,1 0 0,-1 0 0,1 1-1,-1-1 1,0 0 0,0 0 0,0 1-2,0 2 5,-1 0 0,0 0 1,0-1-1,0 1 0,0 0 1,-1-1-1,0 1 0,-2 3-5,-1 1 5,0 0 0,0-1 1,-1 0-1,-1 0 0,1-1 0,-1 1 0,0-2 0,-5 4-5,-4 1-6,0 0-1,-2-2 1,1 0-1,-1 0 0,0-2 1,-1 0-1,0-2 1,0 0-1,-12 2 7,-1-3-257,1 0-1,-1-2 1,0-2 0,0 0 0,-17-4 257,39 3-699,-1-1 0,1 1 0,0-2 0,0 1 0,0-2-1,-9-3 700,-12-11-2799</inkml:trace>
  <inkml:trace contextRef="#ctx0" brushRef="#br0" timeOffset="2746.792">6447 42 8722,'-1'-25'930,"0"9"-3602,1 16-689,-3 5 5686,0 4 1741,1-1-4334,-5 51 1075,3 1 0,2-1 0,2 7-807,2-11 89,2 377 368,-14-138-173,-3 171-74,16-421-280,-3-44 67,0 1 0,0 0 0,0 0-1,0-1 1,0 1 0,0 0 0,0-1-1,1 1 1,-1 0 0,0-1 0,0 1-1,1-1 1,-1 1 0,0 0-1,1-1 1,-1 1 0,0-1 0,1 1-1,-1-1 1,1 1 0,-1-1 0,1 1-1,0-1 1,-1 0 0,1 1 3,0-1-4,-1-1 0,1 1 1,0-1-1,-1 1 1,1-1-1,0 1 0,-1-1 1,1 0-1,-1 1 0,1-1 1,-1 0-1,1 1 0,-1-1 1,0 0-1,1 0 0,-1 1 1,0-1-1,1 0 0,-1 0 1,0 0 3,31-90-2423,-11 25 629</inkml:trace>
  <inkml:trace contextRef="#ctx0" brushRef="#br0" timeOffset="3118.906">7141 647 9586,'-17'9'1656,"5"-4"905,-4 5-3009,-13-10-2073,-6-5 985,-8-14 1136,1 0 304,-11-16 336,9 13 2000,-3-2-831,11 12-1113,-2 3-336,8 11-272,-1 3-576,7 3-1185,0 6-535,8 0-577</inkml:trace>
  <inkml:trace contextRef="#ctx0" brushRef="#br0" timeOffset="4014.649">7522 834 8506,'4'-4'1439,"5"-10"-569,-9 13-890,0 1 1,0 0 0,0-1-1,0 1 1,0 0 0,0-1-1,-1 1 1,1 0 0,0-1-1,0 1 1,0 0 0,-1-1-1,1 1 1,0 0 0,0 0-1,-1-1 1,1 1 0,0 0-1,-1 0 1,1 0 0,0-1-1,-1 1 1,1 0 0,0 0-1,-1 0 1,1 0 0,0 0-1,-1 0 1,1-1 0,-1 1-1,1 0 1,0 0 0,-1 0-1,1 0 1,0 0 0,-1 1-1,1-1 1,0 0 0,-1 0-1,1 0 1,-1 0 0,1 0-1,0 0 20,-18 1 426,0 1-1,0 0 1,0 1-1,0 1 1,1 1-1,-5 1-425,8 0 28,-1 1 1,1 0-1,1 0 1,-1 1-1,1 1 1,-2 3-29,-13 7 12,-11 7 11,2 1 0,0 2 0,-12 15-23,37-33 14,0 2 1,1 0-1,1 0 0,0 1 1,1 0-1,1 1 1,0 0-1,0 0 1,2 1-1,-5 15-14,9-27 0,1 1 0,0 0-1,0 0 1,1-1 0,-1 1 0,1 0-1,0 0 1,0 0 0,0-1 0,1 1-1,0 0 1,0 0 0,1 1 0,-1-3 3,0 0-1,0-1 1,1 1 0,0-1 0,-1 1 0,1-1 0,0 0-1,0 0 1,0 1 0,0-1 0,1-1 0,-1 1 0,0 0-1,1-1 1,-1 1 0,1-1 0,0 1 0,0-1-1,-1 0 1,1-1 0,1 1-3,9 2 18,0 0 0,0-1 0,0-1 0,1 0 0,-1-1 0,1 0-1,8-2-17,24-5 79,23-6-79,-60 11 3,24-6 7,0-2 0,-1-1 0,0-1 1,-1-2-1,-1-1 0,13-9-10,-35 19 0,0 0 1,0 0-1,0-1 0,-1 0 0,0 0 0,0-1 0,-1 0 1,0 0-1,0-1 0,-1 1 0,2-5 0,-4 8 0,-1-1 1,0 0-1,-1 0 0,1 0 1,-1 0-1,0 0 0,0 0 1,-1 0-1,1 0 0,-1 0 0,0-1 1,-1 1-1,1 0 0,-1 0 1,0 0-1,0 0 0,-1 0 1,1 0-1,-1 0 0,-2-3 0,-47-81 66,70 116-37,-1-5-16,5 6-1,-1-1 7,-1 1 1,11 20-20,-10-11 4,-7-11-4,1-1 1,1 0-1,11 11 0,-27-35 1,0 1 1,0-1-1,1 0 0,-1 1 0,0-1 0,1 0 1,-1 0-1,1 0 0,-1 0 0,1 0 0,0 0 1,-1 0-1,1-1 0,0 1 0,-1 0 0,1-1 1,0 0-1,0 1 0,0-1 0,-1 0 1,1 0-1,0 0 0,0 0 0,1 0-1,0-1 4,-1-1 0,1 1 0,0-1 0,0 1 0,0-1 0,-1 0 0,1 0 0,-1 0 0,1 0 0,-1 0 0,0-1 0,0 1 1,0-1-1,1-2-4,16-20 8,-2-2 0,0-1 1,11-27-9,-19 35-1,4-9-7,16-25 8,-25 48-1,0-1 0,0 1 0,1 0 1,0 0-1,0 0 0,0 1 0,1 0 0,0 0 0,0 0 1,3-1 0,-7 4-1,0 1 1,1 0 0,-1 0 0,0 0 0,1 0-1,-1 1 1,0-1 0,1 1 0,-1-1 0,1 1 0,-1 0-1,1 0 1,-1 0 0,1 0 0,-1 0 0,1 1-1,-1-1 1,1 1 0,0 0 0,1 1 2,0-1 1,-1 1-1,1 1 1,-1-1-1,0 0 0,1 1 1,-1 0-1,0-1 0,-1 1 1,1 0-1,1 2-2,6 11 14,0 0 0,-1 0-1,-1 0 1,-1 1 0,1 2-14,-2-3 7,18 43 27,16 36-15,-33-82-15,0 0 0,1 0 0,0 0-1,1-1 1,8 7-4,-15-16 3,0-1 0,0 1-1,1-1 1,-1 0 0,1 0-1,-1 0 1,1 0 0,0 0-1,0-1 1,0 1 0,0-1-1,0 0 1,0 0 0,0 0-1,1 0 1,-1 0 0,0-1-1,1 1 1,-1-1 0,0 0-1,1 0 1,-1 0 0,0-1-1,1 1 1,-1-1 0,0 0-1,0 0 1,0 0 0,1 0-1,-1 0 1,0-1 0,0 1-1,1-2-2,4-3 8,-1-1-1,0 0 0,0 0 1,0 0-1,-1-1 0,0 0 1,-1 0-1,0-1 0,3-5-7,7-17 32,-2-1 1,1-6-33,6-16 36,46-104 56,-66 157-95,0 1 1,0 0-1,1-1 1,-1 1-1,0-1 0,0 1 1,1 0-1,-1-1 1,0 1-1,1 0 0,-1-1 1,1 1-1,-1 0 1,0-1-1,1 1 0,-1 0 1,1 0-1,-1 0 1,1-1-1,-1 1 0,0 0 1,1 0-1,-1 0 1,1 0-1,-1 0 0,1 0 1,-1 0-1,1 0 1,-1 0-1,1 0 0,-1 0 1,1 0-1,-1 0 1,1 1-1,-1-1 0,1 0 1,-1 0-1,0 0 1,1 1-1,-1-1 0,1 0 1,-1 1 2,23 16-62,-17-12 57,18 15-7,-2 2 0,-1 1 0,18 23 12,-7-7-28,-19-23-116,0 1 0,-1 1 1,-1 0-1,0 1 0,7 19 144,8 17-2219,-3-17 40</inkml:trace>
  <inkml:trace contextRef="#ctx0" brushRef="#br0" timeOffset="4761.906">10083 614 5153,'-4'4'1184,"0"0"0,0-1 1,0 1-1,0-1 0,-1 0 0,1 0 0,-2 0-1184,-18 12 1680,-53 39-2826,-2-4 1,-61 28 1145,104-61 217,1 2 1,2 1 0,0 1 0,1 2 0,-14 14-218,35-27 40,0 0 0,1 1 0,0 0 0,1 1 0,0 0 0,1 0 1,0 1-1,1 0 0,0 1 0,1-1 0,1 1 0,0 0 0,1 1 1,0-1-1,0 13-40,3-18 4,0 0 1,0 0-1,1 0 1,1 0-1,0 0 1,0 0-1,0 0 1,1 0-1,1-1 1,-1 1-1,1-1 1,1 0-1,-1 1 1,2-1-1,-1-1 1,1 1-1,0-1 1,1 0-1,-1 0 1,1 0-1,1 0-4,7 4 12,1 0 0,0-1 0,0-1 0,0 0 0,1-1 0,1-1 0,-1-1 0,1 0 0,13 2-12,16 3 28,-1-3 0,1-1-1,4-2-27,7-1 9,0-3 0,1-1 0,-1-4 0,0-2 1,36-9-10,-39 4 25,-1-3 1,0-2-1,49-23-25,-75 27 16,1-1-1,-2-2 0,1 0 0,-2-2 0,-1-1 1,0-1-1,-1-1 0,0-1-15,-13 10 8,-1 0 0,0-1-1,0 0 1,-1 0 0,-1-1-1,0 0 1,-1 0 0,2-7-8,-5 14 1,-1-1 1,0 0-1,-1 0 1,1-1-1,-1 1 1,-1 0-1,1 0 1,-1 0-1,0-1 1,-1 1-1,0 0 1,0 0-1,0 0 0,-1 0 1,0 0-1,-1 0 1,0-1-2,0 3-1,0 0 1,-1 0-1,1 0 1,-1 0-1,0 0 0,-1 1 1,1-1-1,-1 1 1,0 0-1,0 1 0,0-1 1,0 1-1,-1 0 1,1 1-1,-1-1 0,0 1 1,0 0-1,0 0 1,0 1-1,0 0 1,-6-1 0,-5 0 2,-1 1 1,0 1-1,0 0 1,0 1-1,0 1 1,-16 4-3,5 1 5,0 1 0,0 2 0,1 1 0,1 1 0,0 1 0,0 1 0,2 2 0,0 0 0,-15 14-5,8-3 7,0 1-1,2 2 1,1 1 0,2 1-1,1 2 1,-8 14-7,24-33 4,1 1 0,0 0 1,1 0-1,0 0 0,1 3-4,5-13 1,0 1-1,1-1 1,0 1-1,0 0 1,0-1-1,1 1 1,-1 0-1,2 0 1,-1-1-1,1 1 1,0 0-1,0-1 0,1 1 1,2 4-1,0-2 15,0-1 0,1 1 0,0-1 1,0-1-1,1 1 0,0-1 0,1 0 0,-1 0 1,1 0-1,1-1 0,-1 0 0,1-1 0,0 0 0,0 0 1,1 0-1,8 2-15,14 6 78,1-2 1,0-1 0,0-2-1,14 2-78,58 6 265,1-4 0,103-1-265,3-13 296,4-9-296,-122 4 76,337-25 372,-399 31-604,-27 3 46,-23 3 56,-95 22 74,105-25-76,-1-1 1,0 0-1,0 0 0,1-1 0,-1 0 1,0 0-1,0-2 0,-2 1 56,-12-2-437,22 2 495,-1 1 0,1-1 1,0 1-1,-1-1 0,1 0 0,-1 0 0,1 0 0,0 0 0,0 0 1,0-1-1,0 1 0,0-1 0,0 1 0,0-1 0,-2-2-58,1 1-767,-15-10 375</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46.840"/>
    </inkml:context>
    <inkml:brush xml:id="br0">
      <inkml:brushProperty name="width" value="0.05" units="cm"/>
      <inkml:brushProperty name="height" value="0.05" units="cm"/>
      <inkml:brushProperty name="color" value="#E71224"/>
    </inkml:brush>
  </inkml:definitions>
  <inkml:trace contextRef="#ctx0" brushRef="#br0">0 19 1296,'49'3'1158,"-49"-3"-1098,1 0 1,0 0 0,-1 0-1,1 0 1,0 0-1,-1 0 1,1 1-1,0-1 1,-1 0-1,1 1 1,-1-1 0,1 0-1,0 1 1,-1-1-1,1 1 1,-1-1-1,1 1 1,-1-1-1,1 1 1,-1-1 0,0 1-1,1-1 1,-1 1-1,1 0 1,-1-1-1,0 1 1,0-1-1,1 1 1,-1 0 0,0 0-1,0 0-60,2 3 683,-2-3 79,0-1 250,3-6 2631,3-7-3053,-5 11-569,0 1 1,0-1-1,0 1 0,0 0 0,0-1 1,0 1-1,1 0 0,-1-1 0,0 1 1,1 0-1,-1 0 0,1 0 1,-1 0-1,1 1 0,0-1 0,-1 0 1,1 1-1,0-1 0,1 0-21,1 1-7,0 1-1,0-1 1,0 0 0,-1 1-1,1 0 1,0 0-1,-1 0 1,2 1 7,6 1 52,-5-2-20,1 1-1,-1-2 1,1 1 0,0-1-1,0 0 1,-1 0-1,1-1 1,0 0-1,1 0-31,20-3 49,1 1-25,-1 1 0,1 1 0,-1 1 1,1 2-1,17 3-24,-4 5 0,-1-1 109,30 2-109,-56-9 46,-1-1-1,1-1 0,-1-1 0,1 0 0,0-1 0,12-3-45,-4 0 59,1 2-1,0 0 1,0 1-1,0 1 1,0 2 0,2 0-59,46 7 232,25 8-232,-52-7 42,1-2 0,0-2 0,0-2 0,42-3-42,84-16 330,-31 2-174,-1 5 0,32 8-156,-49 6 41,7 3 36,0-7-1,103-12-76,-156 5 21,-1 4 0,1 2 1,-1 5-1,0 2 0,74 18-21,-74-15 36,-1-3 1,55-3-37,-92-3 21,303-1 51,321 4 88,-558-8-282,26-7 122,-43 2 114,1 4 1,19 4-115,-11 7 30,81 1-28,-146-8-9,0-1 0,-1-1 0,1-2 0,21-6 7,-7-1 156,30-3-156,-55 13 18,-1 0 0,0 1-1,0 0 1,1 2-1,5 1-17,35 13-71,-59-15-27,0 0-1,0 0 1,0 0-1,0-1 1,0 1 0,-1 0-1,1 0 1,0 0-1,0-1 1,0 1-1,0 0 1,-1-1-1,1 1 1,0-1-1,-1 1 1,1-1-1,0 1 1,-1-1-1,1 1 1,0-1 98,-1-4-1641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2:51.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896 311 7226,'5'56'1656,"-5"-55"-1506,1 1 1,-1 0 0,0-1-1,0 1 1,0 0-1,-1-1 1,1 1-1,0 0 1,-1-1 0,1 1-1,-1-1 1,1 1-1,-1 0 1,0 0-151,-2 7-188,3-8 15,27-22 692,-8 9-338,1 0 0,0 2 0,22-8-181,-29 13 64,7-2 35,0 1 1,1 0 0,0 2 0,0 1-1,0 0 1,0 2 0,0 0 0,16 2-100,-16-1 43,135 6 469,14 8-512,-52-3 215,0-5 0,66-6-215,-81-9 101,69-16-101,272-44 413,-309 56-323,1 6 0,40 7-90,49 9-14,192 4 91,-91-14 28,-200-3-43,25-1 18,0 6 0,64 12-80,77 13-3,117-12 3,-234-17 28,-83 0-27,0 3 1,61 10-2,32 19-16,-74-10 40,0-5 0,14-5-24,-118-9 2,24 1-21,25-3 19,-48 2 19,0-1 0,0 0 0,-1-1 0,1 0 0,-1 0 0,1 0 0,-1-1 0,0 0 1,7-4-20,-14 6 16,1 0 0,-1 1 1,1-1-1,-1 0 0,1 1 1,-1-1-1,0 0 1,1 0-1,-1 1 0,0-1 1,0 0-1,1 0 1,-1 1-1,0-1 0,0 0 1,0 0-1,0 0 1,0 0-1,0 1 0,0-1 1,0 0-1,0 0 1,-1 0-1,1 1 0,0-1 1,0 0-1,-1 0 1,1 1-1,-1-1 0,1 0 1,0 1-1,-1-2-16,-20-29 2,15 22 8,14 13-10,0 0 0,0 0 0,1-1 0,0-1 0,0 1 0,-1-1 0,3-1 0,7 4 4,-1 0-2,-3-1-2,1-1 0,-1 0 0,1-1 0,-1 0 0,1-1 0,3-1 0,146 0 195,-150 0 91,-21 0 19,-21 0-152,4-1-138,0 0-1,-1-2 1,1-1 0,1 0 0,-19-7-15,-2 0-3,0 1 1,-2 3 0,1 2 0,0 2 0,-6 1 2,-1021 39-36,1033-35 47,-527 23 23,-142-20-24,-10-20 8,83 10 1,439 10 29,-123 20-48,128 2-5,-64 23 5,165-29 12,-196 40-14,214-49 19,-1-4-1,0-3 1,0-3-1,0-3 0,-1-3 1,-17-6-17,81 9 41,1-1 0,0 0 0,0 0 0,1-1 0,-1 0-1,0-1 1,1 0 0,0 0 0,0 0 0,0-1 0,0-1 0,1 1 0,-5-6-41,12 11-20,0-1 13,0 0 0,1 0 0,-1 0-1,1 1 1,-1-1 0,1 0 0,-1 0 0,1 1 0,0-1-1,0 0 1,-1 1 0,1-1 0,0 1 0,0-1 0,-1 1-1,1-1 1,0 1 0,0 0 0,0-1 0,0 1 0,0 0-1,0 0 1,-1-1 0,1 1 0,1 0 7,2-1-20,67-26-8,23-6 8,17 2-30,0 5 0,2 5-1,105-5 51,350 0-55,-354 21 41,400-14 46,6-11 16,2 4-58,-62 0-216,90-6 434,-441 32-183,0 9 1,27 12-26,460 45-179,-640-63 78,0-3 0,53-6 101,104-23 1,-190 27-21,-18 1-199,-24 1 107,-9 0 129,0 2 0,-4 2-17,4-1 13,0-1 0,-4-1-13,-848 14-40,482-6 112,-147 12 56,395-15-83,0 1-17,-453 16 51,-216-11-17,-9-32-18,97-17-26,476 30-16,-42 13-2,-173 37 21,231-8-28,2 11-1,-73 31 8,297-73 1,-2 1 10,0-1-1,-1-1 1,1 0-1,-1-1 1,1 0-1,-14-1-10,28-1 5,0 0 0,-1 0 0,1 0 0,0 0 1,0 0-1,0 0 0,0-1 0,-1 1 0,1 0 0,0-1 0,0 1 0,0-1 0,0 1 0,0-1 0,0 1 0,0-1 0,0 0 0,0 0 0,0 1 0,1-1 0,-1 0 0,0 0 1,0 0-1,1 0-5,-1 0 4,1 0 0,0 0 0,0-1 0,0 1 0,0 0 0,0 0 0,0 0 1,0-1-1,0 1 0,0 0 0,1 0 0,-1 0 0,0 0 0,1-1 0,-1 1 0,1 0 1,-1 0-1,1 0 0,0 0-4,3-6 11,1 0 1,0 1-1,1-1 1,0 1 0,5-4-12,-1 2 0,0 1 0,0 0 1,1 1-1,0 0 0,0 0 1,0 1-1,1 1 0,0 0 1,0 0-1,9 0 0,24-4-4,0 2-1,17 2 5,-33 1-8,1313-123-288,-734 62 303,49 38-11,10 31 20,-506 0 5,356 13 10,121 6-18,-408-20 17,0-10 0,-1-9 0,64-20-30,-239 26-5,182-25 107,-182 28-149,1 4 0,0 1 0,15 4 47,-65-3-46,-1 1 0,0-1 0,0 1 0,-1 0 0,1 1 1,0-1-1,0 1 0,0-1 46,-3 0-52,-1-1-1,1 0 1,-1 1-1,1-1 1,-1 0-1,0 1 1,1-1-1,-1 0 1,1 1 0,-1-1-1,0 1 1,1-1-1,-1 1 1,0-1-1,1 1 1,-1-1 0,0 1-1,0-1 1,0 1-1,1-1 1,-1 2 52,0-2-141,0 1 1,-1 0-1,1 0 0,0-1 1,0 1-1,-1 0 1,1 0-1,-1-1 0,1 1 1,0 0-1,-1-1 1,1 1-1,-1-1 1,0 1-1,1 0 0,-1-1 1,1 1-1,-1-1 1,0 0-1,0 1 141,-17 10-2658</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3:15.079"/>
    </inkml:context>
    <inkml:brush xml:id="br0">
      <inkml:brushProperty name="width" value="0.05" units="cm"/>
      <inkml:brushProperty name="height" value="0.05" units="cm"/>
      <inkml:brushProperty name="color" value="#E71224"/>
    </inkml:brush>
  </inkml:definitions>
  <inkml:trace contextRef="#ctx0" brushRef="#br0">1194 953 9306,'-1'-2'216,"1"-1"0,0 1 0,-1 0 0,1-1-1,0 1 1,1-1 0,-1 1 0,0 0 0,1-1 0,-1 1 0,1 0 0,0-1 0,0 1-1,0 0 1,0 0 0,0 0 0,0 0 0,1 0 0,-1 0 0,1 0 0,-1 0 0,1 0-1,0 1 1,0-1-216,7-6-224,1 0-1,0 1 0,0 1 1,5-3 224,4-2 641,-5 2-602,1 1 1,0 1-1,0 0 1,0 1-1,1 1 1,2 0-40,32-6 255,17-1-255,-14 3 38,7-3-36,71-12 10,-111 22-8,1 0 0,0 1-1,-1 1 1,1 1-1,5 2-3,-22-2 2,1-1-1,-1 1 0,1 0 1,-1 0-1,1 1 0,-1 0 0,0-1 1,0 1-1,0 1 0,0-1 0,0 0 1,0 1-1,-1 0 0,1 0 0,-1 0 1,3 4-2,-3-3-1,-1 0 1,0 0 0,0 1 0,0-1-1,0 0 1,-1 1 0,0 0 0,0-1-1,0 1 1,0 0 0,-1 0 0,0-1-1,0 1 1,0 0 0,0 0-1,-1 2 2,-2 9 7,0-1 0,-1 0 0,0 0 0,-1 0 0,-1-1 0,0 1 0,-1-1 0,0-1 0,-1 1 0,-1-1 0,0-1 0,-1 0 0,-1 1-8,-13 12 13,-1-1 1,-2-1-1,0-1 1,-1-1 0,-10 4-14,13-9 29,13-10-23,1 2 0,-1-1 0,2 2 0,-1-1 0,1 2 0,-3 3-6,12-12 0,0-1 0,0 1-1,1 0 1,-1 0 0,0 0 0,1 0 0,-1 0 0,1 0-1,-1 0 1,1 0 0,0 0 0,-1 0 0,1 0 0,0 0-1,0 1 1,0-1 0,-1 0 0,2 0 1,-1-1-1,0 1 1,0-1 0,0 0-1,1 1 1,-1-1-1,0 1 1,1-1-1,-1 1 1,0-1 0,1 0-1,-1 1 1,0-1-1,1 0 1,-1 1 0,1-1-1,-1 0 1,0 0-1,1 1 1,-1-1-1,1 0 1,-1 0 0,1 0-1,-1 1 1,1-1-1,5 1 7,-1-1 0,1 1 1,0-1-1,0 0 0,5-1-7,0 1 3,19 0 24,-7-1-23,-1 1 1,1 1-1,-1 1 1,20 4-5,-37-4 1,1-1-1,-1 0 1,0 1 0,0 0 0,0 0 0,0 0-1,-1 1 1,1 0 0,-1 0 0,1 0 0,-1 0-1,0 1 1,0-1 0,-1 1 0,1 0-1,-1 1 1,0-1 0,0 0 0,0 1 0,0 0-1,-1-1 1,2 6-1,-1 0-1,-1 1 1,0 0-1,0 0 0,-1 0 0,-1 0 0,1 1 1,-2-1-1,0 0 0,0 0 0,-1 0 0,0 0 1,-1-1-1,-1 1 0,-2 6 1,-3 5 9,-1 0 1,0-1-1,-2 0 1,-1-1-1,0 0 1,-6 5-10,3-7 1,0-1 0,-1 0 0,-1-1 0,-1-1 0,0-1 0,-19 11-1,-11 2-40,-2-1-1,-18 5 41,-9 1-139,-63 17 139,106-39-405,-1-1-1,1-2 1,-2-2-1,1-1 1,-14-1 405,-28-8-1434</inkml:trace>
  <inkml:trace contextRef="#ctx0" brushRef="#br0" timeOffset="401.866">2955 426 7834,'12'-14'816,"-8"5"-48,6 4-2760,2 5-1953</inkml:trace>
  <inkml:trace contextRef="#ctx0" brushRef="#br0" timeOffset="850.192">2992 393 7242,'-22'-9'5560,"18"9"-5549,0-1 1,0 1-1,0 0 1,0 0-1,0 0 1,0 0-1,0 1 1,0-1-1,0 1 1,0 0-1,0 0 1,1 1-1,-1-1 1,-2 2-12,-13 7 8,1 0 1,1 1-1,0 0 0,0 2 1,1 0-1,1 0 1,0 2-1,1 0 0,1 0 1,-11 17-9,-30 60 32,3 3-1,5 2 1,1 10-32,-58 122 33,39-106-35,-28 57 12,73-139-3,3 1 0,1 0 0,-3 20-7,16-53 7,-1 0-1,1 0 0,1 0 0,-1 0 0,1 6-6,1-13 4,0-1 0,0 1 0,0-1 1,0 1-1,0-1 0,0 1 0,0-1 1,1 1-1,-1-1 0,1 0 0,-1 1 0,1-1 1,-1 1-1,1-1 0,0 0 0,0 1 1,-1-1-1,1 0 0,0 0 0,0 0 0,0 0 1,1 0-1,-1 0 0,0 0 0,0 0 1,0 0-1,1 0 0,-1-1 0,1 1 1,-1 0-5,16 3 53,0 0 1,0-1-1,0-1 1,1 0 0,-1-2-1,6 0-53,28-2 135,26-7-135,-66 8 1,0-1 1,-1 0 0,1-1 0,-1 0 0,0 0-1,0-1 1,0-1 0,-1 1 0,3-3-2,-7 4 7,-1 0 1,1-1 0,-1 0 0,0 0 0,0 0-1,0 0 1,0-1 0,-1 1 0,0-1-1,0 0 1,0 0 0,-1 0 0,1 0 0,-1-1-1,0 1 1,-1 0 0,1-1 0,-1-1-8,3-28 60,-1 0 1,-2 0 0,-2 0 0,-1 0 0,-2 0-1,-1 0 1,-8-27-61,11 50-3,-1 0 0,-1 1 0,0-1 0,0 1 0,-1 0 0,-1 0-1,0 1 1,-3-5 3,5 9-6,-1 1-1,1 0 1,-1 0-1,0 0 1,0 0-1,-1 1 1,1 0-1,-1 0 1,0 1-1,0-1 1,-1 1-1,1 0 0,0 1 1,-1 0-1,-5-1 7,-1 0-46,0 1 0,0 1 0,0 0 0,0 1 0,0 0 0,0 1 0,0 1 46,-30 5-2352,-18 5 2352,42-7-941,-51 10-1350</inkml:trace>
  <inkml:trace contextRef="#ctx0" brushRef="#br0" timeOffset="2754.795">3444 1152 7962,'-67'2'1653,"62"-1"-1357,0-1-1,-1 1 1,1 0 0,0 1-1,0-1 1,0 1-296,-2 1-726,1 0-1,1 0 1,-1 1 0,0 0 0,-1 2 726,-17 10-1296,5-9 3476,14-5-2006,-1 0 0,1 1 0,0 0 1,-1 0-1,1 0 0,1 0 0,-1 1 0,0 0 0,1 0 1,0 0-1,0 1 0,0-1 0,0 1 0,0 2-174,-6 8-26,0 0-1,2 1 1,0 0-1,-1 4 27,5-6-5,0 1 0,1-1 0,0 1 0,1 0 0,1 0 0,0 0-1,2 14 6,-1-25 0,0 4 9,1 0 0,0 0 0,0 0 1,1 0-1,0 0 0,1-1 0,-1 1 0,1-1 0,1 1 0,-1-1 0,1 0 0,1 0 0,-1-1 0,2 2-9,-2-3 11,0 0-1,1-1 1,-1 1-1,1-1 1,0 0 0,0 0-1,1 0 1,-1-1-1,1 0 1,0 0 0,-1 0-1,1-1 1,1 0-1,-1 0 1,0-1 0,0 1-1,1-1 1,-1 0-11,10 0 88,1-1 0,-1 0 0,0-1 1,0 0-1,0-2 0,0 0-88,-5 0 54,-1 0-1,0 0 1,0-1 0,-1-1-1,1 0 1,-1 0 0,0-1-1,0 0 1,6-7-54,4-3 84,-2 0-1,0-2 1,-1 0 0,-1-1-1,-1-1 1,0 0-1,3-10-83,-10 19 48,-2 0-1,0 0 1,0-1-1,-1 1 0,0-1 1,-1 0-1,0 0 1,-1-1-1,-1 1 0,0 0 1,0-1-1,-1 1 0,-1-1 1,0 1-1,-2-6-47,1 11 9,-1 0-1,0 0 1,0 0-1,-1 1 1,1-1 0,-2 1-1,1 0 1,-1 0-1,0 1 1,0-1-1,0 1 1,-1 0-1,1 1 1,-2-1 0,1 1-1,0 0 1,-1 0-1,1 1 1,-3-1-9,-20-8-175,1 1 0,-2 1 1,-28-6 174,51 15-310,0 0 0,0 1 0,0-1 0,1 1 0,-1 0 1,0 1-1,0 0 0,0 0 0,1 0 0,-1 1 0,-1 0 310,-17 9-2208</inkml:trace>
  <inkml:trace contextRef="#ctx0" brushRef="#br0" timeOffset="3497.156">4241 880 7154,'3'10'368,"0"0"1,0 0 0,-1 0 0,-1 0 0,1 1-1,-1-1 1,-1 0 0,0 1 0,-1-1 0,0 0-1,-2 8-368,3-17 29,0 0-1,-1 0 0,1 0 0,0 0 1,-1 0-1,0 0 0,1 0 0,-1 0 1,1 0-1,-1 0 0,0 0 0,0-1 1,1 1-1,-1 0 0,0-1 0,0 1 1,0 0-1,0-1 0,0 1 0,0-1 0,0 1 1,0-1-1,0 0 0,0 1 0,0-1 1,0 0-1,-1 0-28,-9 5-44,-3 7 92,1 0 0,1 1-1,0 0 1,0 1 0,-8 15-48,13-16 54,1 0 0,1 1 0,0-1 0,1 1 1,1 0-1,-2 15-54,-2 22 137,3 15-137,2-46 9,1-1-3,1 0-1,1 0 1,2 17-6,-2-30 9,0 0-1,0 1 1,1-1-1,0 0 1,0 0-1,0 0 1,1 0-1,0 0 1,0-1-1,0 1 1,1-1-1,0 0 1,0 1-9,-2-5 7,0 1 0,0-1 0,0 0-1,0 0 1,0 1 0,1-1 0,-1-1 0,0 1 0,1 0 0,-1 0 0,0-1 0,1 0 0,-1 1 0,1-1 0,-1 0 0,1 0 0,-1 0 0,0 0-1,1-1 1,-1 1 0,1-1 0,-1 1 0,0-1 0,2-1-7,9-2 29,-1-1 0,0-1-1,0 0 1,1-2-29,-2 1 12,38-19 18,-1-2 0,-1-2 0,-2-2 0,32-31-30,-70 56 23,-1-1 0,1 0 0,-2 0 0,1-1-1,-1 0 1,0 0 0,-1 0 0,0 0 0,-1-1 0,3-8-23,-4 10-6,0 0 1,0 1-1,-1-1 1,0 0-1,0 0 1,-1 0-1,0 0 1,-1 0-1,1 0 1,-2 0-1,1 0 1,-1 0 0,-1-2 5,-1 3-2,-1-1 1,0 1 0,0 0 0,0 0 0,-1 1 0,0-1-1,-1 1 1,0 1 0,1-1 0,-8-3 1,5 3-7,-6-6 14,-1 1-1,-1 1 1,0 0 0,0 2-1,-12-5-6,20 10 1,0 0 0,1 0 0,-1 1 0,0 0 0,0 1 0,-1 0 0,1 0 0,0 1 0,0 0 0,0 1 0,0 0 0,-7 2-1,-4 3-29,0 1 1,0 1-1,0 1 0,-16 10 29,-28 12-285,-36 15-4460,71-34 1863</inkml:trace>
  <inkml:trace contextRef="#ctx0" brushRef="#br0" timeOffset="4100.729">4890 965 5929,'5'-3'435,"-4"2"-351,0 1 1,-1-1 0,1 0 0,0 0-1,0 1 1,0-1 0,0 0 0,1 1-1,-1-1 1,0 1 0,0 0 0,0-1-1,0 1 1,0 0 0,1-1-1,-1 1 1,0 0 0,0 0 0,0 0-1,1 0 1,-1 1 0,0-1 0,0 0-1,0 0 1,1 1 0,-1-1 0,0 0-1,0 1 1,0-1 0,0 1 0,0 0-1,1 0-84,3 3-109,-2-2 2,0 0 0,-1 0 0,1 1 0,-1-1 0,1 1 0,-1 0-1,1 1 108,-3-3 60,-1-1 0,1 0 0,-1 0-1,0 1 1,1-1 0,-1 0 0,0 0 0,1 0-1,-1 0 1,0 0 0,1 0 0,-1 0-1,0 0 1,1 0 0,-1 0 0,0 0-1,1-1 1,-1 1 0,0 0 0,1 0 0,-1-1-1,1 1 1,-1 0 0,1-1-60,-11-1 854,6 2-800,0 0 0,0 1 0,1-1 1,-1 1-1,0 0 0,1 1 0,-1-1 0,1 1 1,-1 0-1,1 0 0,0 0 0,-2 2-54,-2 1 31,0 0 0,0 1 1,1 0-1,-5 5-31,9-7 17,0 0-1,0 0 1,0 0 0,0 1 0,1-1-1,-1 0 1,1 1 0,0 0 0,1 0-1,-1-1 1,0 5-17,0 4 44,0 1-1,1-1 0,0 5-43,0-9 12,1 13 20,0 0 0,1 0 0,2 0 0,0 0 0,1-1 0,7 19-32,-6-24 18,0 0-1,2 0 1,0-1 0,0 0-1,2-1 1,0 0 0,0 0 0,1 0-1,1-1-17,-6-8 15,0-1-1,-1 1 0,1-1 0,1 0 1,-1 0-1,0-1 0,1 1 1,0-1-1,0-1 0,0 1 0,0-1 1,0 0-1,1 0 0,-1-1 1,1 1-1,-1-2 0,6 1-14,7-1 55,1-1-1,0-2 0,-1 0 1,0 0-1,4-3-54,-4 2 43,-10 2-18,0-1 1,0 1-1,-1-2 1,1 1-1,-1-1 1,1 0 0,-1-1-1,-1 0 1,1-1-1,-1 1 1,1-1-1,3-5-25,45-41 192,-2-1-1,10-18-191,-33 37 78,-16 19-23,-1 0-1,-1-1 0,9-14-54,-19 25 12,0 0 1,0 0 0,-1 0-1,1-1 1,-1 1 0,0-1-1,-1 0 1,1 0 0,-1 0-1,-1 1 1,1-1 0,-1 0 0,0 0-1,0 0 1,-1-2-13,-1-2 7,0-1 1,-1 1-1,0-1 1,-1 1-1,0 0 1,-1 1-1,0-1 1,-1 1-1,0 0 1,0 0-1,-1 1 1,0 0-1,0 0 1,-1 0-1,-5-3-7,2 2-4,0 0 0,0 2 0,-1-1-1,0 1 1,-1 1 0,0 0 0,0 1-1,0 0 1,0 1 0,-1 1 0,1 0-1,-4 0 5,-5 2-82,-1 0-1,1 1 1,0 1-1,0 1 1,0 1-1,0 1 1,0 1-1,-13 6 83,-1 1-1301,2 2 0,0 1-1,0 2 1,-22 16 1301,-24 18-3518</inkml:trace>
  <inkml:trace contextRef="#ctx0" brushRef="#br0" timeOffset="22838.644">6527 887 6753,'-15'16'3854,"-8"7"-975,20-21-2868,1 0-1,-1-1 1,0 1 0,0-1 0,0 1 0,0-1 0,0 0 0,0 0 0,0-1 0,0 1 0,0-1 0,0 1 0,0-1 0,-1 0 0,1 0-11,-7 0 73,6 0-110,0-1-1,1 1 0,-1 1 1,0-1-1,1 0 1,-1 1-1,1 0 1,-3 0 37,5 0 43,0 0 0,0-1 0,0 1 0,0 0 0,0 0 0,1-1 1,-1 1-1,0 0 0,0 0 0,0 0 0,1 0 0,-1 0 0,1 0 0,-1 0 1,1 1-1,-1-1 0,1 0 0,-1 0 0,1 0 0,0 0 0,0 1 0,0-1 1,-1 0-1,1 0 0,0 1 0,1-1 0,-1 1-43,-1 0 15,0-1 1,0 1-1,1 0 0,-1-1 1,-1 1-1,1 0 0,0-1 0,0 1 1,0-1-1,-1 0 0,1 1 1,-1-1-1,1 0 0,-1 0 1,0 0-1,1 0 0,-1 0 0,0 0 1,0-1-1,1 1 0,-2 0-15,-6 3 15,-9 6-3,0 0 1,1 2-1,-11 9-12,-18 13 53,32-23-49,0 1 1,0 1 0,2 0 0,-1 1 0,2 0 0,0 1 0,0 0 0,2 1 0,0 0-1,1 0 1,0 1 0,1 0 0,1 1 0,1-1 0,-1 9-5,4-16-3,0 0 1,2 0-1,-1 0 0,1 0 1,0 0-1,1 0 0,0 0 1,1 0-1,0 0 0,1 2 3,-2-10 0,0 0-1,0 0 0,0-1 1,0 1-1,0 0 0,1 0 1,-1 0-1,0-1 0,1 1 1,0-1-1,-1 1 0,1-1 1,0 0-1,-1 1 0,1-1 1,0 0-1,0 0 0,0 0 1,0 0-1,0-1 0,0 1 1,1-1-1,-1 1 0,0-1 1,0 0-1,0 1 0,0-1 1,1 0-1,-1-1 1,0 1-1,0 0 1,10-2 5,-1 0 0,0 0 0,0-1 0,-1-1 0,5-1-5,-8 2 2,191-74 161,-192 76-159,-1-1 0,0 0 0,0 0 0,-1-1 0,1 1 0,0-1 0,-1 0 0,0 0 0,1 0 0,-1-1 0,0 0 0,-1 1 1,2-3-5,-2 1 3,1-1 1,-2 1 0,1-1-1,-1 0 1,1 0 0,-1 0-1,-1 0 1,0 0 0,1-1-1,-2 1 1,1-2-4,0-14 10,-1-1 0,-1 1 0,0-1 0,-2 1 0,-1 0 0,-1-1 0,0 2 0,-2-1 1,-1 1-1,0 0 0,-8-12-10,14 29-12,0 1 1,0-1 0,0 1 0,0 0 0,-1-1 0,1 1 0,-1 1-1,0-1 1,0 0 0,0 1 0,0-1 0,-1 1 0,-2-2 11,3 3-34,0 0 1,0 0 0,0 0-1,0 1 1,0-1-1,0 1 1,-1 0 0,1 0-1,0 0 1,0 0 0,0 0-1,0 1 1,0-1 0,0 1-1,0 0 1,0 0-1,-2 1 34,-66 32-3290,30-16 894</inkml:trace>
  <inkml:trace contextRef="#ctx0" brushRef="#br0" timeOffset="23769.817">6971 1057 7402,'20'-59'2129,"-20"56"-2005,0 0 0,0 0 0,0 0 0,-1 0 0,1 0-1,-1 1 1,0-1 0,0 0 0,0 0 0,0 0 0,0 1 0,-1-1-1,1 1 1,-1-1 0,0 1 0,1-1 0,-1 1 0,0 0 0,0 0-1,-1 0 1,1 0 0,-3-1-124,-3-6 55,6 7-8,1 1 1,-1-1-1,1 0 1,-1 1-1,1-1 1,-1 1-1,0 0 1,0 0-1,0 0 1,0-1 0,0 2-48,1 0 9,0 0 1,1 0-1,-1 0 1,0 0-1,0 0 1,1 0-1,-1 1 1,0-1-1,0 0 1,1 1-1,-1-1 1,0 0 0,0 1-1,1-1 1,-1 1-1,1-1 1,-1 1-1,0-1 1,1 1-1,-1 0 1,1-1-1,-1 1 1,1 0-1,0-1 1,-1 1 0,1 0-1,0 0 1,-1-1-1,1 1 1,0 0-1,0 0 1,-1 0-10,-25 53-18,-4 2 18,22-43 0,0 0-1,-1-1 0,-1 0 1,-10 14 20,0 4 11,3-5 17,-14 26-48,27-44 5,1 0 1,0 1-1,0-1 1,0 0 0,1 1-1,1 0 1,-1-1 0,1 1-1,0 6-5,1-12 7,0-1-1,0 0 0,0 0 1,0 0-1,1 1 0,-1-1 1,0 0-1,1 0 1,-1 0-1,1 0 0,-1 0 1,1 0-1,-1 0 0,1 0 1,0 0-1,0 0 1,-1 0-1,1 0 0,0 0 1,0 0-1,0 0 0,0-1 1,0 1-1,0 0 1,0-1-1,0 1 0,0-1 1,1 0-1,-1 1 1,1-1-7,5 2 5,0-1 1,-1 0 0,1 0-1,0-1 1,3 0-6,-1 1 14,16-1-2,0-1 0,0-1 1,0-1-1,9-3-12,-21 4 30,-1-1 0,0-1 0,0 0 0,-1 0 0,1-1-1,-1-1 1,0 0 0,0 0 0,-1-1 0,7-6-30,-13 10 15,-1-1 1,1 0 0,-1-1-1,0 1 1,0-1-1,0 1 1,-1-1 0,1 0-1,-1 0 1,-1 0 0,1 0-1,-1 0 1,1 0-1,-1-1 1,-1 1 0,1 0-1,-1-1 1,0 1 0,0 0-1,-1-1 1,1 1-16,-4-17 19,0 1 0,-1 0 0,-1 0 0,-5-11-19,5 16 26,5 13-23,-1-6 15,-1 0 1,-1 1-1,0 0 0,0 0 1,0 0-19,3 6-10,0 1 0,0 0 0,0-1 0,1 1 0,-1 0 1,0 0-1,-1 0 0,1 0 0,0 0 0,0 0 0,0 0 1,-1 0-1,1 0 0,0 1 0,-1-1 0,1 0 0,-1 1 1,1-1-1,-1 1 0,1 0 0,-1-1 0,1 1 0,-1 0 1,1 0-1,-1 0 0,1 0 0,-1 0 0,1 0 0,-1 1 1,1-1-1,-2 1 10,-77 30-3190,42-17 1032</inkml:trace>
  <inkml:trace contextRef="#ctx0" brushRef="#br0" timeOffset="24357.358">7724 1001 9090,'-3'13'4976,"-13"18"-5334,13-25 279,-1-1-1,-1 1 1,1-1-1,-1 0 1,0-1-1,0 1 0,0-1 1,0 0-1,-1 0 1,0 0 79,-13 6 47,0-1 0,-12 4-47,10-5 147,1 1 1,-11 7-148,19-8 26,1 0 1,1 1-1,-1 0 1,1 0-1,1 1 1,-1 0-1,2 1 1,0 0-1,0 1 1,1-1-1,0 1 1,1 1-1,0-1 1,1 1-1,1 0 1,0 0-1,0 5-26,3-17 2,1 1-1,-1 0 1,1 0-1,0-1 1,0 1-1,0 0 1,0 0-1,0-1 0,0 1 1,1 0-1,-1 0 1,1-1-1,-1 1 1,1 0-1,-1-1 1,1 1-1,0 0 1,0-1-1,0 1 1,0-1-1,0 0 1,0 1-1,0-1 1,0 0-1,1 0 0,-1 1 1,1-1-1,-1 0 1,0 0-1,1 0 1,0-1-1,-1 1 1,1 0-1,-1-1 1,1 1-1,0-1 1,0 1-1,1-1-1,5 1 13,1 0 0,-1-1-1,0 0 1,0 0 0,1-1 0,-1 0 0,6-2-13,17-4 41,0-2 0,-1-1 0,0-2 1,-1 0-1,0-2 0,-1-2-41,8-5 65,-1-1 0,-2-2 1,0-2-1,13-14-65,-37 32 44,0-1 0,-1 0 0,0-1 1,-1 0-1,1 0 0,-2-1 0,0 0 1,0 0-1,3-9-44,-7 15 6,-1 0 0,1 0 1,-1 0-1,0 1 0,-1-1 1,1 0-1,-1 0 0,0 0 1,0 0-1,-1 0 0,1 0 1,-1 0-1,0 0 0,0 0 1,-1 0-1,0 0 1,1 1-1,-2-1 0,1 1 1,0 0-1,-1-1 0,0 1 1,0 0-1,0 0 0,0 1 1,-2-2-7,-4-3-46,0 1 1,0 0-1,-1 0 1,0 1-1,0 1 1,0 0-1,-1 0 1,1 1-1,-1 0 1,0 1 0,-1 0-1,-2 0 46,-20-3-1010,-1 2-1,1 2 1,-28 1 1010,-75 6-2350</inkml:trace>
  <inkml:trace contextRef="#ctx0" brushRef="#br0" timeOffset="25339.688">870 3281 7082,'53'-45'-521,"-61"22"1506</inkml:trace>
  <inkml:trace contextRef="#ctx0" brushRef="#br0" timeOffset="27635.816">8797 759 7858,'-43'-8'2165,"42"8"-2101,1 0 0,0 0-1,-1 0 1,1 0-1,-1 0 1,1 0 0,0-1-1,-1 1 1,1 0-1,0 0 1,0 0-1,-1-1 1,1 1 0,0 0-1,-1 0 1,1-1-1,0 1 1,0 0 0,0-1-1,-1 1 1,1 0-1,0-1 1,0 1 0,0 0-1,0-1 1,0 1-1,-1 0 1,1-1-1,0 1 1,0 0 0,0-1-1,0 1 1,0-1-64,9-9 846,16-4-504,-23 14-327,1-1 0,-1 1 0,0 0 0,1-1 0,-1 1 0,1 0 1,-1 0-1,0 0 0,1 1 0,-1-1 0,1 1 0,-1-1 1,0 1-1,1 0 0,-1 0 0,0 0 0,0 0 0,0 0 0,0 0 1,0 1-1,0-1 0,0 1 0,0-1 0,0 1 0,-1 0 1,1 0-1,-1 0 0,1 0 0,-1 0 0,0 0 0,0 0 0,1 0 1,-2 0-1,1 0 0,0 2-15,3 6 34,-1 1 1,-1-1-1,0 0 0,0 1 1,-1 0-1,-1-1 0,0 9-34,-9 118 378,-4-1-160,0-24-138,39-181 411,14-70-396,-22 62-81,17-61 0,-26 110 3,1 0-1,1 1 0,11-21-16,-18 42 1,0-1-1,0 0 1,1 1-1,-1 0 1,2 0-1,-1 0 0,0 0 1,1 1-1,0 0 1,1 0-1,-5 4-2,0-1 0,0 1 1,1 0-1,-1 0 1,0 1-1,0-1 0,0 0 1,1 1-1,-1-1 0,0 1 1,1 0-1,-1 0 0,1 0 1,-1 0-1,0 0 0,1 1 1,-1-1-1,0 0 1,0 1-1,1 0 0,-1 0 1,0 0-1,0 0 0,0 0 1,0 0-1,0 0 0,0 0 1,0 1-1,0-1 0,0 1 1,-1 0-1,1-1 1,-1 1-1,1 0 0,-1 0 1,1 0 1,9 14-3,0 0 1,0 0-1,-2 1 1,0 0-1,3 10 3,32 95-33,-26-71 12,-11-27 16,-6-17 31,1-1 0,0 0 0,0 0 0,0-1 1,1 1-1,0 0 0,0-1 0,3 5-26,-6-12 44,0-1 1,-1 0-1,1 0 0,0 0 1,1 1-1,-1-1 0,0 0 0,1 0 1,0 0-1,0-1-44,0-3 16,5-26 17,2-1-1,9-26-32,-8 30 17,-8 27-15,25-81 48,15-26-50,-40 106 3,1 0 0,0 1 0,-1-1 0,2 0 0,-1 1 0,0-1-1,1 1 1,-1 0 0,1 0 0,0 0 0,0 0 0,0 0-1,1 1 1,-1 0 0,4-2-3,-3 2-1,0 1 0,-1 0-1,1 0 1,1 0 0,-1 0 0,0 1-1,0 0 1,0 0 0,0 0 0,0 0-1,0 0 1,0 1 0,0 0 0,0 0-1,0 0 1,1 1 1,1-1-2,0 1-1,0-1 0,-1 1 1,1 1-1,0-1 1,-1 1-1,1 0 0,-1 0 1,0 1-1,0 0 1,0 0-1,-1 0 0,1 0 1,-1 1-1,0-1 1,0 1-1,-1 0 0,1 0 1,-1 1-1,0-1 3,16 39-80,34 88-138,-43-105-287,-2 1 0,-1-1 1,3 28 504,-9-47-339,0 1 1,-1-1-1,0 1 0,0-1 1,-1 1-1,0-1 1,0 0-1,-3 8 339,0-5-546,-1-1 1,-1 1-1,1-1 1,-2 0-1,-6 8 546,11-15-111</inkml:trace>
  <inkml:trace contextRef="#ctx0" brushRef="#br0" timeOffset="37851.08">946 2271 3753,'31'-54'364,"-31"54"-348,0-1-1,0 0 1,0 0 0,0 1 0,1-1 0,-1 0-1,0 1 1,0-1 0,-1 0 0,1 0 0,0 1-1,0-1 1,0 0 0,0 0 0,-1 1-1,1-1 1,0 0 0,-1 1 0,1-1 0,0 0-1,-1 1 1,1-1 0,-1 1 0,1-1 0,-1 0-1,1 1 1,-1-1 0,1 1 0,-1 0 0,0-1-1,1 1 1,-1-1 0,0 1 0,1 0-1,-1 0 1,0-1 0,0 1 0,1 0-16,-28-6 153,27 6-111,-11-1 415,0 0 0,0 1 1,0 1-1,0 0 0,0 1 1,0 0-1,0 1-457,-20 5 3700,-30 13-3700,62-20 28,0-1 0,-1 0 0,1 0 0,-1 0 0,1 0-1,0 0 1,-1 0 0,1 0 0,-1 1 0,1-1 0,0 0 0,-1 0 0,1 0-1,0 1 1,-1-1 0,1 0 0,0 1 0,-1-1 0,1 0 0,0 1 0,0-1-1,-1 0 1,1 1 0,0-1 0,0 0 0,0 1 0,0-1 0,0 1 0,-1-1-1,1 0 1,0 1 0,0-1 0,0 1 0,0-1 0,0 0 0,0 1 0,0-1-1,0 1 1,0-1 0,1 1 0,-1-1 0,0 0 0,0 1 0,0-1 0,0 1-1,0-1 1,1 0 0,-1 1 0,0-1 0,0 0 0,1 1 0,-1-1 0,0 0 0,1 0-1,-1 1 1,0-1 0,1 0 0,-1 0 0,0 1 0,1-1 0,-1 0-28,28 17 262,-9-9-196,1 0 0,0-1 1,0-1-1,0-1 0,8 0-66,-28-5 0,24 4 82,0-1 0,0-1 0,0-1 0,15-2-82,0 1 92,243 7 269,-44 0-235,-140-4-43,68-2 81,624-26 748,-675 17-779,0-4 1,-2-6-1,0-4 0,26-12-133,10-3 115,0 7-1,7 5-114,310-25 141,-192 21-53,-192 16-84,-1-4 0,25-10-4,-11-1 65,1 4-1,1 3 1,66-3-65,14 9 45,-1-9 0,72-22-45,-198 34 4,359-78 3,-276 66 3,1 7-1,19 4-9,-131 12-3,171-10 34,78-18-31,-68 0 1,151-27 62,-152 25 307,182-3-370,-153 17 249,227-13 97,-171 1-324,-201 23-19,34 4-3,-39 1-173,50-7 173,-130 8-4,4-1-108,0 1 1,0-1-1,0 0 1,-1 0-1,1-1 1,0 1-1,0-1 112,-5 2-17,0 0-1,0 0 0,1-1 0,-1 1 0,0 0 0,0 0 1,0 0-1,0 0 0,0 0 0,1 0 0,-1 0 1,0-1-1,0 1 0,0 0 0,0 0 0,0 0 0,0 0 1,0-1-1,0 1 0,1 0 0,-1 0 0,0 0 0,0 0 1,0-1-1,0 1 0,0 0 0,0 0 0,0 0 1,0-1-1,0 1 0,0 0 0,0 0 0,0 0 0,0-1 1,0 1-1,-1 0 0,1 0 0,0 0 0,0 0 0,0-1 1,0 1-1,0 0 0,0 0 0,0 0 0,0 0 1,-1 0-1,1-1 0,0 1 0,0 0 0,0 0 0,0 0 1,-1 0-1,1 0 0,0 0 0,0 0 0,0 0 0,0 0 1,-1 0-1,1-1 0,0 1 0,0 0 0,0 0 1,-1 0 17,-34-15-3061,-19-2 28</inkml:trace>
  <inkml:trace contextRef="#ctx0" brushRef="#br0" timeOffset="39903.659">1885 2656 7986,'-98'47'1949,"97"-46"-1741,-1 0-1,0 0 0,0 0 0,1 0 1,-1 0-1,0 0 0,1 0 0,-1 1 0,1-1 1,0 1-1,-1-1-207,2-1 3,0 1 0,0-1 1,0 0-1,0 0 0,0 0 1,0 1-1,0-1 0,0 0 0,0 0 1,0 1-1,0-1 0,0 0 1,0 0-1,0 0 0,0 1 0,0-1 1,0 0-1,0 0 0,0 0 1,0 1-1,0-1 0,0 0 0,1 0 1,-1 0-1,0 1 0,0-1 1,0 0-1,0 0 0,0 0 0,1 0 1,-1 0-1,0 1 0,0-1 1,0 0-1,1 0 0,-1 0 0,0 0 1,0 0-1,0 0 0,1 0 0,-1 0 1,0 0-4,22 3-576,-19-3 604,21-7 344,10-16 52,52-42 191,-81 62-579,0-1-1,0 1 1,1 0-1,0 1 1,-1-1-1,1 1 1,0 0 0,0 1-1,0-1 1,0 1-1,0 0 1,1 1-1,-1 0 1,0 0-1,0 0 1,0 0 0,1 1-1,-1 0 1,4 2-36,15 4-3,0 1 1,0 2-1,-1 0 0,6 5 3,-5-3 44,1-1-1,11 3-43,32 0-110,-69-14 113,1 0 0,-1 0-1,0 0 1,0 0 0,1 0 0,-1 0 0,0 0 0,0 0 0,0 0 0,1 0 0,-1 0 0,0 0 0,0 0 0,0 0 0,1 1 0,-1-1 0,0 0 0,0 0 0,0 0-1,0 0 1,0 1 0,1-1 0,-1 0 0,0 0 0,0 0 0,0 1 0,0-1 0,0 0 0,0 0 0,0 0 0,0 1 0,0-1 0,0 0 0,0 0 0,0 0 0,0 1-1,0-1 1,0 0 0,0 0 0,0 1 0,0-1 0,0 0 0,0 0 0,0 1-3,-9 8 67,-19 7-10,15-11-32,0 0 1,0 1-1,1 1 1,-9 6-26,19-11 0,-1 0 1,0-1 0,1 1-1,0 0 1,-1 0 0,1 1 0,0-1-1,0 0 1,0 1 0,0-1-1,1 1 1,-1 0 0,1-1-1,0 1 1,-1 0 0,1 0-1,0 0 1,1 0 0,-1 0-1,1 0 1,-1 0 0,1 0-1,0 0 1,0 0 0,0 3-1,1-5 0,-1 0-1,1 0 1,-1 0 0,1 0 0,-1 0 0,1 0 0,0-1 0,-1 1-1,1 0 1,0 0 0,0-1 0,0 1 0,0 0 0,-1-1 0,1 1 0,0-1-1,0 0 1,0 1 0,0-1 0,0 0 0,0 1 0,0-1 0,0 0-1,0 0 1,0 0 0,1 0 0,-1 0 0,0 0 0,0 0 0,38-3 26,-32 2-18,23-6 24,-24 6-27,0-1 0,0 0 1,0 1-1,0 0 0,0 1 0,0-1 1,0 1-1,0 0 0,0 1 1,0-1-1,0 1 0,0 0 0,1 1-5,-4-1 3,-1 1 0,1 0 0,-1-1 0,1 1 0,-1 0 0,0 0 0,0 0 0,0 0 0,0 1 0,0-1 0,0 1 0,-1-1 0,1 1-1,-1-1 1,1 1 0,0 3-3,0 1-1,0 0 0,0 1 0,0 0 0,-1-1 0,0 6 1,0-4-15,0 1 1,1-1-1,0 0 1,0 0-1,1 0 1,0 0-1,1 0 1,4 7 14,-8-16 0,0 0 0,1 1 0,-1-1 0,1 1 0,-1-1 0,0 0 1,1 1-1,-1-1 0,1 0 0,-1 0 0,1 1 0,-1-1 0,1 0 1,-1 0-1,1 0 0,-1 0 0,1 0 0,-1 0 0,1 0 0,-1 0 0,1 0 1,-1 0-1,1 0 0,-1 0 0,1 0 0,-1 0 0,1 0 0,-1 0 0,1-1 0,0 1 0,-1 0 0,1 0 0,-1 0 0,1 0 0,-1 0-1,1 0 1,-1 0 0,1 0 0,0 0 0,-1 0 0,1 0-1,-1 0 1,1 0 0,-1 0 0,1 0 0,-1 0 0,1 1 0,-1-1-1,1 0 1,-1 0 0,1 1 0,-1-1 0,1 0 0,0 2 0,0 0 1,0 0 0,0 0-1,-1 0 1,1 0-1,0 0 1,-1 0 0,1 0-1,-1 0 1,0 0-1,0 0 1,0 0 0,0 0-1,0 0 1,0 0-1,-1 0 1,1 0 0,0 0-1,-1 0 1,0 0-1,1 0 1,-1-1 0,0 1-1,0 0 1,0 0-1,-1 0 0,-2 6 0,0 0 0,-1-1 0,0 0 0,0 0 0,-1 0-1,0 0 1,-1-1-3,0 0-1,-1-1 0,1 0 1,-1 0-1,0-1 0,0 0 0,0 0 1,-1-1-1,1 0 0,-1 0 0,-7 1 4,-15 1-68,0-1 0,-23 0 68,45-3-23,-23 1-64,0-2-1,-4-1 88,25 0-431,0 0 0,0-1 0,0 0 0,0-1 0,0 0 0,1-1 0,-7-3 431,-16-14-2146</inkml:trace>
  <inkml:trace contextRef="#ctx0" brushRef="#br0" timeOffset="40524.092">3340 2350 7730,'-1'-34'3532,"3"18"-2368,-2 16-1165,0-1-1,0 1 0,0 0 0,1 0 0,-1 0 0,0 0 0,0 0 1,0-1-1,0 1 0,0 0 0,0 0 0,0 0 0,0 0 0,0-1 1,0 1-1,0 0 0,0 0 0,0 0 0,1 0 0,-1 0 0,0 0 1,0 0-1,0-1 0,0 1 0,0 0 0,0 0 0,1 0 0,-1 0 1,0 0-1,0 0 0,0 0 0,0 0 0,1 0 0,-1 0 0,0 0 1,0 0-1,0 0 0,0 0 0,1 0 0,-1 0 0,0 0 0,0 0 1,0 0-1,0 0 0,0 0 0,1 0 0,-1 0 0,0 0 0,0 0 1,0 0-1,0 0 0,0 1 0,1-1 2,0 2 172,0 1 1,0 0-1,-1 0 0,1 0 1,0 0-1,-1 0 0,0 0 1,0-1-1,0 1 0,0 2-172,0 2 72,3 13-6,-2 1-1,0-1 1,-2 14-66,1-33 0,-1 7 22,-1 1 0,1-1-1,-2 0 1,1 0-1,-1 0 1,0 0-1,-1 0 1,0-1-1,0 1 1,-1-1 0,1 0-1,-2 0 1,-4 5-22,-18 28 201,-59 117 157,29-50-1028,-44 57 670,95-153-128,-1 1 0,0-2 0,-1 1 1,0-1-1,-1-1 0,0 0 0,0 0 1,-1-1-1,0 0 0,-1-1 128,11-6-109,0 0-1,0-1 0,0 1 1,0-1-1,-1 1 0,1-1 1,0 1-1,0-1 1,0 0-1,0 0 0,-1 0 1,1 1-1,0-1 1,0 0-1,-1 0 0,1-1 1,0 1-1,0 0 1,0 0-1,-1-1 0,1 1 1,0 0-1,0-1 0,0 1 1,0-1-1,-1 0 110,-10-14-2040</inkml:trace>
  <inkml:trace contextRef="#ctx0" brushRef="#br0" timeOffset="40880.984">2786 2573 8250,'-13'-14'4706,"-2"4"-3498,15 10-1153,10 3 66,38 18 94,43 27-215,-60-31 25,43 24 50,-2 2 0,51 43-75,-101-68-73,0 1 1,-2 1-1,0 1 1,-1 1 0,-1 1-1,5 8 73,-19-25-145,-4-4-14,1-1-1,0 1 1,-1-1-1,1 1 0,0-1 1,0 0-1,0 1 1,0-1-1,1 0 1,-1 0-1,0 0 0,0 0 1,1 0-1,-1 0 1,0 0-1,1 0 1,-1-1-1,1 1 0,-1 0 160,7-9-2340</inkml:trace>
  <inkml:trace contextRef="#ctx0" brushRef="#br0" timeOffset="41330.45">4119 2298 4713,'26'-2'705,"-26"2"-657,1 0-1,-1 0 0,1 1 0,0-1 0,-1 0 0,1 0 1,-1 0-1,1 0 0,-1 0 0,1 1 0,-1-1 1,1 0-1,-1 0 0,0 1 0,1-1 0,-1 0 0,1 1 1,-1-1-1,1 0 0,-1 1 0,0-1 0,1 1 1,-1-1-48,0 4 151,0-1 0,0 0 0,0 0 0,0 0 0,-1 1 1,1-1-1,-1 0 0,0 0 0,0 0 0,0 0 1,-1 0-1,0 2-151,-2 8 274,3-9-86,0 1-1,-1-1 1,1 1 0,-1-1 0,0 0-1,0 1 1,-1-1 0,1 0 0,-1 0-1,0-1 1,-2 3-188,5-6 80,-1 0 1,0 0-1,1 0 1,-1 0-1,0 0 0,1 0 1,-1 0-1,1 0 0,-1 0 1,0 0-1,1 0 1,-1-1-1,1 1 0,-1 0 1,1 0-1,-1-1 1,1 1-1,-1 0 0,1-1 1,-1 1-1,1-1 1,-1 1-1,1 0 0,-1-1 1,1 1-1,0-1 0,-1 1 1,1-1-1,0 0 1,-1 1-1,1-1 0,0 1 1,0-1-1,0 0 1,-1 0-81,0-5 1112,5 15-1001,6 16-98,-1 0 0,-2 0 0,0 1 0,-1 6-13,-2-13 8,5 36 28,-2 0 0,-3 1 1,-2 49-37,-2-80-1,0-23-1,1 71-197,-4 1 0,-5 27 199,7-96-41,0 0 0,0 0 0,0 0 1,-1 0-1,1 0 0,-2 1 41,3-5-10,-1-1 0,1 1 0,0-1 0,0 0 0,0 1-1,-1-1 1,1 0 0,0 1 0,0-1 0,-1 0 0,1 0 0,0 1 0,-1-1-1,1 0 1,0 0 0,-1 1 0,1-1 0,0 0 0,-1 0 0,1 0 0,0 0-1,-1 0 1,1 0 0,-1 1 0,1-1 0,0 0 0,-1 0 0,1 0 10,-1-1-35,0 1 1,0-1 0,0 0 0,0 1-1,0-1 1,1 0 0,-1 1-1,0-1 1,1 0 0,-1 0 0,0 0-1,1 0 1,-1 1 0,1-1-1,0 0 1,-1 0 0,1-1 34,-15-39-2250,1-13 223</inkml:trace>
  <inkml:trace contextRef="#ctx0" brushRef="#br0" timeOffset="41876.511">4733 2623 9562,'1'-8'788,"-1"2"-313,1 1 0,0 0 0,0 0 0,0-1 0,1 1 0,0 0 0,0 0 0,2-4-475,-8 43-559,3-22 581,-1 0 1,0 0-1,-1 0 1,-1 0-1,0-1 1,-4 10-23,-7 7 34,0 0 1,-3 1-35,12-19 13,-1 1 0,2 0 0,-1 0 0,1 1 0,-1 6-13,5-16 6,0 1-1,1-1 1,-1 0-1,1 1 0,-1-1 1,1 0-1,0 1 1,0-1-1,0 0 1,0 1-1,1-1 0,-1 0 1,0 1-1,1-1 1,0 0-1,-1 1 0,1-1 1,0 0-1,0 0 1,1 0-1,-1 0 1,0 0-1,1 0 0,-1 0 1,1 0-1,-1-1 1,1 1-1,0-1 0,0 1 1,0-1-1,1 1-5,1 0 37,-1 0 0,1-1 0,0 0-1,0 0 1,0 0 0,0-1 0,0 1-1,-1-1 1,1 0 0,0 0 0,0 0-1,0 0 1,0-1 0,3 0-37,12-4 102,-1 0 0,12-5-102,0 1 29,29-6 4,-32 9 2,0-1 1,0-2-1,21-9-35,-43 15 47,0 0 0,0 1 0,0-2 0,0 1 0,-1 0 0,1-1 0,-1 0-1,0 0 1,0-1-47,-3 4 19,0 0-1,0 0 1,0 0-1,-1-1 1,1 1-1,0 0 1,-1-1-1,1 1 1,-1-1-1,1 1 1,-1 0-1,0-1 1,0 1-1,1-1 0,-1 1 1,0-1-1,0 1 1,-1-1-1,1 1 1,0-1-1,0 1 1,-1 0-1,1-1 1,-1 1-1,1-1 1,-1 1-1,1 0 1,-1-1-1,0 1 0,0 0 1,0 0-1,0 0 1,0 0-1,0 0 1,0 0-1,0 0 1,-1-1-19,-10-8 22,0 2-1,-1-1 1,0 1 0,0 1 0,-1 1 0,-6-3-22,-28-9 57,-10-1-57,40 13-120,0 1 0,-1 1 0,0 0 0,-13 1 120,24 2-59,0 1-1,1 1 0,-1-1 1,0 1-1,1 0 1,-1 1-1,1 0 0,-1 0 1,1 1-1,0 0 0,0 0 1,-5 4 59,-44 28-3449,21-19 958</inkml:trace>
  <inkml:trace contextRef="#ctx0" brushRef="#br0" timeOffset="42650.154">5474 1890 8434,'-42'-44'1229,"42"44"-1230,0 0-1,0 0 0,0 0 0,0-1 0,-1 1 0,1 0 1,0 0-1,0 0 0,0 0 0,0 0 0,-1 0 0,1-1 0,0 1 1,0 0-1,0 0 0,0 0 0,-1 0 0,1 0 0,0 0 1,0 0-1,0 0 0,-1 0 0,1 0 0,0 0 0,0 0 1,0 0-1,-1 0 0,1 0 0,0 0 0,0 0 0,0 0 1,-1 0-1,1 1 0,0-1 0,0 0 0,0 0 0,0 0 1,-1 0-1,1 0 0,0 0 0,0 0 0,0 1 0,0-1 0,0 0 1,-1 0-1,1 0 2,-5 11-2724,1-2 3199,-17 10 4301,-15 4-4303,14-9-119,0-2-266,11-6-26,0 1 0,0 0-1,0 1 1,1 0 0,-1 1-62,6-3 26,-1 0 1,1 0 0,0 1 0,1-1 0,0 1 0,0 0 0,0 1 0,1-1 0,0 0 0,0 1 0,0 0 0,1 0 0,1 0 0,-1-1 0,1 2 0,1-1 0,0 0 0,0 4-27,0 4 24,1 0 0,1 0 0,1 0 1,0 0-1,1-1 0,1 1 0,0-1 0,6 12-24,-8-21 9,0-1-1,0 0 0,0 0 0,0 0 1,1-1-1,-1 1 0,1-1 0,1 0 1,-1 0-1,0 0 0,1-1 0,0 1 1,2 0-9,-3-2 13,0 0 0,1 0 1,-1-1-1,0 1 0,0-1 0,1 0 1,-1-1-1,0 1 0,1-1 1,-1 0-1,1 0 0,-1 0 1,1-1-1,-1 1 0,0-1 0,1 0 1,3-2-14,7-3 30,-1 0-1,0-1 1,0-1 0,0 0 0,-1-1-1,0-1 1,-1 0 0,0 0 0,-1-2 0,0 1-1,0-1 1,-1-1 0,-1 0 0,0 0 0,-1-1-1,0-1-29,-1 2 9,0 0 0,-2 0 0,1-1 0,-1 0 0,-1 0 0,-1 0 0,0 0 0,-1-1 0,0 0 0,-1 1 0,-1-1 0,0 0 0,-1 1 0,-1-1 0,0 1 0,-1-1 0,-3-8-9,6 21-1,-1 0 1,1 0-1,-1 0 0,0 0 0,0 0 1,0 0-1,0 0 0,0 1 0,-1-1 0,1 1 1,0-1-1,-1 1 0,1-1 0,-1 1 0,1-1 1,-1 1-1,0 0 0,0 0 0,1 0 1,-1 0-1,0 0 1,-2 1-6,1-1 0,0 1 1,-1-1-1,1 1 0,-1 0 0,1 1 1,0-1-1,-1 0 0,1 1 0,0 0 1,-1 0-1,-2 1 6,-63 25-330,48-18-893,0 0-1,0-2 1,-10 2 1223,-1-3-2244</inkml:trace>
  <inkml:trace contextRef="#ctx0" brushRef="#br0" timeOffset="43316.732">5613 2219 9378,'0'-18'416,"0"6"202,0 0 0,0 0 0,-1 0 0,-1 1 0,-1-4-618,3 14-15,0 1 1,0-1-1,-1 1 0,1-1 1,-1 1-1,1-1 0,0 1 1,-1 0-1,1-1 0,-1 1 1,1 0-1,-1-1 0,1 1 1,-1 0-1,1-1 0,-1 1 1,1 0-1,-1 0 0,1 0 1,-1 0-1,1 0 0,-1-1 1,0 1-1,1 0 0,-1 0 1,1 0-1,-1 1 0,0-1 1,1 0-1,-1 0 0,1 0 1,-1 0-1,1 0 0,-1 1 15,-24 7 449,20-6-470,-19 6 293,-1 1 0,-18 12-272,14-7 243,3-1-136,0 2 0,1 0 0,0 2 0,-11 11-107,33-26 8,1 1 0,0-1-1,0 0 1,0 1 0,1-1 0,-1 1-1,1-1 1,-1 1 0,1 0-1,0 0 1,0 0 0,0 0-1,0 0 1,1-1 0,-1 1 0,1 3-8,-1 7 37,1 0 0,1 0 0,1 7-37,0 14 49,-1-14-27,1 0 0,1 1-1,0-1 1,5 12-22,-7-29 4,0 0-1,-1 0 0,1 0 1,0 0-1,1 0 1,-1-1-1,0 1 1,1 0-1,-1-1 1,1 1-1,0-1 1,1 2-4,-1-3 14,-1 0 1,1-1 0,-1 1 0,0 0 0,1-1 0,-1 1-1,1-1 1,-1 1 0,1-1 0,0 0 0,-1 0-1,1 1 1,-1-1 0,1 0 0,0 0 0,-1-1 0,1 1-1,-1 0 1,1-1 0,-1 1 0,1 0 0,-1-1 0,1 0-1,-1 1 1,1-1-15,30-12 86,0-2 0,-1-1 1,-1-1-1,-1-2 0,0-1 0,-2-1 0,21-20-86,-47 40 3,0 0-1,0 0 1,-1-1 0,1 1 0,0 0-1,0-1 1,-1 1 0,1-1 0,-1 1-1,1-1 1,-1 1 0,0-1 0,1 0-1,-1 1 1,0-1 0,0 1 0,0-1-1,0 0 1,-1 0-3,-8-38 95,2 16-97,4 9 2,1 4-4,0 0 0,-1 0 0,0 0 0,-1 0 0,0 1 0,0-1 0,-1 1 0,-5-7 4,8 15-15,0 0 0,0-1 1,-1 1-1,1 0 0,0 0 0,-1 1 0,0-1 0,1 0 0,-1 1 0,0-1 0,0 1 0,0 0 0,0 0 0,0 0 0,0 1 0,0-1 0,0 1 1,0-1-1,0 1 0,0 0 0,0 0 0,-1 1 0,1-1 0,-1 1 15,-10 2-233,0 0-1,0 1 1,1 1 0,-12 5 233,11-4-357,-31 11-2096,-4 1 101</inkml:trace>
  <inkml:trace contextRef="#ctx0" brushRef="#br0" timeOffset="44557.952">7535 2195 6985,'-4'-14'4903,"-4"2"-3146,4 10-1760,1 0-1,0 1 1,-1 0 0,1 0-1,-1 0 1,0 0 0,1 0-1,-1 1 1,-2 0 3,-10-3 34,0 2 1,-1 0-1,1 1 1,-1 1-1,1 0 1,0 1-1,-1 1 1,-14 5-35,29-7 4,1 0 1,-1 0-1,0 0 1,1 0-1,-1 0 1,1 1-1,0-1 1,-1 1-1,1-1 1,0 1-1,0-1 1,0 1 0,0 0-1,0 0 1,0-1-1,0 1 1,1 0-1,-1 0 1,1 0-1,-1 0 1,1 0-1,0 0 1,0 0-1,0 0 1,0 0-1,0 1-4,0 2 11,1 0 0,-1 0 0,1 0-1,0 0 1,0 0 0,1 0 0,-1-1 0,1 1 0,2 3-11,3 3 23,0-1 1,1-1 0,9 10-24,7 7 29,-15-17-20,-1 1 0,0 0 0,-1 0 0,0 0 1,0 1-1,-1 0 0,-1 0 0,0 1 0,0-1 0,-1 1 1,-1 0-1,0 0 0,-1 1 0,0-1 0,0 1 0,-2-1-9,1 28 32,0 14 35,-6 53-67,3-34 220,7-110 190,8-30-410,-3 16 70,41-183-10,-34 174-45,2 1 0,25-52-15,-40 102-3,1-1 0,1 1 0,-1 0 0,2 0 0,-1 0 0,1 1 0,0 0 0,4-3 3,-9 9-1,0 0 0,1 0 0,-1 0 0,1 0 1,-1 1-1,1-1 0,0 1 0,0 0 1,0-1-1,0 1 0,0 0 0,0 1 1,0-1-1,0 1 0,0-1 0,0 1 0,0 0 1,0 0-1,0 0 0,0 0 0,0 1 1,0 0-1,0-1 0,0 1 0,0 0 0,0 0 1,0 0-1,0 1 0,-1-1 0,1 1 1,0 0 0,5 4-1,0 0 0,0 1 0,-1-1 1,0 2-1,0-1 0,-1 1 0,1 0 1,-2 0-1,1 1 0,0 2 1,9 20-6,-2 0-1,5 15 7,-6-13-6,15 28 6,-26-60 5,-1 0 0,0 0 0,1 0 0,-1 0 0,1 0 0,-1-1 0,1 1 0,-1 0 1,1 0-1,0-1 0,-1 1 0,1 0 0,0-1 0,0 1 0,0-1 0,-1 1 0,1-1 0,0 1 0,0-1 0,0 1 0,0-1 0,0 0 1,0 0-1,0 1-5,0-2 4,0 1 1,0 0 0,0-1 0,0 1-1,-1-1 1,1 1 0,0-1-1,0 0 1,-1 1 0,1-1 0,-1 0-1,1 1 1,0-1 0,-1 0 0,1 0-1,-1 0 1,1 1 0,-1-1-1,0 0 1,1 0 0,-1 0 0,0 0-1,0 0 1,0 0 0,0 0 0,1 0-1,-1 1-4,24-89 25,-12 49-12,4-28-13,-12 44 7,1-1 1,2 1-1,0 0 1,1 1-1,10-17-7,-18 39-1,0 0 0,1 0 0,-1 0 0,1 1-1,-1-1 1,1 0 0,-1 0 0,1 1 0,0-1 0,-1 0 0,1 1 0,0-1-1,-1 1 1,1-1 0,0 1 0,0-1 0,0 1 0,0 0 0,-1-1 0,1 1 0,0 0-1,0-1 1,0 1 0,0 0 0,0 0 0,0 0 0,0 0 1,1 0-3,-1 1-1,1-1 1,0 1 0,-1 0 0,1 0-1,0-1 1,-1 1 0,1 0 0,-1 0-1,1 0 1,-1 1 0,0-1 0,2 1 3,5 7-17,-1 0 1,0 0 0,0 1-1,1 3 17,-4-6-2,21 35-5,-2 1 0,-1 1 0,-3 2 0,-1 0 0,-1 6 7,-15-47-69,-2-2-33,1 1 0,0 0 0,1-1 1,-1 1-1,0-1 0,1 0 0,0 0 0,0 1 0,0-1 0,0 0 0,1 0 0,0 0 102,-2-3-2470,-2-2 55</inkml:trace>
  <inkml:trace contextRef="#ctx0" brushRef="#br0" timeOffset="44978.292">8942 1370 8018,'-1'0'175,"1"1"-1,-1 0 1,0 0 0,0 0 0,1-1 0,-1 1 0,1 0 0,-1 0 0,1 0 0,-1 0-1,1 0 1,-1 0 0,1 0 0,0 0 0,0 0 0,-1 0 0,1 0 0,0 0-1,0 0 1,0 0 0,0 0 0,0 1-175,1 31 758,0-24-694,3 43 92,-3 0 1,-2 0 0,-2 0 0,-6 27-157,-8 4 466,-4-1 0,-24 60-466,-76 157 799,-3-34-156,7-18-225,108-228-481,5-14-62,3-10-183,8-36-3188,9-30 3496,-14 63-354,16-62-2124</inkml:trace>
  <inkml:trace contextRef="#ctx0" brushRef="#br0" timeOffset="46221.418">9228 2061 7762,'3'-7'468,"30"-94"3890,-29 85-4230,-1 0 1,0 0 0,-1 0-1,-1 0 1,-1-9-129,0 22 32,0-1 1,0 1 0,-1-1-1,1 1 1,-1 0 0,0-1-1,0 1 1,0 0 0,-2-3-33,3 5 18,-1 0 0,0 0 0,1 1 0,-1-1 1,0 0-1,1 0 0,-1 1 0,0-1 0,1 1 1,-1-1-1,0 0 0,0 1 0,0 0 0,0-1 0,0 1 1,0-1-1,0 1 0,0 0 0,1 0 0,-1-1 0,0 1 1,0 0-1,0 0 0,0 0 0,0 0 0,0 0 0,0 1 1,0-1-1,0 0 0,0 0 0,0 0 0,0 1 1,0-1-1,0 1 0,0-1 0,0 1-18,-10 4 46,1 1 1,0 0-1,0 0 1,0 1-1,1 1 0,0-1 1,0 2-1,-3 3-46,-13 18 43,-21 30-43,13-14 46,10-17-28,5-7 24,-15 25-42,23-31 9,6-9-4,0 0 0,0-1 0,-1 1 0,1-1 0,-2 0 0,-3 4-5,-1-2 15,9-7-9,-1 0 1,1 0-1,-1 0 0,1 0 1,0 0-1,0 1 1,-1-1-1,1 0 1,0 1-1,0-1 1,0 1-7,4 5 87,12 0 56,17 1-19,1-2 0,9 0-124,-3 0 44,28 8-44,-34-5 6,-1 2 0,-1 1 1,0 2-1,26 14-6,-45-21-1,0 1 1,0-1-1,-1 2 0,0 0 1,0 0-1,-1 1 1,0 0-1,-1 0 1,0 1-1,-1 1 0,0 0 1,-1 0-1,1 2 1,-3-1-3,-7-8 2,-12-11 7,2 0 7,10 7-7,0 0 0,0 0-1,0 0 1,0 0 0,0 0 0,0 0 0,0 1 0,1-1-1,-1 0 1,1 1 0,-1-1 0,1 1 0,-1 0-1,1 0 1,-1 0-6,-12 13 57,-10-2 15,21-12-63,0 0 0,0 0 0,0 1 0,0-1 0,0 1 0,1 0 0,-1 0 0,1 0 0,-1 0-1,1 0 1,-1 1 0,1-1 0,0 1 0,-1 2-9,-6 19 41,9-22-38,-1 1 1,1-1-1,-1 1 0,0-1 0,1 0 1,-1 0-1,0 1 0,0-1 0,-1 0 0,1 0 1,0 0-1,-1 0 0,1 0 0,-1-1 0,1 1 1,-1 0-1,0-1 0,0 1 0,0-1 1,0 1-1,0-1 0,0 0 0,0 0 0,-1 0 1,1 0-1,0 0 0,0-1 0,-1 1 1,1-1-1,-1 1-3,-11 1 10,0 0 0,0-1 0,0-1 0,0 0 0,0 0 1,0-2-1,-10-2-10,21 4-8,0-1 0,0 1 0,0-1 0,0 0 0,0 0 0,1 0 0,-1-1 0,0 1 0,1-1 0,-1 1 0,1-1 0,-1 0 1,1 0-1,0 0 0,0 0 0,0-1 0,0 1 0,0 0 0,0-1 0,1 0 0,-1 1 0,1-1 0,0 0 0,0 0 0,0 1 0,0-1 0,0 0 0,0 0 1,1 0-1,0 0 0,-1 0 0,1 0 0,0 0 0,1 0 0,-1 0 0,0 0 0,1-2 8,2-7-61,0 0 0,1 1 0,0 0-1,0-1 1,1 2 0,1-1 0,0 0 0,5-6 61,3-2-54,0 1 1,1 0 0,1 1-1,1 0 54,-8 9-4,-1 1-1,1 1 1,0-1 0,1 2-1,-1-1 1,1 1-1,1 0 1,-1 1 0,0 1-1,1-1 1,0 2-1,0-1 1,8 1 4,16-1-4,-1 2-1,1 2 1,26 3 4,-58-3 0,29 1 15,-6 1 16,0-1 0,0-1 1,1-1-1,-1-2 1,7-2-32,-31 4 20,-1 0 0,1 0 0,0-1 0,0 1 0,0-1 0,0 1 0,0-1 0,-1 0 0,1 0 0,0 0 0,-1 0 0,1 0 0,0 0 0,-1-1 0,0 1 0,1 0 0,-1-1 0,0 1 0,1-1 0,-1-1-20,0 2 17,0-1 1,-1 0-1,0 1 1,1-1-1,-1 0 1,0 1-1,0-1 1,0 0-1,0 0 1,0 0-1,0 1 0,-1-1 1,1 0-1,0 1 1,-1-1-1,1 0 1,-1 1-1,0-2-17,-2-2 34,1 1-1,-1-1 0,0 0 1,-1 1-1,1 0 0,-1 0 1,1 0-1,-1 0 0,0 1 1,-1-1-1,1 1 0,-1 0 1,-2-1-34,0 1 2,0 1-1,-1-1 1,1 2 0,0-1 0,-1 1-1,1 1 1,-1-1 0,1 1 0,-1 0-1,1 1 1,-1 0 0,1 0-1,0 0 1,-1 1 0,1 0 0,0 1-1,-7 3-1,4-2 1,1 1-1,-1 0 0,1 0 1,0 1-1,0 1 0,1-1 1,0 2-1,0-1 0,0 1 1,1 0-1,1 0 0,-2 2 0,-3 8 0,-8 10-3,1 0 0,1 2 0,2 0 0,-5 16 3,19-44-4,0 1 0,0 0 0,1-1 0,-1 1 0,1 0 0,-1 0 0,1 0 0,0-1 0,0 1 1,0 0-1,1 0 0,-1 0 0,0-1 0,1 1 0,0 0 0,0-1 0,0 1 0,0 0 0,0-1 4,1 1-5,0 0 0,0-1 0,0 0 0,0 1 0,1-1 0,-1 0 0,1 0 0,-1 0 0,1 0 0,0-1 0,-1 1 0,1-1 0,0 0 0,0 1 0,0-1 0,0-1 0,0 1 0,1 0 5,14 2-38,1-1-1,1 0 1,-1-1 0,0-1 0,0-1 0,18-3 38,23-6-339,33-10 339,-30 3-300,-1-3 1,-1-2 0,36-20 299,-69 27-170,-1-1 0,0-1 1,-1-2-1,-1 0 0,-1-2 0,14-15 170,-25 23-198,-1 0 1,0-1-1,-1 0 0,-1-1 0,0 0 0,0 0 0,-2-1 1,0 0-1,0-4 198,-7 14-20,0 1 0,0-1 0,0 0 0,-1 1 0,0-1 0,0 0 0,-1-4 20,0-11 323,1 20-229,-15 30 1431,12-24-1461,-1 0 1,1-1 0,-1 0-1,1 0 1,-1 0 0,-2 2-65,-25 21 167,0-2 1,-1-1-1,-6 2-167,-4 2 148,1 2 0,1 1 0,-1 5-148,17-13 96,1 0 0,2 2-1,0 1 1,1 0 0,-2 8-96,20-31 5,0 0-1,0 0 0,1 0 1,0 0-1,-1 0 0,1 0 1,0 0-1,1 1 0,-1-1 1,0 0-1,1 1 0,0-1 1,0 0-1,0 2-4,0-3 3,1 0 1,-1 0-1,1 0 0,0 1 0,0-1 1,0 0-1,0 0 0,0 0 0,0-1 1,0 1-1,1 0 0,-1 0 0,1-1 1,-1 1-1,1-1 0,0 1 1,0-1-1,-1 1 0,1-1 0,0 0 1,1 0-4,54 20 45,-54-21-45,29 10-35,0-1-1,32 3 36,-39-10 75,-1 0 1,1-2-1,0-1 0,0-1 0,-1-2 0,21-4-75,-9-1-470,-1-2-1,-1-1 1,0-1-1,19-11 471,79-52-1495,-132 75 1493</inkml:trace>
  <inkml:trace contextRef="#ctx0" brushRef="#br0" timeOffset="49742.834">10002 628 4313,'15'-2'1432,"-5"1"-855,-1 0 0,1-1 0,-1 0 0,1-1 0,-1 1 1,5-4-578,-11 5 86,-1-1 0,1 1 0,-1-1 0,0 0 0,0 0 0,0 0 0,0 0 1,0 0-1,0 0 0,0 0 0,0-1 0,-1 1 0,0-1 0,1 1 0,-1-1 0,0 1 1,0-1-1,0 0 0,-1 0 0,1 1 0,-1-1 0,1 0 0,-1 0 0,0-1-86,0-2 141,0-1-1,0 1 1,-1-1-1,0 1 0,0-1 1,-1 1-1,0-1 1,0 1-1,0 0-140,1 3 54,0 1-1,0-1 1,0 1-1,0 0 1,-1 0 0,1-1-1,0 1 1,-1 0-1,0 0 1,1 0 0,-1 1-1,0-1 1,0 0-1,0 1 1,0-1 0,0 1-1,-1 0 1,1 0-1,0-1 1,-1 1 0,1 1-1,0-1 1,-1 0-1,-1 0-53,2 2 14,-1-1 0,1 0-1,-1 1 1,1 0 0,0 0-1,-1-1 1,1 1-1,0 0 1,-1 1 0,1-1-1,0 0 1,0 1 0,0-1-1,-1 2-13,-27 27 44,-13 19 75,19-21-10,-1-1-1,-8 5-108,-2-2 121,-2-2-1,-1-2 1,-36 19-121,-128 57 302,-162 52 94,290-125-320,-148 65 216,187-76-229,-1 1 0,2 2 0,1 1 0,-30 27-63,29-18 16,18-15-59,-1-1-1,-1-1 1,-8 5 43,24-18 8,0 0 1,1 0-1,-1 0 1,0 0-1,0-1 1,0 1-1,0-1 1,0 1-1,0-1 1,-1 0-1,1 0 1,0 0-1,0 0 1,0 0-1,0 0 1,0-1-1,0 1 1,0-1-1,0 1 1,0-1-1,0 0 1,0 1-1,0-1 1,0 0-1,1 0 1,-1-1-1,0 1 1,1 0-1,-1-1 1,1 1-1,-1-1 1,1 1-1,0-1 1,-1 0-1,1 1 1,0-2-9,-5-5-166,1-1 1,0 1-1,0-1 1,1-1-1,0 1 1,-1-8 165,-7-30-743</inkml:trace>
  <inkml:trace contextRef="#ctx0" brushRef="#br0" timeOffset="50670.645">7970 1975 6393,'38'-2'2163,"-38"2"-2130,1 0 0,-1 0 0,0 0-1,0 0 1,0 0 0,0 0 0,0 0-1,0 0 1,0 0 0,0 0 0,0 0-1,0 0 1,0 0 0,0 0-1,1 0 1,-1 0 0,0 0 0,0 0-1,0 0 1,0 0 0,0 0 0,0 0-1,0 0 1,0 0 0,0 0-1,0 0 1,0 0 0,0 0 0,0 0-1,0 0 1,0 1 0,0-1 0,1 0-1,-1 0 1,0 0 0,0 0-1,0 0 1,0 0 0,0 0 0,0 0-1,0 0 1,0 0 0,0 0 0,0 0-1,0 0 1,0 1 0,0-1-1,0 0 1,0 0 0,0 0 0,0 0-1,0 0 1,0 0 0,0 0 0,0 0-1,0 0 1,0 0 0,0 0-1,-1 0 1,1 0 0,0 1 0,0-1-1,0 0 1,0 0 0,0 0 0,0 0-1,0 0 1,0 0 0,0 0-33,-8 6 1333,-12 7 404,18-12-1354,-18 13-272,-1 0-1,2 2 0,-18 17-110,13-11 57,-112 86 401,2 0-69,43-29-120,-98 64-269,137-108 18,-2-3 0,-1-2 1,-1-2-1,-40 12-18,89-37 6,-36 10 42,41-12-46,-1 0 0,1-1 0,-1 0 0,0 1 0,1-1 1,-1 0-1,1 0 0,-1-1 0,0 1 0,1 0 0,-1-1 0,1 1 1,-1-1-1,1 0-2,2 1-36,-1 0 0,1 0 0,0 0 1,0 0-1,0 0 0,-1 0 0,1 0 0,0 0 1,0 0-1,0-1 0,-1 1 0,1 0 0,0 0 1,0 0-1,0 0 0,0 0 0,-1 0 0,1 0 0,0-1 1,0 1-1,0 0 0,0 0 0,0 0 0,-1 0 1,1-1-1,0 1 0,0 0 0,0 0 0,0 0 1,0 0-1,0-1 0,0 1 0,0 0 0,0 0 1,0 0-1,0-1 0,0 1 0,0 0 0,0 0 1,0 0-1,0-1 0,0 1 0,0 0 0,0 0 1,0 0-1,0-1 0,0 1 36,11 1-2997,-6 2 638</inkml:trace>
  <inkml:trace contextRef="#ctx0" brushRef="#br0" timeOffset="53635.557">7981 398 4321,'23'20'6192,"3"19"-4603,-7-9-1494,-20-38 126,0 0-1,-1 0 1,0 0 0,0 0-1,-1-2-220,-6-7 151,1-1 0,-2 1 0,0 0 0,-2 1 0,1 1 0,-2-1 0,-8-6-151,14 15 33,0 1 0,0 0 1,-1 0-1,0 0 0,0 1 1,0 1-1,-1-1 0,0 2 1,0-1-1,0 1 0,0 0 1,0 1-1,-1 0 0,1 0 1,-1 1-1,-5 0-33,-11 2 7,1 1-1,-1 1 1,1 1 0,0 1-1,-1 1-6,-126 42 22,43-12-17,51-20-7,0-2 0,-1-3-1,-1-2 1,0-3 0,-19-2 2,-117-4 58,49-2 0,-79 13-58,9 16-8,-28 3 3,178-25 18,-1-3 1,-44-5-14,-74-19 95,-148-37-95,260 44 5,3 4-5,0 2 1,-1 4 0,0 3 0,-29 4-1,-285 35 3,231-18-6,0-6 0,-67-7 3,-364-56 6,503 40-22,-24-1 27,-1 4 0,1 5-1,-1 5 1,-3 5-11,-145 10 32,118-10-51,-131 24 19,55 14-29,142-30 42,13-1-13,2 3 1,0 2-1,-20 11 0,-16 13 29,-53 36-29,29-11 3,4 6 0,-12 17-3,63-42 11,3 2 1,2 2 0,3 3 0,-22 32-12,22-17 39,3 1 1,4 3 0,1 4-40,0 4 32,-70 137 45,81-148-7,4 2 0,0 7-70,16-33 47,2 1 0,2 1-1,3 0 1,1 0 0,3 1 0,2-1 0,2 1 0,3 0-1,5 21-46,-1-27 44,3 0-1,1-1 0,2 0 1,3-1-1,1-1 0,2-1 1,2 0-1,26 37-43,-38-65 20,1-1 0,1-1 0,0 0 0,1-1 0,0 0 0,1-1 0,0 0 0,0-1-1,1 0 1,0-1 0,1-1 0,0 0 0,0-1 0,0-1 0,1 0 0,4 0-20,145 39 211,242 69 81,-194-51 268,3-9 0,21-7-560,-50-16 219,172 31 102,-283-48-202,0-2-1,0-4 1,1-4 0,0-2 0,58-9-120,64-11 108,231-14 65,-346 34-95,69 10-77,-79-4 12,0-3-1,50-5-11,-36-10 30,0-3 1,-1-4-1,46-18-30,-28 8-21,-47 15 20,1 2 1,-1 3-1,2 3 1,-1 2 0,1 3-1,-1 2 1,31 7 0,-49-5 6,1-2 0,-1-2 0,0-2-1,0-2 1,0-1 0,0-2-6,83-21-12,35-16 12,36-9 101,134-23-158,-228 53 71,-1-5 0,-2-3 0,-1-6 0,54-29-14,-72 32 23,68-19-23,-62 24-3,-58 17 33,0-1 0,-1-2 1,-1 0-1,0-2 1,-2 0-1,13-12-30,6-4 100,14-7-100,181-121 108,-233 159-99,15-10 127,0-1 0,0-1 1,5-6-137,96-92 345,41-55-345,-62 61 85,-43 48 200,-3-3 0,15-25-285,-39 43 50,-2-2 0,-2-1 0,-3-1 0,-1-1 0,-2 0 1,-1-6-51,13-57 5,-5-1 0,0-33-5,38-197 2,-43 236 2,41-176 23,-24 111-63,-33 152-94,-2 0 1,0-1-1,-1 1 0,-1-1 0,0 0 0,-2-2 130,0 14-327,0 0-1,-1 0 0,0 0 1,0 1-1,-1-1 0,1 1 1,-2-1-1,1 1 0,-1 0 1,0 0-1,-1 1 0,0-1 1,0 1-1,0 0 0,0 0 1,-4-1 327,-20-17-3998,-29-18 3998</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4:13.811"/>
    </inkml:context>
    <inkml:brush xml:id="br0">
      <inkml:brushProperty name="width" value="0.05" units="cm"/>
      <inkml:brushProperty name="height" value="0.05" units="cm"/>
      <inkml:brushProperty name="color" value="#E71224"/>
    </inkml:brush>
  </inkml:definitions>
  <inkml:trace contextRef="#ctx0" brushRef="#br0">4534 283 4377,'0'-9'-600,"0"1"1136</inkml:trace>
  <inkml:trace contextRef="#ctx0" brushRef="#br0" timeOffset="325.83">4534 241 3249,'0'-6'496,"0"0"-496,0 1-760</inkml:trace>
  <inkml:trace contextRef="#ctx0" brushRef="#br0" timeOffset="681.819">3477 231 7242,'61'42'0</inkml:trace>
  <inkml:trace contextRef="#ctx0" brushRef="#br0" timeOffset="1023.328">3020 361 5305,'1'-9'0</inkml:trace>
  <inkml:trace contextRef="#ctx0" brushRef="#br0" timeOffset="1350.24">2058 198 7162,'25'54'-1209,"-19"-47"1921</inkml:trace>
  <inkml:trace contextRef="#ctx0" brushRef="#br0" timeOffset="1705.081">939 406 8762,'57'81'1808,"-50"-74"369,0-2-4490,4 0-607</inkml:trace>
  <inkml:trace contextRef="#ctx0" brushRef="#br0" timeOffset="2063.665">11 490 9482,'15'2'1336,"8"3"801,8 4-4922,0-6 305</inkml:trace>
  <inkml:trace contextRef="#ctx0" brushRef="#br0" timeOffset="3703.265">135 425 8146,'-107'47'1998,"104"-45"-1780,0-1 1,0 0 0,0 1-1,0 0 1,0 0 0,1 0-1,-1 0 1,0 1-219,3-3 19,0 0 1,-1 1-1,1-1 0,0 0 1,0 1-1,0-1 0,0 0 1,-1 1-1,1-1 1,0 0-1,0 1 0,0-1 1,0 0-1,0 1 0,0-1 1,0 0-1,0 1 1,0-1-1,0 1 0,0-1 1,0 0-1,0 1 0,1-1 1,-1 0-1,0 1 1,0-1-20,1 5-81,-1-2-2,1 0 0,-1-1 1,1 1-1,-1 0 0,1 0 0,0 0 1,0-1-1,0 1 0,1 0 0,-1-1 1,0 1-1,1-1 0,0 0 0,-1 1 1,1-1-1,0 0 0,0 0 0,1 0 1,0 1 82,-1-2 86,-1 0 0,1 0 0,0 0 0,0-1 0,0 1 0,0 0 0,0-1 0,0 1 0,0-1 0,0 1 0,0-1 0,0 0 0,0 0 0,0 0 0,0 0 0,0 0 0,0-1 0,0 1 0,0-1 0,0 1-1,0-1 1,-1 1 0,1-1 0,0 0 0,0 0 0,0 0 0,0 0-86,7-3 100,1 0-1,0 1 0,0 0 0,0 1 0,0 0 0,0 1 1,1 0-1,0 1-99,20-4 151,50-5 171,23 2-322,-28 2 174,45-9-174,168-45 323,0 0-173,83-11 79,65-11 24,-329 67-24,1 5 0,81 4-229,-88 2 42,-47 1 83,1 2-1,32 4-124,-34 3 63,0-3-1,1-2 1,51-5-63,359-63 142,-364 54-111,0 4 0,29 4-31,88-6 24,-71 5-2,-2 1-21,-88 0-14,0-3 1,33-9 12,-35 3 8,20-6 19,1 3 0,72-5-27,-132 20-4,-1 0-1,1 2 0,-1 0 1,0 0-1,0 1 0,1 1 1,-1 1-1,10 4 5,-16-5 6,-5-2 2,0 1 0,-1-1 0,1 1 0,-1-1 0,1 1 0,-1 1 0,0-1 0,0 0 1,1 1-9,-4-2 6,0-1 21,0 0-26,0 0 7,0 0-22,1 0 19,0 0 0,0 0 0,1 0 0,-1 0 0,0 1 1,0-1-1,-1 0 0,1 1 0,0-1 0,0 1 0,0-1 0,0 1 1,0-1-1,0 1 0,0 1-5,9-2-245,-8-6-3658,-5-1 1284</inkml:trace>
  <inkml:trace contextRef="#ctx0" brushRef="#br0" timeOffset="5932.168">1772 1144 7922,'-10'17'3657,"9"-11"-3632,0 0 1,0 0-1,1 0 0,0 1 0,0-1 0,0 0 0,1 1-25,-1 11 2024,5-31-1693,0 1 1,0 0-1,1 0 1,3-5-332,-4 12 8,-1 1 1,1 0-1,0 0 1,0 0-1,1 0 0,-1 1 1,1 0-1,-1 0 1,1 1-9,43-17 17,-47 19-13,1-1 2,0 0-1,0 0 1,0 1 0,1-1 0,-1 1-1,0 0 1,1 0 0,-1 0 0,0 0-1,1 0 1,-1 1 0,3 0-6,13 2 55,45-10 320,-43 5-135,1 0-1,19 1-239,-33 1 17,0 1-1,0 0 0,-1 0 1,1 1-1,-1 0 0,1 1 1,-1-1-1,0 1 0,0 1 0,1 0-16,3 3 30,-1 1 0,0 1 0,0-1-1,-1 2 1,0-1 0,0 1-1,-1 0 1,0 1 0,-1 0 0,0 2-30,0-2 116,-6-11-52,-8 20 104,-27 157-121,31-159-31,2-14-13,1 0 0,0 0 1,-1 1-1,0-1 0,0-1 0,0 1 0,-1 0 0,1 0 0,-1 0 1,0-1-1,0 1 0,0-1 0,-1 1 0,1-1 0,-1 0 0,-1 2-3,-16 11 56,0-1-1,-1-1 0,-1-1 1,0-1-1,-18 7-55,-42 25 142,37-25 98,44-18-231,1-1 9,0 0-16,0 0 25,0 0-24,3 4 4,0 0 1,0 0 0,0-1-1,0 1 1,1-1 0,0 1-8,-3-3-1,9 8 27,1 0 0,0-1 0,8 5-26,-8-6 34,0 1-1,0 0 1,6 7-34,-17-15 4,0 0 1,1 0-1,-1 0 1,0 0-1,0 0 1,0 1-1,1-1 1,-1 0-1,0 0 1,0 0-1,0 1 1,1-1-1,-1 0 1,0 0-1,0 1 1,0-1-1,0 0 1,0 0-1,0 1 1,0-1-1,0 0 1,1 1-1,-1-1 1,0 0-1,0 0 1,0 1-1,0-1 1,0 0-1,-1 0 1,1 1-1,0-1 1,0 0-1,0 1 1,0-1-1,0 0 1,0 0-1,0 1 1,0-1-1,-1 0 1,1 0-1,0 1 1,0-1-1,0 0 0,-1 0 1,1 0-5,0 1 4,-1-1 0,1 0 1,-1 0-1,1 0 0,-1 0 0,1 0 0,-1 0 0,1 0 1,-1 0-1,1 0 0,-1 0 0,0 0 0,1 0 0,-1-1 1,1 1-1,-1 0 0,1 0 0,0 0 0,-1-1 0,1 1 1,-1 0-1,1 0 0,-1-1 0,1 1 0,0-1 0,-1 1 1,1-1-5,-10-1-65,9 2 66,1 0 1,-1 0-1,1 0 1,-1 0-1,1 0 1,0 0-1,-1 0 1,1 0-1,-1 0 1,1 0-1,-1 0 1,1 0-1,-1 0 1,1 0-1,0-1 1,-1 1-1,1 0 0,-1 0 1,1 0-1,0-1 1,-1 1-1,1 0 1,0-1-1,-1 1 1,1 0-1,0-1 1,-1 1-1,1 0 1,0-1-1,0 1 1,-1-1-1,1 1-1,-5-6-1250,1 1-3100,1-1 1371</inkml:trace>
  <inkml:trace contextRef="#ctx0" brushRef="#br0" timeOffset="8145.206">1734 1129 3193,'-7'6'7242,"14"-2"-4868,14-3-1902,-15-2-364,-1-2-1,0 1 0,1 0 0,-1-1 0,0 0 0,-1 0 1,1-1-1,0 1 0,-1-1 0,0 0 0,0 0 0,0-1 1,0 1-108,32-29 348,-33 31-330,0 0 0,0 1 0,0-1 0,0 1 0,1-1 0,-1 1 0,1 0 0,-1 0 0,1 1 0,-1-1 0,1 1 0,-1-1 0,1 1-18,44 0 413,-1-3 0,1-1 1,44-12-414,-83 14 43,-3 1-9,0-1 1,0 1-1,0 0 1,0 1-1,0-1 0,5 1-34,-9 1 4,0-1-1,1 1 1,-1-1-1,0 1 1,0 0-1,0 0 1,0 0-1,0 0 0,0 0 1,0 0-1,0 1 1,-1-1-1,1 1 1,0-1-1,-1 1 1,1 0-1,-1-1 1,1 1-1,-1 0 1,1 1-4,4 9-1,0 1 1,-1 0-1,0 0 1,-1 0-1,0 0 1,1 9 0,-5-17 10,1 0-1,-1 0 1,-1 0 0,1 0 0,-1 0 0,1 0-1,-1 0 1,-1 0 0,1 0 0,-1-1-1,0 1 1,0 0 0,0-1 0,0 1 0,-1-1-1,0 0 1,0 0 0,0 0 0,0 0 0,-1-1-1,-2 3-9,-46 45 141,33-34-105,1 0 0,0 2-1,2 1-35,-39 51 108,3 3-1,-16 36-107,55-78 30,11-27-21,1 0 1,-1 0 0,0 0-1,-1 0 1,1-1-1,-1 1 1,0-1 0,0 1-1,-1-1-9,9-4 27,0 0-1,0 1 1,0-1-1,0 1 1,0 0-1,0 0 1,3 1-27,6 1 1,26 5 15,-31-6-9,1 0 1,0-1-1,-1 0 1,1 0-1,0-1 0,0-1 1,-1 1-1,1-1 0,1-1-7,110-20 132,24-3-9,-129 25-102,0 0 0,0 1 0,0 1 0,-1 0 0,1 1 0,0 1 1,-1 0-1,0 1 0,6 3-21,55 15 118,-39-19 130,-26-3 167,-29-1-183,-12 2-163,0 1 0,-5 2-69,7-1-7,-18-1-10,0-2 1,-43-5 16,33 2 5,-16-4-49,-1-3 1,-31-9 43,58 12-181,35 5 107,-1 0-1,1-1 1,0 0 0,0-1 0,0 0 0,0 0-1,1-2 1,-9-3 74,18 7-13,0 0-1,1 1 0,-1-1 0,1 0 1,-1 0-1,0 0 0,1 0 1,0 0-1,-1 0 0,1 0 0,-1 0 1,1 0-1,0 0 0,0 0 0,0 0 1,0 0-1,0 0 0,0 0 1,0 0-1,0 0 0,0 0 0,0 0 1,0 0-1,1 0 0,-1 0 1,0 0-1,1 0 0,-1 0 0,1 0 1,-1 0 13,17-33-69,-15 31 67,6-10-1,0 0 0,0 0 0,2 1 0,-1 1 0,10-9 3,19-21-5,-11 9 23,-1-1 1,-2-1 0,-1-2-1,-2 0 1,16-37-19,-27 54 53,-9 16-34,1 1 0,-1-1 0,1 0 1,-1 0-1,0 1 0,0-1 0,0 0 0,-1 0 0,1 0 0,0-2-19,-2 3 24,1 0 0,-1 0 0,1 0 0,-1 1 0,0-1 0,1 0-1,-1 0 1,0 1 0,0-1 0,0 1 0,-1-1 0,1 1 0,0-1-1,0 1 1,-1 0 0,1-1 0,-1 1 0,1 0 0,-1 0 0,0 0-1,0 0-23,-62-33 174,21 2-122,14 9 56,-21-13-108,47 35-9,0-1 1,0 0-1,0 1 0,0 0 1,0-1-1,-1 1 1,1 1-1,0-1 0,-1 0 1,1 1-1,0 0 1,-1-1-1,1 1 0,-1 1 1,1-1-1,0 0 1,-1 1-1,1 0 0,0 0 1,0 0-1,-1 0 1,1 0-1,-1 1 9,-8 4-29,1 2 0,0-1-1,0 1 1,0 1 0,-3 3 29,-21 16 32,27-21-22,-6 3 14,1-1 1,-2 0 0,-7 3-25,21-12-6,1 0 0,0 0 0,-1 1 1,1-1-1,-1 0 0,1 0 0,-1 0 0,1 0 1,-1 0-1,1 0 0,-1 0 0,1 0 1,0 0-1,-1 0 0,1 0 0,-1 0 0,1 0 1,-1-1-1,1 1 0,-1 0 0,1 0 1,0 0-1,-1-1 0,1 1 0,0 0 0,-1 0 1,1-1-1,-1 1 0,1 0 0,0-1 1,0 1-1,-1-1 0,1 1 0,0 0 0,0-1 1,-1 1-1,1-1 0,0 1 0,0 0 0,0-1 1,0 1-1,0-1 0,0 1 0,-1-1 1,1 1-1,0-1 0,0 1 0,1-1 0,-1 1 6,-3-8-4297,0 2 1137</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4:32.705"/>
    </inkml:context>
    <inkml:brush xml:id="br0">
      <inkml:brushProperty name="width" value="0.05" units="cm"/>
      <inkml:brushProperty name="height" value="0.05" units="cm"/>
      <inkml:brushProperty name="color" value="#E71224"/>
    </inkml:brush>
  </inkml:definitions>
  <inkml:trace contextRef="#ctx0" brushRef="#br0">1460 84 8434,'47'6'2935,"-47"-6"-2824,1 0-1,0-1 1,0 1-1,-1 0 0,1-1 1,0 1-1,-1 0 1,1-1-1,0 1 1,-1-1-1,1 1 1,0-1-1,-1 0 1,1 1-1,-1-1 1,1 1-1,-1-1 1,0 0-1,1 0 1,-1 1-1,0-1 1,1 0-1,-1 1 0,0-1 1,0 0-1,1 0 1,-1 0-1,0 1 1,0-1-1,0 0 1,0 0-1,0 0-110,0-4-117,2 1-299,0 0 482,-1 1 0,1-1 1,-1 0-1,0 0 0,0 1 1,-1-1-1,1-2-66,-1 5 22,0 0 0,0 0 0,0 1 0,-1-1-1,1 0 1,0 0 0,0 0 0,-1 1 0,1-1 0,0 0 0,-1 0 0,1 1-1,-1-1 1,1 0 0,0 1 0,-1-1 0,0 0 0,1 1 0,-1-1 0,1 1-1,-1-1 1,0 1 0,0-1 0,1 1 0,-1 0 0,0-1 0,0 1 0,1 0-1,-1-1 1,0 1 0,0 0 0,0 0 0,1 0 0,-1 0 0,0 0 0,0 0-1,0 0 1,0 0 0,1 0 0,-2 0-22,-39 7-5,21-2 5,0 1 0,0 0 0,1 2 0,-1 1 0,2 0 0,-15 10 0,-2 4-4,1 1 1,1 1-1,1 2 1,1 1-1,-12 16 4,28-26-23,0 1 0,1 0-1,1 1 1,-8 17 23,20-35-5,0 0-1,0-1 1,1 1-1,-1 0 1,1 0 0,-1 0-1,1-1 1,0 1-1,-1 0 1,1 0 0,0 0-1,0 0 1,0-1-1,1 1 1,-1 0 0,0 0-1,1 0 1,-1 0 0,1-1-1,0 1 1,-1 0-1,1-1 1,0 1 0,0 0-1,0-1 1,0 1-1,0-1 1,0 0 0,1 1-1,-1-1 1,0 0-1,1 0 1,-1 1 0,1-1 5,7 4-10,-1 0 0,1-1 1,0 1-1,1-2 1,-1 1-1,1-1 10,-1 0 9,15 5 13,44 15 192,57 29-214,-106-42 43,0 0 0,0 1 0,-1 1 0,-1 0 0,0 2 0,-1 0 0,0 1 0,5 7-43,-9-6 87,-1 0 1,0 1-1,-2 0 0,0 0 0,-1 1 0,0 0 1,-2 1-1,0 0 0,-1 0 0,-1 0-87,-3-13 27,0 1 0,0-1 0,0 0 0,-1 0 0,0 1 0,0-1 0,-1 0 0,1 1 0,-2-1-1,1 0 1,-1 0 0,1 0 0,-2 0 0,1 0 0,-1 1-27,1-3-6,-1 0 0,0 0-1,0 0 1,0 0 0,-1 0 0,0-1 0,1 1-1,-1-1 1,0 0 0,0 0 0,-1-1 0,1 1-1,-1-1 1,1 0 0,-1 0 0,0 0 0,1-1-1,-5 1 7,-7 1-69,0 0-1,0-2 1,-1 0-1,1-1 0,0-1 1,0 0-1,0-1 1,0-1-1,-10-2 70,15 2-31,0 0 1,1 0-1,-1-1 0,1 0 0,0-1 0,0 0 0,1-1 1,-1 0-1,1-1 0,0 1 0,1-2 0,0 1 1,0-1-1,-2-3 31,7 7-2,0-1-1,1 1 1,-1-1 0,1 0 0,-1 0 0,2 0-1,-1 0 1,0-1 0,1 1 0,0 0-1,0-1 1,1 1 0,0 0 0,0-1 0,0 1-1,0-1 1,1 1 0,0 0 0,0-1 0,0 1-1,1 0 1,-1 0 0,1 0 0,1 0 0,-1 0-1,1 0 1,1-1 2,2-3 2,0 0 0,1 0-1,0 1 1,0 0 0,1 0 0,0 1-1,1 0 1,0 0 0,0 1 0,0 0-1,1 1 1,8-5-2,7 1 14,0 1 1,0 0-1,1 2 0,0 1 0,3 1-14,49-4 155,4 3-155,49-4 181,-116 7-158,0-1 0,-1 0 0,1-1 0,-1-1 0,0 0 0,0-1 0,-1-1 0,1 0 0,-1 0 0,-1-1-1,0-1 1,0 0 0,0-1 0,-1-1 0,-1 1 0,2-4-23,6-8 217,-2 0-1,0-1 0,-2 0 0,0-2 1,-2 1-1,0-2 0,-2 1 1,3-13-217,-9 26 194,1 0 43,-5 12-235,0 0-1,0 0 0,0 0 0,0 0 0,-1 0 0,1 0 0,0 0 0,0 0 1,0 0-1,0 0 0,0 0 0,0 0 0,0 0 0,0 1 0,0-1 0,0 0 1,0 0-1,0 0 0,-1 0 0,1 0 0,0 0 0,0 0 0,0 0 0,0 0 1,0 0-1,0 0 0,0-1 0,0 1 0,0 0 0,0 0 0,0 0 0,-1 0 1,1 0-1,0 0 0,0 0 0,0 0 0,0 0 0,0 0 0,0 0 0,0 0 1,0 0-1,0 0 0,0 0 0,0 0 0,0 0 0,0 0 0,0-1 0,0 1 1,0 0-1,0 0 0,0 0 0,0 0 0,0 0 0,0 0 0,0 0 0,0 0-1,-68 57-541,-6 2 494,62-51 53,0-1-1,0 0 0,0-1 0,-1 0 1,0 0-1,0-2 0,-2 1-5,4-2 44,-1 2-1,1-1 1,-1 1-1,1 1 1,-4 3-44,11-6 2,-1 0 1,1 1-1,1 0 1,-1 0-1,0 0 0,1 0 1,0 0-1,0 0 0,0 1 1,1 0-1,0 0 1,0-1-1,0 1 0,0 0 1,1 1-1,-1-1 0,1 0 1,1 0-1,-1 1 1,1-1-1,0 0 0,0 0 1,0 1-1,1-1 0,0 0 1,0 2-3,1 5-6,1 0 1,1 0-1,-1 0 0,2-1 1,-1 0-1,2 0 0,0 0 1,0 0-1,1-1 1,0 0-1,0 0 6,11 9-100,0-1 0,2 0 0,-1-1 0,2-2 0,0 0 0,1-1 0,1-1 0,23 10 100,-18-11-278,-1-2 0,2 0 1,-1-2-1,1-2 1,0 0-1,1-2 1,20 0 277,-34-4-159,1 0 0,-1-2 1,1 0-1,-1-1 1,0 0-1,0-2 0,0 0 1,-1 0-1,1-2 0,-1 0 1,-1 0-1,1-1 0,-1-1 1,-1-1-1,0 0 0,6-6 159,9-10-970,-2-1 0,0-2-1,-2 0 1,-1-2 0,-1 0-1,7-18 971,29-54-3451</inkml:trace>
  <inkml:trace contextRef="#ctx0" brushRef="#br0" timeOffset="358.085">3006 1 4801,'1'1'283,"0"0"-1,0 0 1,0 0-1,0 0 1,-1 0-1,1 0 1,0 0-1,0 0 1,-1 0-1,1 0 1,-1 1-1,1-1 1,-1 0 0,1 0-1,-1 1 1,0-1-1,0 0 1,1 1-1,-1-1 1,0 0-1,0 1 1,-1 0-283,-5 33 1967,5-29-1599,-8 26-91,-1 0 0,-2-1 0,0 0 0,-3-1 0,0 0 0,-2-1 0,-1-1 0,-1-1 0,-2 0 0,-4 2-277,6-7 53,-2-1 0,-1-2 0,0 0 0,-2-1 0,0-1 0,-1-1 0,0-2 0,-1 0 0,-1-2 0,0-1 0,-19 5-53,44-15 19,-17 7 457,21-3-203,10 3-101,4-1-76,-1-1-1,1-1 1,0 0-1,8 0-95,4 2 78,106 23 219,71 5-297,139 7-1924,-196-26-1182,-42-7-128</inkml:trace>
  <inkml:trace contextRef="#ctx0" brushRef="#br0" timeOffset="5993.152">0 656 6977,'23'-45'2362,"-21"45"667,-1 5-1507,1 17-910,0-2 85,0-5-620,2 12 22,-2 0 1,0 0-1,-2 1 1,-2 9-100,-2 73 456,5 0-1,5 0 1,17 88-456,-21-186 119,-1 1-1,0-1 1,-1 10-119,0-17 62,0 0 1,-1 0 0,0 0 0,1-1-1,-2 1 1,1 0 0,0-1-1,-1 1 1,0-1 0,-2 4-63,2-6-225,2-6 134,4-14-19,20-67-52,-9 32-93,4-30 255,48-258-639,-61 318 633,2 0-1,0 1 0,1 0 0,3-4 7,-5 12 7,-5 10-7,1 0 0,-1-1-1,1 1 1,0 0 0,0 1-1,1-1 1,-1 0 0,1 1 0,0 0-1,0 0 1,0 0 0,0 0 0,2 0 0,-5 2 1,1 0 0,0 0 0,-1 0 0,1 1 1,0-1-1,0 1 0,0-1 0,-1 1 0,1 0 1,0-1-1,0 1 0,0 0 0,0 0 1,0 0-1,-1 1 0,1-1 0,0 0 0,0 1 1,0-1-1,-1 1 0,1 0 0,0-1 0,0 1 1,-1 0-1,1 0 0,-1 0 0,1 0 1,-1 0-1,1 1 0,-1-1 0,0 0 0,0 1 1,1-1-1,-1 1 0,0-1 0,0 2-1,10 14 60,-2 2 0,0-1 0,-1 1 1,-1 0-1,-1 1 0,-1-1 0,3 19-60,1 24 574,0 57-574,-4-33 84,0 116 136,-5-169-199,0-24 523,-1-28 119,1 15-696,1-58-73,4-1 0,1 1 0,13-49 106,51-189-1136,-61 263 1046,-6 21 142,1 0 0,0 0 0,1 0 1,1 0-1,1 1 0,0 0 0,5-7-52,-12 21 7,0 1-1,1-1 1,-1 1-1,1-1 1,-1 1-1,1 0 1,-1-1-1,1 1 1,-1-1-1,1 1 1,-1 0-1,1 0 1,-1-1-1,1 1 1,-1 0-1,1 0 1,0 0-1,-1 0 1,1-1-1,0 1 1,-1 0-1,1 0 1,-1 0-1,1 0 1,0 1 0,-1-1-1,1 0 1,-1 0-1,1 0 1,0 0-1,-1 1 1,1-1-1,-1 0 1,1 0-1,-1 1 1,1-1-1,-1 0 1,1 1-1,-1-1 1,1 1-1,-1-1 1,1 1-1,-1 0-6,18 22 52,-6 5-22,-1 0 1,-1 0-1,-2 1 0,3 15-30,0 0 362,9 23-362,-8-33 245,-1 1-1,-2 0 1,-1 0 0,-2 1-1,-1 0 1,-2 0 0,-2 1-1,-1-1 1,-3 15-245,2-35 53,0-7-6,1 0 0,-2-1 0,1 1 0,-2 3-47,2-11 39,1-1 62,0 0 30,0 0 65,0 0 13,0 0 11,0 0-52,0 0-48,0 0-57,0 0-22,0 0-46,0 0 2,0 0-7,0 0 14,0 0-26,0 0 37,0 0-19,0 0 19,0 0-10,0 0 34,-2-8 132,2 8-179,0-1 0,0 1 0,0 0 0,0-1 0,0 1 1,0-1-1,0 1 0,0 0 0,0-1 0,0 1 0,0 0 0,-1-1 0,1 1 1,0-1-1,0 1 0,0 0 0,0-1 0,-1 1 0,1 0 0,0-1 1,0 1-1,-1 0 0,1 0 0,0-1 0,0 1 0,-1 0 0,1 0 0,0-1 8,-19 1-8251,10-1 4457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4:24.030"/>
    </inkml:context>
    <inkml:brush xml:id="br0">
      <inkml:brushProperty name="width" value="0.05" units="cm"/>
      <inkml:brushProperty name="height" value="0.05" units="cm"/>
      <inkml:brushProperty name="color" value="#E71224"/>
    </inkml:brush>
  </inkml:definitions>
  <inkml:trace contextRef="#ctx0" brushRef="#br0">1007 1638 6025,'20'-68'2519,"-20"67"-2362,0 0 0,0 0-1,1-1 1,-1 1 0,0 0-1,0-1 1,0 1 0,-1 0-1,1-1 1,0 1 0,0 0-1,-1 0 1,1-1 0,-1 1-1,1 0 1,-1 0 0,1 0-1,-1-1 1,0 1 0,1 0-1,-1 0 1,0 0 0,0 0-1,0 0 1,0 0 0,0 1-1,0-1 1,0 0 0,0 0-1,0 1 1,-1-1 0,1 1-1,0-1 1,0 1 0,0-1-1,-1 1-156,-4-3 741,-18-10 848,18 10-1318,1 1-1,0-1 1,-1 0 0,1-1 0,0 1 0,1-1-1,-1 0 1,1 0 0,0 0 0,-2-2-271,5 4 32,1 1 1,-1-1 0,0 0 0,0 1-1,1-1 1,-1 0 0,1 0-1,-1 1 1,1-1 0,0 0 0,0 0-1,0 0 1,0 0 0,0 1 0,0-1-1,1-1-32,0-1-17,0 0-1,0 0 1,1 0-1,0 0 1,0 0 0,0 0-1,0 0 1,1 1-1,2-4 18,9-10 9,0 1 1,1 1-1,1 0 0,1 1 0,0 0 0,1 2 0,0 0 1,20-9-10,-15 9 1,1 1 0,0 1 0,1 1 0,0 2 0,0 0 0,22-2-1,-35 8-4,0 0 1,0 0-1,0 1 1,0 1-1,-1 0 1,1 1-1,0 0 1,0 1 0,-1 0-1,0 1 1,0 0-1,0 1 1,0 0-1,0 0 1,-1 1-1,3 3 4,3 3 16,-1 1 1,-1 0-1,0 1 0,0 1 0,-1 0 1,-1 1-1,0 1-16,3 7 22,-1 0 0,-1 0 1,-1 1-1,7 22-22,-16-39-2,0 1 1,-1-1-1,0 1 1,0 0-1,-1 0 1,0 0-1,0 0 1,-1 0-1,0 0 1,-1 0-1,0-1 1,0 1-1,-1 0 1,0 0-1,-1-1 1,0 1-1,0-1 1,-1 0-1,0 0 1,0 0-1,-1 0 1,0-1-1,0 0 1,-3 3 1,-24 19 24,-1-2 1,-2-1-1,0-2 0,-2-1 0,-13 5-24,-49 31 83,98-58-115,-1-1-1,1 1 1,0 0 0,0-1-1,0 1 1,0 0 0,0 0-1,0 0 1,0 0 0,0 0-1,0 0 1,1 0 0,-1 0-1,0 0 33,2 0-19,-1-1 0,1 1 0,0 0 0,-1-1-1,1 1 1,0-1 0,0 1 0,-1-1 0,1 0 0,0 1-1,0-1 1,0 0 0,0 1 0,-1-1 0,1 0 0,0 0-1,0 0 1,0 0 0,0 0 0,0 0 0,0 0 0,-1 0-1,2 0 20,18 2 2,-2 0 6,0 0 1,0-1 0,1-1-1,-1 0 1,0-2-1,0 0 1,12-3-9,44-11-6,-21 3 22,0 4-1,1 1 1,8 2-16,-59 6 3,0 0 0,0 0 0,0 0 0,0 0 0,-1 1-1,1-1 1,0 1 0,0 0 0,0 0 0,0 0 0,-1 0 0,1 0 0,0 0 0,1 2-3,-2-2 0,-1 1 0,1-1 0,-1 1 0,0 0 0,0-1 0,0 1 0,0 0 0,0 0 1,0-1-1,0 1 0,0 0 0,-1 0 0,1 0 0,-1 0 0,1 0 0,-1 0 0,0 0 0,0 0 1,0 0-1,0 0 0,0 1 0,-1 7-8,-1-1 1,1 0 0,-2 0-1,1 0 1,-1-1-1,-1 1 1,1-1 0,-2 1-1,1-1 1,-1-1 0,0 1-1,0 0 1,-3 0 7,-15 19-86,-1-1-1,-21 17 87,37-35-17,-220 183-403,134-121-1200,119-95-890,10-12 570</inkml:trace>
  <inkml:trace contextRef="#ctx0" brushRef="#br0" timeOffset="699.685">2500 1041 7890,'2'-9'1084,"-1"1"49,0 1-1,1-1 0,0 0 1,0 1-1,3-8-1132,-28 20 1301,19-3-1288,0 0-1,0 0 1,0 1 0,0-1 0,1 1 0,0 0 0,-1 0 0,1 0-13,-29 42 56,31-43-54,-8 11 5,0-1 2,1 1-1,0 0 0,1 1 0,0 0 0,1 0 1,1 0-1,0 1 0,1 0 0,-2 12-8,-7 99-6,5 1 0,6 16 6,2-113 0,-1 5-27,2 1 0,1-1-1,2 1 1,1-1 0,2 0-1,1 0 1,2-1 0,3 6 27,-12-38-8,0 0 0,0 0 0,0 0 0,0 0 0,0 0 0,0 0 0,0-1 0,1 1 0,-1 0 0,2 0 8,-3-2-1,0 1 0,1-1 1,-1 0-1,1 0 0,-1 1 1,0-1-1,1 0 0,-1 0 1,1 0-1,-1 0 0,1 1 1,-1-1-1,1 0 0,-1 0 1,1 0-1,-1 0 0,1 0 1,-1 0-1,1 0 0,-1 0 1,1-1-1,-1 1 0,1 0 1,-1 0-1,0 0 0,1 0 1,-1-1 0,4-1 6,-1-1 1,0 0 0,-1 0 0,1 0-1,-1 0 1,1-1 0,-1 1 0,2-4-7,2-2 14,72-101 105,-33 48-214,30-56 95,-72 114 25,-1 0 0,1 0 1,-1-1-1,-1 1 0,1-1 0,-1 1 0,1-1 0,-1 1 0,0-5-25,-1 8 18,-1 1 1,1-1-1,0 1 1,-1-1-1,1 0 0,0 1 1,-1-1-1,1 1 1,-1-1-1,1 1 1,-1-1-1,1 1 1,-1-1-1,0 1 0,1 0 1,-1-1-1,0 1 1,1 0-1,-1 0 1,0-1-1,1 1 1,-1 0-1,0 0 0,1 0 1,-1 0-1,0 0 1,1 0-1,-1 0-18,-27-3 194,21 3-215,-19-3 46,1 0-1,0-2 1,-8-3-25,22 6 6,-6-3-3,0-1 0,1-1 0,-1 0 0,-11-7-3,17 8-64,0 0-1,0 1 1,-1 0-1,0 1 1,1 0 0,-13-1 64,18 5-18,-1 0 0,0 0 0,0 1 1,1 0-1,-1 0 0,0 0 0,1 1 1,-1 0-1,1 1 0,0-1 1,0 1-1,0 0 0,0 1 0,0-1 1,1 1-1,0 0 0,-5 5 18,-21 28-499</inkml:trace>
  <inkml:trace contextRef="#ctx0" brushRef="#br0" timeOffset="1337.868">3737 1897 10578,'-8'10'1674,"0"-1"0,-1-1-1,0 1 1,-1-1 0,-6 4-1674,1-3 666,0 0 0,0-1 0,-11 5-666,-19 3-831,0-1 1,-23 3 830,19-5 1298,-194 49-316,54-16-540,-54 28-442,-115 62 129,40-31 57,-57 21 130,-69 33-9,145-63-272,200-66-41,-155 42-318,-119 13 324,351-81-378,-6 1 141,0 1 1,-7 4 236,-6 8-2248,35-15 1137,1 1 0,-1 0 0,1 0 0,0 0 0,-3 4 1111,-7 9-3833</inkml:trace>
  <inkml:trace contextRef="#ctx0" brushRef="#br0" timeOffset="2130.663">326 3766 10762,'-29'27'1702,"3"-4"305,3-1 2149,29-27-4031,0 0 0,0 1 1,0 0-1,6-3-125,15-10-705,21-23 25,-2-3 1,14-18 679,-5 6 1637,18-12-1637,-53 50 227,1 2-1,0 0 1,1 1-1,1 1 1,19-8-227,-37 19 1,0 0 0,0 1 0,0-1 1,0 1-1,0 0 0,0 0 0,0 0 1,1 1-1,-1-1 0,0 2 0,0-1 1,1 0-1,-1 1 0,0 0 0,0 0 0,0 1 1,0-1-1,0 1 0,4 2-1,-3-1-2,0 1-1,-1 0 1,1 1 0,-1-1-1,0 1 1,0 0 0,-1 0-1,1 0 1,-1 1 0,0 0-1,0 0 1,-1 0 0,0 0-1,2 6 3,-1-3-1,-1 0 0,-1 0 0,1 0 0,-2 1 0,1-1 0,-1 0 0,-1 1 0,1-1 0,-2 1 0,1-1-1,-1 1 1,-1-1 0,0 0 0,0 1 0,-1-1 0,0 0 0,0 0 0,-4 6 1,0-2 16,0-1 1,-1 1-1,0-2 1,-1 1-1,-1-1 1,1 0-1,-2-1 0,1 0 1,-1-1-1,-1 0 1,-10 6-17,-67 33 172,87-45-390,8-1 116,22 0 90,0-1 12,20 2 21,-3-1-16,1 1 1,30 9-6,-65-11 3,0 2 0,-1-1 0,1 2 1,-1-1-1,0 1 0,0 1 0,0 0 1,-1 0-1,0 1 0,0 0 0,0 1 0,-1 0 1,0 0-1,0 1-3,-4-4 5,0 1 1,-1 0-1,0 0 1,0 0-1,0 0 0,-1 1 1,1-1-1,-1 1 1,-1 0-1,1-1 0,-1 1 1,0 0-1,0 0 1,-1 0-1,1 0 0,-1 0 1,-1 0-1,1 0 1,-1 0-1,0-1 0,-1 1 1,1 0-1,-1 0 1,0-1-1,0 1 1,-1-1-1,0 0 0,0 0 1,-2 3-6,-4 6 13,-2 0 0,0 0 0,0-2 1,-1 1-1,-1-1 0,0-1 0,-1 0 1,0-1-1,-12 6-13,-21 9-477,0-2 1,-1-2-1,-2-2 1,0-3-1,-1-1 1,-2-3 476,49-11-36,1 0 1,-1 0-1,0-1 0,0 0 1,1 0-1,-1 0 1,0 0-1,0 0 1,0-1-1,1 0 0,-1 0 36,2 1-80,1-1 0,0 1-1,-1-1 1,1 0 0,0 0-1,0 0 1,-1 0 0,1 0-1,0 0 1,0 0 0,0 0-1,0 0 1,0-1 0,0 1-1,1 0 1,-1 0 0,0-1-1,1 1 1,-1-1 0,1 1-1,-1-1 1,1 1 0,0-1-1,-1 1 1,1-1 0,0 1-1,0-1 1,0 0 80,3-37-1468</inkml:trace>
  <inkml:trace contextRef="#ctx0" brushRef="#br0" timeOffset="2533.144">2027 3251 11803,'-6'-11'1823,"0"0"0,-1 0 0,-1 0 0,-3-2-1823,-15-24-207,25 35 139,0 1 0,0 0 0,0 0 0,0 0 0,0 0 0,0 0 0,0 0 0,0 0 0,-1 0 0,1 0 0,0 0 0,-1 1 0,1-1-1,0 0 1,-1 1 0,1-1 0,-1 1 0,1 0 0,-1-1 0,1 1 0,-1 0 0,0 0 68,-2 0 5,1 0 0,-1 1 1,0-1-1,0 1 0,1 0 0,-1 0 0,0 1 0,1-1 0,-2 1-5,-9 5 295,1 1-1,0 1 0,0-1 1,-1 3-295,-10 11 294,0 0 1,1 2 0,1 0 0,2 2-1,0 0 1,2 1 0,1 1-1,1 0 1,-1 6-295,-28 67 192,4 3 0,4 4-192,16-48 15,-3 6-64,-15 44-836,-3 29 885,37-108-957,3-25-935,4-24-412,9-70-1456,3-21 1303</inkml:trace>
  <inkml:trace contextRef="#ctx0" brushRef="#br0" timeOffset="2890.506">1296 3279 9226,'-5'1'1275,"0"0"1,-1 1-1,1 0 1,0 0-1,0 0 1,0 0-1,-2 2-1275,6-3 12,1-1 0,-1 1 0,0-1-1,1 1 1,-1-1 0,1 1 0,-1 0 0,0-1 0,1 1 0,-1 0 0,1-1 0,0 1-1,-1 0 1,1 0 0,0-1 0,-1 1 0,1 0 0,0 0 0,0 0 0,0-1-1,-1 1 1,1 0 0,0 0 0,0 0 0,0 0 0,0-1 0,1 1 0,-1 0 0,0 0-1,0 0 1,0 0 0,1-1 0,-1 1 0,0 0 0,1 0 0,-1-1 0,1 1-1,-1 0 1,1-1 0,-1 1 0,1 0 0,-1-1 0,1 1 0,0-1 0,-1 1 0,1-1-1,0 1 1,0-1 0,-1 1 0,1-1-12,6 4-26,-1 1 0,1-2 0,0 1 0,0-1 0,0 0-1,0 0 1,1-1 0,-1 0 0,5 1 26,-2-1 163,0 1 0,0 0-1,0 0 1,-1 1 0,8 5-163,-6-2 82,0 2 0,0-1 0,-1 1 1,0 1-1,0 0 0,-1 0 0,-1 1 1,3 5-83,15 24 162,16 35-162,-5-10 11,-25-46-63,111 180-340,-35-75-2728,-87-122 2713,7 7 641,-8-9-260,0 0-1,0 0 1,0 0 0,0 1 0,0-1-1,0 0 1,0 0 0,0 0-1,0 0 1,0 0 0,0 0 0,0 0-1,0 0 1,0 0 0,0 1 0,0-1-1,0 0 1,0 0 0,0 0 0,0 0-1,0 0 1,0 0 0,0 0 0,1 0-1,-1 0 1,0 0 0,0 0 0,0 0-1,0 0 1,0 0 0,0 1-1,0-1 1,0 0 0,0 0 0,1 0-1,-1 0 1,0 0 0,0 0 0,0 0-1,0 0 1,0 0 0,0 0 0,0 0-1,0 0 1,0 0 0,1 0 0,-1 0-1,0-1 1,0 1 0,0 0 0,0 0-1,0 0 1,0 0 0,0 0 0,0 0-1,0 0 1,0 0 0,1 0-1,-1 0 1,0 0 0,0 0 0,0 0-1,0 0 1,0-1 0,0 1 0,0 0-1,0 0 1,0 0 26,0-3-1040</inkml:trace>
  <inkml:trace contextRef="#ctx0" brushRef="#br0" timeOffset="3516.423">2291 3533 9898,'0'-1'242,"1"0"1,0-1-1,0 1 0,0 0 1,-1 0-1,1-1 0,0 1 1,-1 0-1,0-1 0,1 1 0,-1-1 1,0 1-1,1 0 0,-1-1 1,0 1-1,0-1 0,0 1 1,0-1-1,-1 1 0,1 0 1,0-1-1,-1 1 0,1-1-242,-2-8 700,1-17-1002,1 0-1,1 0 1,5-26 302,-2 24-1089,-2-1 1,-1-26 1088,-1 54 26,0 1 0,0 0 0,0 0 0,0-1 1,-1 1-1,1 0 0,0 0 0,-1-1 0,1 1 0,-1 0 1,1 0-1,-1 0 0,1 0 0,-1 0 0,0 0 0,1 0 0,-1 0 1,-1-1-27,2 2 44,-1-1 1,0 1-1,0 0 1,1-1-1,-1 1 1,0 0-1,0 0 0,0 0 1,1-1-1,-1 1 1,0 0-1,0 0 1,0 0-1,0 0 1,1 0-1,-1 1 1,0-1-1,0 0 1,0 0-1,0 1-44,-3 0 176,-1 1 0,1 0 0,0 1 0,1-1 0,-1 1-1,0 0 1,1 0 0,-4 3-176,-1 3 108,0 1 0,0 1 0,1-1 0,1 1-1,-1 0 1,2 1 0,0 0 0,0 0 0,-2 9-108,-5 23 88,2 0 0,1 2-88,8-36 35,-5 18 65,-8 58 175,13-75-129,1 0 1,0 0 0,0 0 0,1 0 0,0 1 0,2 3-147,-3-14 25,0 0 0,0 0 0,0 0 0,0-1 1,1 1-1,-1 0 0,0 0 0,0 0 0,1-1 0,-1 1 0,0 0 0,1-1 1,-1 1-1,1 0 0,-1-1 0,1 1 0,-1 0 0,1-1 0,-1 1 0,1-1 1,0 1-1,-1-1 0,1 1 0,0-1 0,-1 1 0,1-1 0,0 0 1,0 0-1,-1 1 0,1-1 0,0 0 0,0 0 0,-1 0 0,1 0 0,0 0 1,0 0-1,0 0 0,-1 0 0,1 0 0,0 0 0,0 0 0,0 0 0,-1-1 1,1 1-1,0 0-25,3-2 112,0 0 0,-1 0 1,1 0-1,-1-1 1,0 1-1,0-1 0,0 0 1,1 0-113,1-2 0,0-1 0,1 0 0,-2 0 0,1-1 0,-1 1 0,0-1 0,0 0 0,-1 0 1,0 0-1,0 0 0,-1-1 0,0 1 0,0-1 0,-1 0 0,8-39-132,1-32 132,-2 19-50,-6 54 49,-1 0 0,1 0 0,0 0 0,0 0 0,0 1-1,1-1 1,0 1 0,3-5 1,-5 9 0,0 1-1,0-1 0,0 0 0,0 0 0,0 1 1,0-1-1,0 1 0,0-1 0,1 1 0,-1-1 1,0 1-1,0 0 0,0-1 0,1 1 0,-1 0 1,0 0-1,0 0 0,1 0 0,-1 0 0,0 0 1,0 0-1,1 0 0,-1 1 0,0-1 0,0 0 1,0 1-1,0-1 0,1 1 0,-1 0 0,0-1 1,0 1 0,0-1-45,0 1 0,0-1 0,-1 1 0,1-1 1,0 1-1,0-1 0,0 1 0,-1-1 0,1 1 1,0 0-1,-1-1 0,1 1 0,0 0 0,-1 0 1,1 0-1,-1-1 0,0 1 0,1 0 0,-1 0 1,1 0-1,-1 0 0,0 0 0,0 0 0,0 0 1,1-1-1,-1 1 0,0 0 0,0 0 0,0 0 1,-1 0-1,1 0 0,0 0 0,0 0 0,0 0 1,-1 0-1,1 0 0,0 0 0,-1 0 45,-5 16-5610,2 0 2465</inkml:trace>
  <inkml:trace contextRef="#ctx0" brushRef="#br0" timeOffset="3998.089">2291 3146 8530,'-9'-4'2008,"0"1"-2008,2-1-1504</inkml:trace>
  <inkml:trace contextRef="#ctx0" brushRef="#br0" timeOffset="4349.856">2258 3116 7714,'0'-8'4601,"2"-4"-2979,1-7 119,-3 19-1719,0 0 1,0 0-1,0 0 1,0 0-1,0 0 1,0 0-1,0 0 1,0 0-1,0 0 1,0 0-1,0 0 1,-1 0-1,1 0 1,0 0-1,0 0 1,0 0-1,0 0 1,0 0-1,0 0 0,0 0 1,0 0-1,0 0 1,0 0-1,0 0 1,0 0-1,0 0 1,0 0-1,0 0 1,0 0-1,0 0 1,0 0-1,-1 0 1,1 0-1,0 0 1,0 0-1,0 0 1,0 0-1,0 0 1,0 0-1,0 0 0,0 0 1,0 0-1,0 0 1,0 0-1,0 0 1,0 0-1,0 0 1,0 0-1,0 0 1,0 0-1,0 0-22,-4 11 244,-3 16-182,2 1 0,1 0 1,2-1-1,0 1 1,2 22-63,11 269 108,-9-167-110,-2-140 4,0-3 0,0-1 0,1 1 0,0-1 0,0 1-1,1-1 1,0 0 0,3 8-2,3 9-13,1 31-46,-7-39-72,1 0 0,0 0 0,1 0 0,2 1 131,-4-13-57,2 5-234,-3-13-213,5-18-901,8-8-1367,5-5 106</inkml:trace>
  <inkml:trace contextRef="#ctx0" brushRef="#br0" timeOffset="4833.269">3009 3375 8546,'-2'-2'3917,"-17"-28"112,15 20-4431,0 0 0,1 0 0,1 0 1,-1-5 401,3 14-43,0 0 1,0 0-1,-1 0 1,1 0 0,0 0-1,0 0 1,-1 0 0,1 0-1,0 0 1,-1 0 0,1 0-1,-1 0 1,1 0-1,-1 0 1,0 0 0,1 0-1,-1 0 1,0 1 0,0-1-1,0 0 1,1 0 0,-1 1-1,0-1 1,0 1-1,0-1 1,0 1 0,0-1-1,0 1 1,0-1 0,-1 1 42,0 0 38,0 1 0,-1-1 1,1 1-1,-1-1 0,1 1 0,0 0 1,0 0-1,-1 0 0,1 0 1,0 0-1,0 0 0,0 1 0,0-1 1,0 1-39,-10 8 172,0 0 0,1 1 0,0 0 0,1 1 0,0 0 1,1 1-1,1 0 0,0 0 0,0 1 0,-5 14-172,-1 6 9,2 1 0,1 0-1,2 1 1,0 7-9,3-14-48,1 1 1,2 0-1,1 0 0,1 9 48,1-36-2,0-1 0,0 0 0,1 0-1,-1 1 1,0-1 0,1 0-1,-1 0 1,1 0 0,0 0 0,0 0-1,0 0 1,0 0 0,0 0-1,0 0 1,1 0 0,-1 0 2,0-1-1,1-1-1,-1 1 1,0 0 0,0-1 0,1 1 0,-1-1-1,1 1 1,-1-1 0,0 1 0,1-1 0,-1 0-1,1 0 1,-1 0 0,0 0 0,1 0 0,-1 0-1,1 0 1,-1 0 0,1-1 0,-1 1 0,0 0-1,1-1 1,-1 1 0,0-1 0,1 0 1,15-6-1,-1-1 0,0-1 0,-1 0 0,10-9 1,60-48 9,-66 50-10,20-18 66,-2-2 0,5-9-65,-39 41 44,1 0-1,-1 0 1,0-1 0,0 1-1,0-1 1,-1 1-1,2-4-43,-4 6 42,1 1 1,-1-1-1,1 1 0,-1-1 0,0 1 1,1-1-1,-1 1 0,0-1 0,0 1 1,0-1-1,0 0 0,0 1 0,-1-1 1,1 1-1,0-1 0,-1 1 0,1-1 1,-1 1-1,1-1 0,-1 1 1,0 0-1,0-1 0,0 1 0,0 0 1,0 0-1,0-1 0,0 0-42,-5-1 95,1-1-1,-1 0 1,1 1 0,-1 0 0,0 0-1,0 1 1,0 0 0,-1 0-1,1 0 1,0 1 0,-1-1-1,-2 1-94,-21-2-84,0 2 0,-5 0 84,16 1-169,-39 0-670,26 1 631,-1-1 0,1-2 0,-20-4 208,-1-8-698</inkml:trace>
  <inkml:trace contextRef="#ctx0" brushRef="#br0" timeOffset="5792.717">3138 2437 9778,'-16'-8'4919,"-5"9"-4723,-3 0 349,23-1-509,0 0 0,1-1 1,-1 1-1,0 0 0,1-1 0,-1 1 0,0-1 0,1 1 1,-1-1-1,0 1 0,1-1 0,-1 1 0,1-1 1,-1 1-1,1-1 0,-1 0 0,1 1 0,-1-1 1,1 0-1,0 0 0,-1 1 0,1-1 0,0 0 0,0 0 1,-1 0-37,-2-20 266,3 18-223,3-31 251,0 20-207,1 0 1,0 1-1,2-3-87,-4 13 14,-1 0 0,0 0 0,1 1 0,-1-1 0,1 1 0,0 0 0,0-1 0,0 1 0,0 0 0,0 0 0,0 0 0,0 0 0,1 1 0,-1-1 0,1 1 0,0-1 0,-1 1 0,1 0 0,0 0 0,0 0 0,-1 0 0,1 1 0,0-1 0,0 1 0,0-1 0,0 1 0,2 0-14,0 1-4,1-1-1,0 1 1,-1 0 0,1 1 0,-1-1 0,0 1 0,0 0-1,1 0 1,-1 1 0,0 0 0,-1-1 0,5 5 4,5 5-43,-1 0 0,0 1 1,-1 1-1,0 0 1,-2 0-1,1 1 0,-2 1 1,0 0-1,2 5 43,5 14-48,-2 1 0,-1 1 0,6 31 48,-19-67-2,0-1 1,0 1-1,0-1 1,0 1-1,0-1 1,0 1-1,0-1 1,-1 1-1,1-1 1,0 1-1,0-1 1,-1 0-1,1 1 1,0-1 0,-1 1-1,1-1 1,-1 0-1,1 1 1,0-1-1,-1 0 1,1 1-1,-1-1 1,1 0-1,-1 0 1,1 0-1,-1 1 1,1-1-1,-1 0 1,1 0-1,-1 0 1,1 0 0,-1 0-1,1 0 2,-26 5-232,14-3 226,5 0 1,-1 1-1,0 0 1,1 0 0,-1 1 0,1-1 0,0 2-1,0-1 1,-1 2 5,0 0-2,6-5 3,0 1-1,1-1 1,-1 1 0,1-1-1,-1 1 1,1 0 0,-1 0 0,1 0-1,0 0 1,0 0 0,0 0-1,0 0 1,1 0 0,-1 1 0,0-1-1,1 0 1,0 0 0,-1 0-1,1 1 1,0-1 0,0 0-1,0 1 1,1-1 0,-1 0 0,0 0-1,1 1 1,0-1 0,-1 0-1,1 0 1,0 1-1,0 1-1,1 1-4,-1 0-1,1 1 1,0-1 0,0 0 0,0 0-1,1 0 1,0 0 0,0-1 0,0 1-1,1-1 1,-1 0 0,1 0 0,0 0-1,0 0 1,0-1 0,3 2 5,0-1-2,-1 0 1,1-1-1,0 0 1,0-1-1,0 0 1,0 0-1,0 0 1,0-1-1,1 0 1,-1 0-1,4-1 2,9 0-42,-1-2 0,1 0 1,-1-1-1,1-1 0,-1 0 0,0-2 0,-1 0 0,16-9 42,3-3-331,-1-1 0,-1-3 0,-1 0 0,18-18 331,25-22-2922,-28 23 797</inkml:trace>
  <inkml:trace contextRef="#ctx0" brushRef="#br0" timeOffset="18492.693">3905 975 7298,'-2'-13'5362,"2"11"-5292,0 1 0,0 0 0,0 0 1,0 0-1,0 0 0,0-1 1,0 1-1,1 0 0,-1 0 1,0 0-1,1 0 0,-1 0 1,1 0-1,-1 0 0,1 0 0,0 0 1,-1 0-1,1 0 0,0 0 1,0 0-1,-1 0 0,1 0 1,0 1-1,0-1 0,0 0 0,0 1 1,0-1-71,1 3 229,0 10-93,9 100 687,-4 42-823,-6 125 473,-2-259-459,0 128 56,-20 124-70,20-264 4,1-3-36,0 0 0,-1 0 0,1 0 0,-1 0 0,0 0 0,-1 0-1,1-1 1,-1 1 0,0-1 0,0 1 0,-1-1 0,1 1 0,-1-1 0,0 0 0,-1 0 32,4-4-56,-1 1-1,1 0 0,-1-1 1,1 1-1,-1-1 1,0 0-1,0 1 1,1-1-1,-1 0 1,0 1-1,1-1 1,-1 0-1,0 0 1,0 1-1,0-1 1,1 0-1,-1 0 0,0 0 1,0 0-1,1 0 1,-1 0-1,0 0 1,0 0-1,0-1 1,1 1-1,-1 0 1,0 0-1,0-1 1,1 1-1,-1 0 1,0-1-1,1 1 0,-1-1 1,0 1-1,1-1 1,-1 1-1,1-1 1,-1 1-1,1-1 1,-1 0-1,1 1 57,-22-26-1810</inkml:trace>
  <inkml:trace contextRef="#ctx0" brushRef="#br0" timeOffset="19271.052">4399 932 7202,'-3'16'1875,"-2"14"1494,-9 30-3369,11-49 29,-1 0 0,0 0 0,-1-1 0,-1 1-1,0-1 1,0 0 0,-1 0-29,-13 16 278,14-20-157,0 1 1,1 0-1,0 0 1,0 0-1,1 0 0,0 1 1,0 0-1,1 0 1,0 0-1,0 0 1,1 0-1,0 0 0,0 5-121,-5 72 101,4 1 0,4-1 0,8 57-101,-8-132 6,-1-3-16,1 0 0,-1 0 1,1 0-1,0 0 0,1 0 0,0 0 1,0 0-1,1-1 0,-1 1 0,4 5 10,-5-12-1,-1 1-1,1 0 1,0 0-1,-1-1 1,1 1-1,0 0 0,0-1 1,-1 1-1,1-1 1,0 1-1,0-1 1,0 1-1,0-1 1,0 0-1,-1 1 1,1-1-1,0 0 1,0 0-1,0 0 1,0 0-1,0 0 1,0 0-1,0 0 0,0 0 1,0 0-1,0 0 1,0 0-1,0 0 1,0-1-1,0 1 1,-1 0-1,1-1 1,0 1 1,3-2 13,0-1 0,0 1 0,0-1 0,0 1 0,-1-1 0,3-3-13,5-6 14,0 0 0,-1-1-1,-1 0 1,0 0 0,-1-1 0,-1 0 0,0 0-1,-1-1 1,0 0 0,0-3-14,5-21 33,-1-1-1,-3 0 1,1-19-33,-6 45 32,0 0 0,-2-1-1,0 1 1,0 0 0,-1-1-1,-1 1 1,-1 0 0,0 0-1,-1 0 1,0 0 0,-1 1-1,-1-2-31,-5-11-22,8 15-40,-1 0 1,-1 0-1,0 1 1,0-1-1,-1 1 1,-1 1-1,1-1 1,-2 1-1,-5-6 62,-14-5-804</inkml:trace>
  <inkml:trace contextRef="#ctx0" brushRef="#br0" timeOffset="21936.877">4629 173 7290,'-53'-46'2495,"30"34"917,19 9-1919,10-4-954,-4 6-551,11-11 54,1 1 1,1 0 0,0 1-1,0 1 1,8-3-43,-10 5 24,-3 2 2,-1 0 0,1 1 1,1 0-1,-1 1 0,1 0 0,-1 1 1,1 0-1,0 0 0,4 1-26,12 1 44,-1 0 0,25 5-44,-40-4 4,-1 1 0,-1-1 0,1 2 0,0 0 1,0 0-1,-1 1 0,0 0 0,0 0 0,0 1 0,0 0 0,-1 1 0,3 2-4,-8-5 15,1 0 0,-1 0 0,0 0 0,-1 0 0,1 1 0,0-1 0,-1 1 1,0 0-1,0 0 0,0 0 0,0 0 0,-1 0 0,0 0 0,1 0 0,-1 1 0,-1-1 0,1 0 0,-1 1 0,1-1 0,-1 0 0,-1 1 0,1-1 0,-1 0 0,1 1 0,-1-1 0,0 0 0,-1 0 0,1 0 0,-2 3-15,-2 4 15,-1 0 0,0-1-1,0 0 1,-1 0 0,0 0-1,0-1 1,-1 0 0,-1-1-1,-1 2-14,-21 16 23,-1-2 0,-4 1-23,29-19 8,-149 88 35,148-86-99,14-8-9,21-8-6,-20 6 86,35-11 17,-14 4-25,0 2 0,0 0 0,0 2 0,10 0-7,1 1 44,36-1-44,-63 5 3,1 0 0,-1 1 0,0 1 0,0 0 0,0 0 0,0 1 0,0 1 1,4 1-4,-13-3 3,1 1 0,-1-1 0,1 1 0,-1-1 0,0 1 0,0 0 0,-1 0 0,1 1 0,-1-1 0,1 1 0,-1-1 0,0 1 0,0 0 0,0-1 0,-1 1 0,0 0 0,1 0 0,-1 0 0,-1 0 0,1 1 0,-1-1 0,1 1-3,1 4 14,-1-5-12,0 0 0,0 0 0,-1 0 1,1 0-1,-1 1 0,0-1 1,0 0-1,0 0 0,0 0 1,-1 0-1,0 1 0,0-1 1,0 0-1,0 0 0,-1-1 1,1 1-1,-1 0 0,0 0 1,0-1-1,0 1 0,-1-1 1,1 0-1,-1 1-2,2-3 1,0 0-1,0 0 1,0 0 0,0 0-1,0 0 1,0 0 0,-1-1-1,1 1 1,0 0 0,0-1-1,-1 1 1,1-1 0,0 1-1,-1-1 1,1 1 0,-1-1-1,1 0 1,0 0 0,-1 0-1,1 0 1,-1 0 0,1 0-1,-1 0 1,0-1-1,-1 1-1,1 0 0,-1 0 0,0 0 0,1 0 0,-1 0 0,1 0 0,-1 1 0,-1 0 1,-6 4-3,1 0-1,0 1 1,0 1 0,0-1-1,1 1 1,0 0 0,0 1 3,-10 9-25,-175 155-1157,188-167 1063,-20 18-1160,-1-2 1,-5 3 1278,-22 9-2613,-14 5 2613</inkml:trace>
  <inkml:trace contextRef="#ctx0" brushRef="#br0" timeOffset="23230.616">3786 2265 5057,'-20'-20'4265,"0"-2"-6614,-10-19-1371,23 32 4862,0 1 0,-1-1 0,0 1 0,-1 1 0,0 0 0,0 0 0,0 1 0,-1 0 0,-6-3-1142,14 8 36,1 1 1,-1 0-1,1 0 1,-1 0-1,1 0 1,-1 0 0,0 0-1,1 0 1,-1 1-1,1-1 1,-1 0-1,1 1 1,-1-1-1,1 1 1,0 0-1,-1 0 1,1-1-1,-1 1 1,1 0-1,0 0 1,0 0-1,0 0 1,0 0-1,0 0 1,0 1-1,0-1 1,0 0-1,0 1 1,0-1-1,0 1-36,-2 3 66,-1 1-1,1-1 1,0 1-1,1 0 1,-1 0-1,0 3-65,-6 10 1436,-3 1 728,-74 169-1635,-53 148 1111,84-190-374,-20 27-1266,0-27 731,-40 49-731,8-25 431,-22 15-431,77-118 234,-48 46-234,74-87 65,-1-3 0,-1 0 1,-1-1-1,0-2 0,-14 6-65,23-14 44,13-8-46,0-1 1,-1 0 0,1 0-1,-5 1 2,12-5-87,0 0-1,0 0 0,0 0 0,0 0 0,-1 0 0,1 0 1,0 0-1,0 0 0,0 0 0,0 0 0,-1 0 0,1-1 1,0 1-1,0 0 0,0 0 0,0 0 0,0 0 0,0 0 1,-1 0-1,1 0 0,0-1 0,0 1 0,0 0 1,0 0-1,0 0 0,0 0 0,0-1 0,0 1 0,0 0 1,0 0-1,0 0 0,0 0 0,0-1 0,0 1 0,0 0 1,0 0-1,0 0 0,0 0 0,0-1 0,0 1 0,0 0 1,0 0-1,0 0 0,0 0 0,0 0 0,0-1 0,0 1 1,0 0-1,1 0 88,3-22-4911,8-27 977</inkml:trace>
  <inkml:trace contextRef="#ctx0" brushRef="#br0" timeOffset="24398.945">4406 221 9794,'-18'-13'2788,"0"1"1,-18-9-2789,4 4-428,62 23 359,20 0 256,1-2 0,42-3-187,110-10 52,-102 3-37,-26 3 77,1 3-1,-1 3 0,0 4 1,39 10-92,-108-16 17,1 0 5,0 1 0,0-1 0,0 1 0,-1 1 0,1-1 0,0 1-22,-6-2 6,0-1 0,0 1 0,0-1 0,-1 1 0,1 0 0,0-1-1,0 1 1,0 0 0,-1 0 0,1-1 0,0 1 0,0 0 0,-1 0 0,1 0 0,-1 0-1,1 0 1,-1 0 0,1 0 0,-1 0 0,0 0 0,0 0 0,1 0 0,-1 0-1,0 0 1,0 0 0,0 1 0,0-1 0,0 0 0,0 0 0,0 0 0,-1 0-1,1 0 1,0 0 0,0 0 0,-1 0 0,1 0 0,-1 0 0,1 0 0,-1 0 0,1 0-1,-1 0-5,-4 6 44,0 0-1,-1-1 1,1 1-1,-1-1 1,0-1-1,-1 1 0,1-1 1,-1 0-1,0 0 1,-4 1-44,-14 7 141,-1 0 1,-15 4-142,-52 19 301,-10-3-301,60-20 3,0-3 0,-1-1 1,-32 1-4,60-9 14,0-1-1,-16-1-13,27 1 5,-1-1-1,1 0 1,0 0-1,0 0 1,0-1-1,0 1 0,0-1 1,0 0-1,0-1 1,-2-1-5,6 4-1,1-1-1,-1 1 1,0-1 0,1 0 0,-1 1 0,0-1 0,1 0 0,-1 1 0,1-1 0,-1 0-1,1 0 1,-1 1 0,1-1 0,-1 0 0,1 0 0,0 0 0,0 0 0,-1 1 0,1-1 0,0 0-1,0 0 1,0 0 0,0 0 0,0 0 0,0 0 0,0 0 0,0 0 0,0 1 0,0-1-1,1 0 1,-1 0 0,0 0 0,1 0 0,-1 0 0,1 1 0,-1-1 0,1 0 0,-1 0-1,1 1 1,-1-1 0,1 0 1,3-4-20,1 1 0,-1-1-1,1 1 1,0 1 0,4-4 20,16-9-33,1 1 0,0 2 0,1 0 0,1 2 0,11-3 33,35-8 18,37-5-18,-45 12 61,1 3 0,0 3-1,1 3 1,30 2-61,-97 4 1,40 5 154,-40-5-147,-1 0 0,1 0-1,-1 0 1,1 0 0,0 0-1,-1 1 1,1-1-1,-1 0 1,1 0 0,-1 1-1,1-1 1,-1 0 0,1 1-1,-1-1 1,0 1 0,1-1-1,-1 0 1,0 1 0,1-1-1,-1 1 1,0-1 0,1 1-1,-1-1 1,0 1-1,0 0-7,0 0 17,0 0-1,0 0 1,-1-1-1,1 1 0,-1 0 1,1 0-1,-1 0 0,1 0 1,-1 0-1,0 0 1,1-1-1,-1 1 0,0 0 1,1 0-1,-1-1 0,0 1 1,0-1-1,0 1 0,0-1 1,0 1-17,-14 8 116,1-1 1,-1 0-1,-1-1 1,1-1-1,-12 3-116,-89 21 192,95-25-177,-115 25 3,0-6 0,-2-6 0,-9-6-18,104-12-6,32-4-133,11-2-43,17-7-269,30-11-874,2 3-1,1 1 0,6 0 1326,-23 8-991,106-36-2535,8-8-320</inkml:trace>
  <inkml:trace contextRef="#ctx0" brushRef="#br0" timeOffset="25948.403">3332 4918 8506,'-45'36'3613,"39"-33"-450,8-6-1659,9-6-912,1 5-666,1 1-1,-1 0 0,0 0 0,1 2 1,-1 0-1,6 0 75,33-4-80,168-36 212,21-3 151,-176 36-171,0 2 0,46 2-112,-95 4 12,-1 1 0,0 0 0,1 1 0,-1 1 0,8 2-12,-19-5 11,0 1 0,0 0 0,0 1 0,0-1 0,0 1 0,0-1 0,0 1 0,0 0 0,0 0 0,-1 0 0,1 0 0,-1 0 0,0 1 0,1-1 0,-1 1 0,0-1 0,-1 1 0,1 0 1,0 0-1,-1 0 0,1 0 0,-1 0 0,0 0 0,0 1 0,0-1 0,-1 2-11,1 3 22,-1 0 0,0 0 1,-1 0-1,0 1 1,-1-1-1,1 0 0,-2 0 1,1-1-1,-1 1 0,0 0 1,0-1-1,-1 0 0,0 0 1,-4 5-23,-8 11 15,0-1 0,-2-1 1,-14 13-16,-88 78 48,80-78-20,2 2 0,1 1 1,2 2-1,-2 5-28,37-43 0,-15 24-85,15-24 81,-1-1 0,1 0 0,0 1-1,0-1 1,0 1 0,0-1 0,0 1-1,0-1 1,0 1 0,0-1 0,0 1-1,0-1 1,0 1 0,0-1 0,0 1-1,0-1 1,0 1 0,0-1 0,0 1-1,1-1 1,-1 0 0,0 1 4,1-1-5,-1 1-1,1-1 1,-1 0-1,1 1 1,0-1-1,-1 0 1,1 0-1,0 1 1,-1-1 0,1 0-1,-1 0 1,1 0-1,0 0 1,0 0-1,-1 0 1,1 0 0,0 0-1,-1 0 1,1 0-1,-1-1 1,2 1 5,112-25-61,-56 12 146,1 2 0,3 2-85,-31 6 94,1 1 0,-1 2-1,0 1 1,1 2 0,2 1-94,-23-3 29,0 1 0,0 1 1,0 0-1,0 0 1,-1 1-1,1 1 0,-1-1 1,0 2-1,-1-1 1,1 2-1,-1-1 0,0 1 1,0 0-1,-1 1 1,0 0-1,0 1-29,-6-6 7,1 1-1,-1 0 1,0-1 0,0 1-1,0 0 1,0 1-1,-1-1 1,1 0 0,-1 0-1,0 1 1,-1-1-1,1 0 1,-1 1 0,0 1-7,0 1 0,-1 0 1,0 0-1,0 0 1,0 0 0,-1 0-1,0 0 1,-1 0-1,-1 3 0,-5 8-76,-1 0 0,-1-1 0,-1-1 0,0 0 0,-11 11 76,-4 0-342,-1-1 0,-1-2-1,-1-1 1,0-1 0,-2-2 0,-1-1-1,-1-1 1,0-2 0,-19 6 342,36-16-737,0 1 1,-1-2-1,1 0 1,-1-1 0,-2-1 736,-12-4-2417</inkml:trace>
  <inkml:trace contextRef="#ctx0" brushRef="#br0" timeOffset="26287.738">5067 4735 10210,'-27'-35'2937,"-6"-17"1024,0-1-6794,0-8 721</inkml:trace>
  <inkml:trace contextRef="#ctx0" brushRef="#br0" timeOffset="26642.628">4832 4444 8922,'-25'-7'997,"-1"1"0,0 1 0,-11 1-997,33 4 172,0 0-1,0 0 1,0 1-1,0 0 0,0 0 1,0 0-1,0 0 1,0 1-1,0-1 1,1 1-1,-1 0 1,0 0-1,1 1 1,0-1-1,0 1 0,-1-1 1,1 1-1,1 0 1,-1 0-1,0 0 1,0 2-172,-4 6 112,0 0 0,0 1 1,2-1-1,-1 1 0,0 4-112,5-14 6,-8 23-66,1 1-1,1 1 1,2 0 0,-3 26 60,-2 107-256,10-153 254,-2 39-12,-1 212 12,5-210-19,2 0-1,2 0 0,3 0 0,4 10 22,-10-47-20,0 0 0,1-1 0,0 1 0,1-1 0,1 1 0,-1-1 0,2-1 0,-1 1 0,1-1 0,0-1 0,1 1 0,0-1 0,6 4 20,-7-6-13,1-1 1,0 0 0,1 0 0,-1-1 0,1 0 0,0 0 0,0-1 0,0 0-1,0-1 1,1 0 0,-1 0 0,1-1 0,-1 0 0,1-1 0,-1 0 0,2 0 12,9-2 23,-1-1 0,0-1 0,1 0 1,17-8-24,71-30 94,-76 28-72,-14 6 73,-1-1-1,0 0 1,0-2 0,-1 0-1,12-10-94,-27 19 58,1 1 0,0-1 0,-1 0 0,1 1 0,-1-1 0,0 0 0,0 0 0,1 0 0,-1 0 0,0 0 0,-1 0 0,1 0 0,0 0 0,-1 0 0,1 0 0,-1-1 0,1 1 0,-1 0 0,0 0 0,0 0 0,0-1 0,0 1 0,-1 0 0,1 0 0,-1 0 0,1-1 0,-1 1 0,0 0 0,1 0 0,-1 0 0,0 0 0,-1 0 0,1 0 0,0 0 0,0 1 0,-1-1 0,1 0-1,-1 1-57,-6-4 79,0 1-1,0 0 1,0 0-1,0 1 0,-1 0 1,-6-1-79,-3-1 34,-101-32-141,22 8-427,-3-6 534,97 34-182,-4-2-13,1 1 0,-1 0-1,0 0 1,-6-1 195,12 3-101,0 0-1,0-1 1,0 1 0,1 0 0,-1 0 0,0 0 0,0 0-1,0 0 1,1 0 0,-1 0 0,0 0 0,0 0 0,0 1-1,1-1 1,-1 0 0,0 0 0,0 1 0,1-1 0,-1 0-1,0 1 1,0-1 0,1 1 0,-1-1 0,1 1 0,-1-1-1,0 1 1,1 0 0,-1-1 0,1 1 0,-1-1 0,1 1 0,0 0-1,-1 0 1,1-1 0,0 1 0,-1 0 0,1 0 0,0-1-1,0 1 1,0 0 0,0 0 0,0 0 0,-1-1 0,1 1-1,1 0 1,-1 0 101,3 21-2635</inkml:trace>
  <inkml:trace contextRef="#ctx0" brushRef="#br0" timeOffset="27014.885">5653 5077 13467,'-9'2'1181,"0"-1"0,0-1 0,-1 1 1,1-1-1,-2-1-1181,-48-6 471,45 4-1130,0 1 0,-1 1 0,1 0 0,-1 1 0,1 0 0,-14 3 659,8 1-119,0 2 0,0 0 0,1 1 0,-15 8 119,25-11 124,1 0 0,-1 1 0,1 1 0,0-1 0,0 1 0,0 1 0,1-1 0,0 1 0,0 1 0,-5 7-124,10-12 13,-1 1-1,1 0 1,0 0 0,0 0-1,1 0 1,-1 1-1,1-1 1,0 0 0,0 1-1,0-1 1,1 1-1,0-1 1,0 1 0,0-1-1,0 1 1,0-1-1,1 1 1,0-1-1,0 0 1,0 1 0,1-1-1,1 3-12,-1-2-28,1 0 0,0 0 0,1 0-1,-1 0 1,1 0 0,0-1 0,0 0-1,1 0 1,-1 0 0,1 0 0,0-1 0,0 0-1,0 0 1,0 0 0,1-1 0,-1 1 0,3 0 28,9 1-3,-1 0 1,1-1-1,0-1 1,0-1 0,0 0-1,0-1 1,0 0-1,0-2 1,16-3 2,15-4 35,0-3 1,35-13-36,-14 2-23,22-14 23,-63 24 38,0-1 0,-1-1-1,-1-2 1,6-5-38,-24 16 106,0-1 1,-1 1-1,0-1 0,0-1 1,0 1-1,-1-1 0,0 0 1,0-2-107,-5 8 64,0 0 0,0 0 0,0 0 1,0 0-1,0 0 0,0 0 0,-1 0 0,1 0 1,-1 0-1,0-1 0,1 1 0,-1 0 1,0 0-1,0 0 0,0 0 0,-1-1 0,1 1 1,0 0-1,-1 0 0,0 0 0,1 0 1,-1 0-1,0 0-64,-1-1 78,0 0 1,0 0 0,-1 0 0,1 1-1,-1-1 1,1 1 0,-1 0-1,0 0 1,0 0 0,0 0-1,0 0 1,0 0 0,-1 0-79,-6-2 52,-1 0 0,1 1 0,-1 0 0,1 1 0,-1 0 0,0 0 0,0 2 0,-4-1-52,-11 3-314,1 1-1,0 1 0,0 2 1,0 0-1,1 2 0,-13 5 315,-4 4-1986,1 2 0,1 2-1,-10 8 1987,-3 7-3067</inkml:trace>
  <inkml:trace contextRef="#ctx0" brushRef="#br0" timeOffset="27355.475">6484 5760 12747,'12'15'4625,"-23"-25"-1555,-12-13-4060,12 15 735,-1-1 1,0 2-1,-1 0 0,0 0 0,0 1 1,-1 0-1,1 2 0,-1-1 1,0 2-1,-4-1 255,-25-4 499,0 2-1,-34 0-498,-24 5 1216,-1 5-1,1 4 0,-18 7-1215,72-9 295,-148 23 1091,-130 38-1386,65 5 39,-28 22-39,-37 23-90,-101 35-1062,417-149 825,-15 5 380,-1-1-1,-13 2-52,31-8-281,1 0-1,-1 0 0,1-1 0,-1 0 1,0 0-1,1-1 0,-1 0 1,0 0-1,1-1 0,-1 1 0,-1-2 282,-26-17-2269</inkml:trace>
  <inkml:trace contextRef="#ctx0" brushRef="#br0" timeOffset="28222.545">4589 6319 8914,'17'109'4352,"-12"-89"-2348,-1-17-368,3-2-1319,-1-2 0,0 1 0,1-1 0,-1 0 0,1 0 0,-1-1 0,0 1 0,4-3-317,52-23-648,-33 13 577,226-89-312,-201 84 715,1 3-1,1 2 1,46-4-332,-93 16 62,1 1 0,-1 1 0,0 0 1,1 0-1,-1 1 0,1 0 0,-1 1 1,2 0-63,-8-1 8,0 0 0,0 0 0,0 0 0,0 0 0,0 1 0,0 0 1,-1-1-1,1 1 0,0 0 0,-1 0 0,0 0 0,1 1 1,-1-1-1,0 0 0,0 1 0,0 0 0,0-1 0,-1 1 0,1 0 1,-1 0-1,0 0 0,0 0 0,0 0 0,0 0 0,0 1-8,0 6 10,0 0 1,0 0-1,-1 0 0,-1 0 0,0 0 0,0 0 1,-1 0-1,0 0 0,-1 0 0,0-1 0,0 1 1,-1-1-1,0 0 0,-1 0 0,0 0 0,-1-1 0,0 1-10,-18 24-14,-1-1 0,-2-1 0,-18 15 14,42-43-11,-126 127-273,128-130 282,0 1-1,0 0 0,1-1 0,-1 1 1,0 0-1,1 0 0,-1 0 0,0-1 1,1 1-1,-1 0 0,1 0 1,-1 0-1,1 0 0,0 0 0,-1 0 1,1 0-1,0 1 3,0-2-9,0 1 0,0-1 0,1 0 0,-1 0 0,0 1 0,0-1 0,1 0 0,-1 1 0,0-1 0,1 0 0,-1 0 0,0 1 0,1-1 0,-1 0 0,0 0 0,1 0 0,-1 0 0,0 1 0,1-1 0,-1 0 0,0 0 0,1 0 0,-1 0 0,1 0 0,-1 0 0,0 0 0,1 0 0,-1 0 0,1 0 9,39-7-425,50-21 172,-56 16 219,0 2 0,1 1-1,13-1 35,-37 9 17,0 0 0,-1 0 0,1 1-1,0 0 1,0 1 0,-1 0-1,1 1 1,0 0 0,-1 0-1,0 1 1,1 1 0,-1 0-1,3 2-16,-9-4 31,0 0-1,0 1 0,0-1 1,0 1-1,-1 0 0,1 0 0,-1 0 1,0 0-1,0 1 0,0-1 0,0 1 1,-1 0-1,1 0 0,-1 0 1,0 0-1,0 0 0,0 0 0,-1 0 1,0 1-1,0-1 0,0 1 1,0-1-1,0 3-30,-1 1-16,0-1 0,-1 0 1,0 0-1,0 0 0,-1 0 0,1-1 1,-2 1-1,1 0 0,-1-1 0,0 1 1,0-1-1,0 0 0,-1 0 0,0 0 0,-3 3 16,-9 9-308,-1 0-1,0-1 1,-1-1-1,-1 0 0,0-2 1,-6 3 308,-40 23-4291,-32 13 4291,-43 17-3285</inkml:trace>
  <inkml:trace contextRef="#ctx0" brushRef="#br0" timeOffset="30396.797">5849 3872 9314,'-17'-6'2065,"1"-1"0,0-1 0,-2-2-2065,-40-29 836,20 6-2495,-28-31 1659,44 42 951,-20-20 409,-2 3 0,-1 1 1,-14-7-1361,38 31 100,0 1 1,-1 1 0,0 1 0,-1 1 0,0 0 0,-1 2 0,0 1 0,0 1 0,-3 0-101,-5 3 23,-1 0 0,0 2 0,1 1 0,-1 2 0,1 1 0,-1 2 0,1 1 0,0 2 0,-3 2-23,-62 22 35,1 5 0,-24 15-35,-155 83-71,-16 25 71,227-123 41,2 2-1,2 3 0,1 3 0,3 2 0,1 3 0,-13 19-40,36-33 25,1 1 0,2 2 0,2 0 0,2 2 0,1 1 0,3 1 0,1 1 0,2 1 0,2 0 0,-2 17-25,-3 33 15,-6 77-15,0 103 49,20-195-35,-24 376 75,30-357-70,4 0 0,4 0 0,13 54-19,-8-95 4,3-1 0,3 0 0,1-1 0,4-1 0,1-1 0,3-1-4,59 98-34,42 49 34,-53-85-66,-24-35 63,3-3-1,3-2 1,28 25 3,-68-84-5,0-1 0,1 0 1,0-1-1,2-2 1,-1 0-1,1 0 0,1-2 1,0-1-1,10 3 5,38 10-22,0-3 0,26 2 22,8 2 56,-70-15-40,1-2 1,-1-1-1,1-1 0,0-2 0,1-1 0,-1-2 0,0-1 0,0-2 1,11-3-17,94-27 40,102-40-40,-13 3 16,-197 62-27,257-69 16,-132 38 42,10-10-47,-111 30 1,-1-1 0,35-21-1,-58 25 7,0-2 0,-1-1 0,-1-1 0,-1-1 0,4-6-7,2-5 12,-2-2-1,-2-1 1,-1-2-1,-2 0 0,-2-2 1,-1-1-1,8-21-11,-6-1 22,-2-1 1,-3-1-1,-3-1 0,-3 0 0,6-67-22,-6-27 120,-7 0 0,-8-22-120,-3 68 251,-6-1 1,-22-108-252,18 159 48,-3 0-1,-3 1 1,-2 1 0,-3 1 0,-14-23-48,3 19-154,-3 0 0,-3 3 0,-23-24 154,-16-13-1207,-54-47 1207,42 55-1396,-4 4 0,-4 4-1,-99-62 1397,-18 6-3578,-4 7 188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6.564"/>
    </inkml:context>
    <inkml:brush xml:id="br0">
      <inkml:brushProperty name="width" value="0.05" units="cm"/>
      <inkml:brushProperty name="height" value="0.05" units="cm"/>
      <inkml:brushProperty name="color" value="#FF0066"/>
    </inkml:brush>
  </inkml:definitions>
  <inkml:trace contextRef="#ctx0" brushRef="#br0">37 13 10122,'16'-11'3209,"-3"9"360,4 18-2833,0 12-1416,-5 13-73,-9 8 33,-4 15 88,-5-5 432,-5 8 184,5-4 64,-4 13 104,1-9-152,-3 21-112,4-3-168,-2 9-376,-1-17-232,-4 1-2049,-1-28 361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4:56.022"/>
    </inkml:context>
    <inkml:brush xml:id="br0">
      <inkml:brushProperty name="width" value="0.05" units="cm"/>
      <inkml:brushProperty name="height" value="0.05" units="cm"/>
      <inkml:brushProperty name="color" value="#E71224"/>
    </inkml:brush>
  </inkml:definitions>
  <inkml:trace contextRef="#ctx0" brushRef="#br0">81 353 9930,'-3'-21'1329,"2"16"-899,1 1 1,-1-1-1,0 0 1,0 0-1,0 1 0,0-1 1,-1 1-1,0-1 1,0 1-1,0 0 0,-1 0 1,1-1-1,-1 2 0,0-1 1,0 0-1,-3-2-430,-9-6 1665,12 10-1520,-1-1 0,1 1-1,0-1 1,0 0 0,0-1-1,0 1 1,0-1-145,-1 2-188,4 9 213,6 17 114,-5-21-156,19 80 107,50 210 31,-50-187-118,6 86-3,-20-115 68,-3 0 0,-7 63-68,1-111-138,0-1 0,-2 1 0,-1-1 0,-1 0 0,-2 0 0,0-1 0,-2 0 0,-1 0 0,-3 2 138,45-100-7115,-7 12 4078</inkml:trace>
  <inkml:trace contextRef="#ctx0" brushRef="#br0" timeOffset="341.996">611 644 10010,'-2'-23'2473,"4"-18"359,9-27-5440,4 1-441</inkml:trace>
  <inkml:trace contextRef="#ctx0" brushRef="#br0" timeOffset="671.137">668 194 6849,'-2'-3'681,"0"0"256,-1-1-1,1 0 0,0 1 0,0-1 1,0 0-1,0 0 0,1 0 1,-1-3-937,2 6 129,0-1-1,0 1 1,0-1 0,0 0 0,0 1 0,1-1-1,-1 1 1,1-1 0,-1 1 0,1-1 0,-1 1 0,1-1-1,0 1 1,0-1 0,0 1 0,0 0 0,0-1-1,0 1 1,0 0 0,0 0 0,0 0 0,0 0 0,1 0-1,-1 0 1,1 0-129,15-10 30,0 0 1,1 2-1,0 0 0,1 1 0,-1 1 1,1 0-1,16-2-30,34-6-20,37-1 20,-103 15 0,22-3 0,-1 0-9,0 1 1,0 0-1,0 2 0,1 1 1,-1 0-1,22 5 9,-42-4-6,0-1-1,-1 1 1,1 0 0,0 1-1,-1-1 1,1 1 0,-1-1-1,1 1 1,-1 0-1,0 0 1,0 1 0,0-1-1,0 1 1,0-1-1,0 1 1,-1 0 0,1 0-1,-1 1 7,1 0-5,-1 1 0,0-1-1,0 1 1,-1 0-1,1 0 1,-1 0-1,0 0 1,0 0 0,-1 0-1,1 0 1,-1 0-1,-1 3 6,-1 12 9,-1 1 0,-1-1 0,-1 0-1,-1 0 1,-8 19-9,-90 213 228,8-22-102,84-198-114,-72 203 222,65-177 27,4 2 0,2 0 0,2 2-261,10-54 53,0 0 0,0 0 0,1 0-1,0 0 1,2 7-53,-2-14 6,0 0 1,0 1-1,0-1 1,1 0-1,-1 0 0,1 0 1,-1 1-1,1-1 1,-1 0-1,1 0 0,-1 0 1,1 0-1,0 0 0,0 0 1,-1 0-1,1 0 1,0 0-1,0 0 0,0-1 1,0 1-1,0 0 1,0 0-1,0-1 0,1 1 1,-1-1-1,0 1 0,0-1 1,0 0-1,1 1 1,-1-1-1,0 0 0,0 0 1,1 0-1,-1 0 1,0 0-1,0 0 0,2 0-6,18-4-165,0-1 0,0-1 0,0-1 0,-1-1-1,0-1 1,-1 0 0,16-11 165,0 0-859,-1-2 0,-1-2 0,22-20 859,89-89-2306,15-13 0,-66 67-1438,25-32 3744,-81 74-1878</inkml:trace>
  <inkml:trace contextRef="#ctx0" brushRef="#br0" timeOffset="1072.924">2058 307 6649,'0'-4'533,"0"1"0,0-1 0,0 1 0,0 0 0,-1-1 0,1 1 0,-1-1-1,0 1 1,0 0 0,0 0 0,0-1 0,0 1 0,-1 0 0,0 0-1,1 0 1,-1 1 0,0-1 0,-1 0 0,-1-2-533,1 3 155,1 0-1,-1 0 1,0 0 0,0 1 0,0-1-1,0 1 1,0 0 0,-1 0-1,1 0 1,0 0 0,-1 0 0,1 1-1,0-1 1,-1 1 0,1 0-1,0 0 1,-1 0 0,1 0 0,-1 1-1,0 0-154,-7 1 34,1 1 0,-1 1 0,1 0 0,-1 1 0,1-1 0,0 2 0,1 0 0,0 0 0,0 0 0,0 1 0,0 1-1,-4 5-33,-10 11-14,2 1 0,1 0-1,-12 21 15,16-20 1,1 0 0,1 1-1,1 1 1,2 1-1,1-1 1,1 2 0,1-1-1,2 1 1,1 0-1,1 1 1,1 17-1,2-41 0,1 0 0,0-1 0,1 1 1,0 0-1,0 0 0,0-1 0,1 1 0,0 0 1,0-1-1,0 0 0,1 1 0,2 2 0,-3-6 0,0 0 1,1 0-1,0 0 0,-1 0 0,1 0 1,0-1-1,0 1 0,1-1 0,-1 0 1,0 0-1,1 0 0,-1-1 1,1 1-1,0-1 0,-1 0 0,1 0 1,0 0-1,0 0 0,0 0 0,0-1 1,-1 0-1,2 0 0,14 0 7,0-2 0,0 0 0,-1-1 0,1 0 1,-1-2-1,0 0 0,0-1 0,5-3-7,12-6 29,-1-2 0,0-1 0,18-13-29,-22 10 50,-1-1 0,0-1 0,-2-1 0,7-10-50,-20 19 88,-1 0 0,0-1-1,-2 0 1,1-1 0,-2-1 0,-1 0 0,0 0 0,3-10-88,-10 22 59,0 0 0,0 0 0,-1 0 0,0 0 0,0 0 0,0 0 1,-1 0-1,0 0 0,0-1 0,-1 1 0,0 0 0,0 0 0,0-1-59,-1 3 27,1 0-1,-1 0 1,0 0-1,0 0 1,0 1 0,0-1-1,-1 1 1,1-1-1,-1 1 1,0 0 0,0 0-1,0 0 1,-1 1 0,1-1-1,-1 1 1,1 0-1,-1 0 1,0 0 0,0 0-1,0 0-26,-11-3-39,-1 0 0,1 1 0,-1 1 0,1 1 0,-1 0 0,0 0-1,0 2 1,-16 1 39,-16 3-768,0 2-1,-20 7 769,-55 18-2280,28-6-1139,-25-1-560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4:59.808"/>
    </inkml:context>
    <inkml:brush xml:id="br0">
      <inkml:brushProperty name="width" value="0.05" units="cm"/>
      <inkml:brushProperty name="height" value="0.05" units="cm"/>
      <inkml:brushProperty name="color" value="#E71224"/>
    </inkml:brush>
  </inkml:definitions>
  <inkml:trace contextRef="#ctx0" brushRef="#br0">309 330 11458,'-2'-4'1164,"2"3"-1021,0 1 0,0-1 0,0 1 0,-1-1 0,1 1-1,0-1 1,0 1 0,-1-1 0,1 1 0,0-1 0,-1 1 0,1 0 0,0-1 0,-1 1 0,1-1 0,-1 1 0,1 0 0,0-1-1,-1 1 1,1 0-143,-4-1 326,1 0-1,0 0 0,0 0 0,-1 0 1,1 1-1,0 0 0,-4 0-325,-47-1 512,0 2-1,0 3 1,-32 7-512,85-10 8,0-1 0,0 0-1,0 0 1,0 1 0,0-1 0,0 1-1,0-1 1,0 1 0,0-1 0,0 1-1,0 0 1,0-1 0,0 1 0,0 0-1,0 0 1,1 0 0,-1 0-1,0 0 1,1 0 0,-1 0 0,1 0-1,-1 0 1,1 0 0,-1 0 0,1 0-1,0 0 1,-1 0 0,1 0 0,0 1-8,0 2 13,0-1-1,1 1 1,-1-1 0,1 1 0,0-1 0,0 1 0,1 2-13,2 7 29,34 164-40,-11-54 26,-24-110-13,76 429-30,-76-428 29,-1 6 86,-9-39 881,6 17-959,-4-18 55,0 0-1,2-1 0,0 0 1,1 0-1,2 0 1,0 0-1,2-16-63,5-39 9,4 0-1,3 1 0,3 1 1,9-21-9,-16 66-6,0 0 0,7-12 6,-13 32-8,0 1 0,1 1-1,-1-1 1,1 1 0,1-1 0,-1 2 0,1-1 0,0 0-1,1 1 1,6-4 8,-12 9-7,0 0-1,0 0 1,0 1-1,0-1 1,1 1-1,-1-1 0,0 1 1,1-1-1,-1 1 1,0 0-1,1-1 1,-1 1-1,1 0 1,-1 0-1,0 0 1,1 0-1,-1 0 1,1 0-1,-1 1 1,0-1-1,1 0 1,0 1 7,0 0-14,0 0 0,0 1 0,0-1 1,0 1-1,0-1 0,0 1 0,-1-1 1,1 1-1,0 0 0,-1 0 1,1 0-1,0 1 14,3 8-53,1 0-1,-1 0 1,-1 0 0,3 12 53,-7-23-1,10 38-60,-2 0-1,0 15 62,-4-24 8,1-1-1,1 0 0,1 0 0,2 0 0,7 14-7,-15-39 0,0 0 0,1 0 0,-1 0 0,1-1 0,0 1 0,0 0 0,0-1 0,0 0 0,0 1 0,0-1 0,1 0 0,-1 0 0,1 0 0,-1-1-1,1 1 1,3 1 0,-4-3 0,1 1 1,0-1-1,-1 1 0,1-1 0,0 0 0,0 0 0,-1 0 0,1 0 0,0 0 0,0-1 0,-1 0 0,1 1 0,0-1 0,-1 0 0,1 0 0,-1 0 0,1 0 0,-1-1 0,2 0 0,5-5 12,0 1 0,-1-1 0,0 0 1,-1-1-1,0 0 0,0 0 0,0-1 0,-1 0 0,0 0 0,-1 0 0,0-1 0,0-2-12,8-17 37,-1-2 1,-2 0 0,2-11-38,11-60-8,-14 59 8,1 1-1,2 0 0,2 1 0,3-4 1,-5 28 6,-11 17-8,-1 0 0,0-1 0,1 1 1,-1 0-1,1 0 0,-1 0 0,0 0 1,1-1-1,-1 1 0,1 0 0,-1 0 0,1 0 1,-1 0-1,0 0 0,1 0 0,-1 0 0,1 0 1,-1 0-1,1 0 0,-1 0 0,0 1 0,1-1 1,-1 0-1,1 0 0,-1 0 0,0 1 0,1-1 2,2 2-8,-1 1-1,1 0 0,-1 0 1,0 0-1,0 0 0,0 0 1,0 0-1,0 1 0,-1-1 1,1 1 8,10 25-31,-1 1 1,-2-1 0,5 25 30,14 97-119,-11-55-238,-11-65-180,2 0 0,0 0 0,12 23 537,-18-48-94,1-1 0,0 1 0,0-1 0,0 0 0,1 0 0,0 0 0,0 0 0,0-1 0,3 4 94,-4-6-189,0 0 0,0 0-1,0 0 1,1 0 0,-1-1-1,0 1 1,1-1-1,-1 0 1,1 0 0,-1 0-1,1 0 1,-1-1 0,1 1-1,-1-1 1,1 0-1,1 0 190,36-8-1853</inkml:trace>
  <inkml:trace contextRef="#ctx0" brushRef="#br0" timeOffset="774.656">1927 116 10602,'0'0'83,"0"-1"1,0 1-1,0 0 0,0 0 0,0 0 0,0-1 0,0 1 0,-1 0 0,1 0 0,0 0 1,0 0-1,0-1 0,0 1 0,0 0 0,0 0 0,0 0 0,-1 0 0,1-1 1,0 1-1,0 0 0,0 0 0,0 0 0,-1 0 0,1 0 0,0 0 0,0 0 1,0 0-1,-1-1 0,1 1 0,0 0 0,0 0 0,0 0 0,-1 0 0,1 0 1,0 0-1,0 0 0,0 0 0,-1 0 0,1 0 0,0 0 0,0 0 0,0 1 0,0-1 1,-1 0-1,1 0 0,0 0 0,0 0 0,0 0 0,-1 0 0,1 0 0,0 0 1,0 1-1,0-1 0,0 0 0,0 0 0,-1 0 0,1 0 0,0 1-83,-8 3 1286,7-3-1144,0 0 1,0 0-1,-1 0 1,1 0-1,0-1 1,0 1-1,-1 0 1,1-1-1,-1 1 1,1-1 0,0 1-1,-1-1 1,1 0-1,-1 0 1,1 0-1,-1 1 1,1-1-1,-1-1 1,1 1 0,-1 0-1,1 0 1,-1 0-1,1-1 1,0 1-1,-1-1 1,1 1-1,0-1 1,-1 0 0,1 1-1,0-1 1,-1 0-1,1 0 1,0 0-1,-1 0-142,-9-11-163,-9-6-1021,0-1 0,-12-6 1184,24 19-170,-1 1 0,0 0 0,0 0 0,0 1 0,0 0 0,-1 1 0,1 0 0,-7-1 170,-1 2 127,0 0 1,0 1 0,1 1 0,-1 1-1,0 0 1,0 1 0,1 1-1,-1 0 1,1 2 0,0-1 0,0 2-1,0 0 1,1 1 0,0 1-1,0 0 1,1 1 0,-10 8-128,9-6 0,0 1-1,1 1 1,0 0 0,0 0 0,2 2-1,0-1 1,0 2 0,2-1-1,0 2 1,1-1 0,0 1 0,1 1-1,1 0 1,1 0 0,-3 11 0,8-21-27,-1 0 0,1 0 0,0 0 0,0 0-1,1 1 1,0-1 0,1 0 0,0 0 0,0 0 0,0 0 0,1 0 0,1-1 0,-1 1 0,1 0 0,0-1-1,1 0 1,0 0 0,0 0 0,0 0 0,1 0 0,0-1 0,1 0 0,-1 0 0,1 0 0,0-1 0,0 0 0,1 0-1,0-1 1,0 1 0,0-1 0,0-1 0,4 2 27,22 7 82,1-2 0,0-1 0,1-1 0,0-2 0,27 0-82,1 2 176,17 7-176,-70-13 9,-1 0 1,1 1-1,0 1 1,-1 0 0,1 0-1,-1 1 1,5 3-10,-9-5 3,-1 1 0,0-1 0,0 1 0,0-1 0,-1 1 0,1 0 0,-1 1 0,0-1 1,0 1-1,0-1 0,-1 1 0,0 0 0,0 0 0,0 0 0,1 4-3,-1 3-20,0-1 1,-1 0-1,-1 0 0,1 1 1,-2-1-1,0 0 1,0 1-1,-1-1 0,0 0 1,-1 0-1,0 0 0,-1-1 1,0 1-1,-1-1 1,0 0-1,-1 0 0,0 0 1,0-1-1,-1 0 1,0 0-1,-1-1 0,0 0 1,0 0-1,-9 6 20,14-12-43,0 0-1,0 0 1,-1 0-1,1-1 1,-1 1-1,1-1 1,-1 0-1,0 0 1,1 0-1,-1-1 1,0 1-1,0-1 1,0 0-1,1 0 1,-1 0 43,1-1-35,0 1 0,1-1-1,-1 0 1,0 1 0,1-1 0,-1-1 0,1 1 0,0 0-1,-1-1 1,1 1 0,0-1 0,0 1 0,0-1 0,0 0 0,0 0-1,0 0 1,0 0 0,1 0 0,-1-1 0,1 1 0,0 0-1,-1-1 36,-1-6-38,-1 1 1,2-1-1,-1 0 0,1 0 0,1 0 0,-1 0 0,1 0 0,1 0 0,0 0 0,0 0 0,1 0 0,0 0 0,1 0 0,1-7 38,2-2 12,0-1 1,2 1-1,0 1 0,1-1 1,0 1-1,7-9-12,0 6 22,0 0 1,1 1-1,0 1 0,2 0 1,0 2-1,1 0 0,1 1 0,0 1 1,1 0-1,0 2 0,18-8-22,2 2 15,1 2-1,0 1 1,1 2-1,0 2 1,1 2-1,3 2-14,175-12 663,-202 18-383,-8 0 342,-13-1 526,-22-3 182,19 5-1433,-66-14 164,41 8-91,0 2 0,-1 0 1,-26 1 29,39 3 2,0 0 0,1 1 1,-1 1-1,0 0 0,0 1 1,-12 5-3,21-6 11,0 1 0,0 0 0,1 1 0,-1 0 0,1 0 0,0 1 0,0 0 0,1 0 0,-1 0 0,1 1 0,0 0 0,1 0 0,-1 1 0,-2 4-11,-1 4-1,1 1 0,0 0 0,1 0 0,1 0 0,1 1 0,0 0 0,1 0 0,0 8 1,-1 12-28,1 0 0,3 0 0,1 14 28,1-20-150,1-1 1,2 0 0,1 0 0,1 0 0,3 3 149,-6-20-146,2 0 1,0 0-1,0-1 1,2 0 0,-1 0-1,1 0 1,1-1-1,0 0 1,1 0-1,0-1 1,0 0-1,4 2 146,-7-7-106,0 0-1,1-1 0,0 0 0,0 0 1,1-1-1,-1 1 0,1-2 0,-1 1 1,1-1-1,0 0 0,0-1 0,0 1 1,0-2-1,0 1 0,0-1 0,0 0 0,0-1 1,0 0-1,4-1 107,10-3-456,-1-1-1,0-1 1,8-3 456,-29 10-1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09.271"/>
    </inkml:context>
    <inkml:brush xml:id="br0">
      <inkml:brushProperty name="width" value="0.05" units="cm"/>
      <inkml:brushProperty name="height" value="0.05" units="cm"/>
      <inkml:brushProperty name="color" value="#E71224"/>
    </inkml:brush>
  </inkml:definitions>
  <inkml:trace contextRef="#ctx0" brushRef="#br0">681 2266 9146,'-2'-11'3739,"2"3"-3877,1 7-151,0 0-1,-1 1 1,1-1-1,0 0 1,-1 0-1,1 1 1,0-1-1,0 0 1,0 1-1,0-1 1,0 1-1,-1-1 1,1 1-1,0 0 1,0-1-1,0 1 1,0 0 289,0 0 232,-1-1 0,1 1 1,0 0-1,-1-1 0,1 1 1,-1-1-1,1 1 1,-1-1-1,0 1 0,1-1 1,-1 1-1,1-1 0,-1 1 1,0-1-1,1 1 0,-1-1 1,0 0-1,0 1 1,0-1-1,1 1 0,-1-1 1,0 0-1,0 1 0,0-1 1,0 0-233,2-5 1330,9 9-1553,3 4 242,1 0 0,0 0-1,0-2 1,4 2-19,9 2 40,-25-8-27,0 1 0,1-1 0,-1 1 0,0 0 0,0 0 0,0 0 1,0 0-1,0 1-13,20 12 79,38 9 173,54 14-252,-82-27 62,13 1 57,0-2-1,1-1 1,0-3-1,0-2 1,23-2-119,245-13 726,-182 2-484,-11 8 272,72 11-514,-99-3 162,0-5 0,1-3 0,19-6-162,-110 6 3,138-16 242,60 5-245,-73 9 55,0-6-1,-1-5 1,2-7-55,-59 8 143,0 3 0,1 3 0,0 4-1,1 2 1,-1 4 0,0 3 0,52 12-143,-4 1 215,1-6 0,1-5-1,5-5-214,-43 2 60,0 4-1,0 4 1,44 14-60,-76-18 13,0-1 0,51-1-13,106-7 1,-97-2 28,70 10-29,-142-4 13,1-2 1,0-2-1,0-2 0,-1-1 1,1-2-1,-1-2 0,3-3-13,119-30-23,93-24 74,-226 56-75,35-10 25,1-2 0,-2-3 0,0-3-1,165-76 2,-183 85 4,1 2 0,0 2 0,1 2 1,3 2-7,49-10-30,57-20 30,-108 26-10,-28 7 15,39-9 14,0-3-1,42-20-18,6-13-3,24-12-2,-121 59 7,0-1-1,0-1 0,0 0 0,-1 0 0,0-1 0,0 0 1,0-1-1,7-9-1,5-3 22,-18 17-15,-1 0-1,1 0 1,-1 0 0,0-1 0,0 1 0,0-1 0,0 1 0,-1-1-1,0 0 1,1 0 0,0-4-7,25-64 9,11-26-10,13-20 1,-24 60 3,-3-2 0,-3 0 0,-2-2 0,-3 0-1,-3-1 1,5-54-3,-18 106-7,-1 0 0,0 0 0,0 0 0,-2 0 0,1 0 0,-1 0 0,-1 1 0,0-1 0,0 1 0,-1-1 0,-1 1-1,1 0 1,-2 0 0,1 1 0,-1 0 0,-2-2 7,-16-19-47,-1 0 0,-2 2 0,-26-22 47,51 48 0,-39-34-26,-2 2 1,-2 2-1,0 2 1,-2 2-1,-1 2 1,-2 2-1,0 2 1,-1 2-1,-40-9 26,3 11 5,0 3 0,-28 2-5,26 2 6,-342-50 9,116 15-30,-261-23 16,292 46-32,-5 13 31,-228-3 76,29-1-91,3 25-8,30 27-29,-83 6 132,333-27-68,-74 20-12,-203 51 5,391-71-12,-53 5 61,-69-1-54,70-9-6,-72 18 6,105-7 30,-73 26-30,132-32 3,1 3 0,0 2 0,2 1 0,-24 18-3,-10 11-32,-63 53 32,107-74-1,-29 23 27,0 5-26,48-41 4,2 1 0,0 0 0,2 2 0,0 0-1,-8 14-3,17-21-1,1-1 0,0 1 0,1 1-1,0-1 1,1 1 0,1 0 0,0 0-1,1 0 1,1 0 0,0 0 0,1 0-1,1 1 1,0-1 0,1 0 0,1 0 0,1 2 1,9 33 1,2-1 1,3 0-1,1-1 1,5 2-2,-8-15-12,2 0 1,2-2-1,0 0 1,3-1-1,1-1 0,1-2 1,15 14 11,-16-20-3,2-1 0,0-1 0,2-1 0,0-2 1,1 0-1,0-2 0,2-2 0,-1 0 0,2-2 3,43 12 47,1-4 0,3-2-47,163 26 34,-127-23-84,-86-16-8,375 80-1919,-103 6-5126,-164-42 2496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11.666"/>
    </inkml:context>
    <inkml:brush xml:id="br0">
      <inkml:brushProperty name="width" value="0.05" units="cm"/>
      <inkml:brushProperty name="height" value="0.05" units="cm"/>
      <inkml:brushProperty name="color" value="#E71224"/>
    </inkml:brush>
  </inkml:definitions>
  <inkml:trace contextRef="#ctx0" brushRef="#br0">1 11169 7346,'15'-22'872,"-1"2"365,-2-1 0,0 0-1,-1 0 1,0-1-1237,-8 13 85,0 1-1,0 0 0,-1-1 0,0 0 0,-1 0 0,1-7-84,-1 7 20,0-1 0,1 1 1,0 0-1,2-6-20,12-26 106,3 0 0,18-32-106,-7 15 60,-18 33-30,2 1-1,0 1 1,1 0-1,1 1 1,2 0-1,0 2 1,10-9-30,-5 7 43,-2 0 0,0-2 0,-1 0 1,-2-1-1,11-19-43,36-65 431,4 4-1,48-52-430,193-229 466,-165 214-356,9 4-110,121-143 418,-180 190-186,76-91 79,130-123-168,-278 310-133,312-347 10,15-30 4,-5 1-49,4 25 50,-25 33-10,-29 31 19,-256 271-19,304-308 176,1 6 227,-123 142-266,-84 78-129,-89 78 20,2 4 0,2 1-1,34-19-42,-79 55 4,17-10 6,-1-1 0,0-2 0,-1 0 0,-1-1-10,68-76 22,-39 39-14,227-211-68,-252 244 53,61-52 4,3 3 1,57-31 2,-13 10 25,65-62-25,-108 81 4,330-250 21,-407 313-25,438-325-2,20-16 16,11 7-7,-180 145-9,-97 65-8,259-182 1,-33 26 22,-46 15-17,-342 242 3,393-292-15,-299 225-10,76-59-32,137-99-123,-267 205 117,2 3 0,2 4 0,38-13 64,-74 41-114,31-8 114,-63 16 17,-18 10 3,-1 0-12,2-9-177,7 20 161,-9-11-112,0 1 0,1-1 1,-1 0-1,0 1 0,1-1 0,-1 0 0,0 1 0,0-1 0,0 1 1,1-1-1,-1 0 0,0 1 0,0-1 0,0 1 0,0-1 0,0 0 1,0 1-1,0-1 0,0 1 0,0-1 0,0 1 0,0-1 0,0 0 1,0 1-1,0-1 0,0 1 0,0-1 0,-1 1 0,1-1 120,-3 2-1665</inkml:trace>
  <inkml:trace contextRef="#ctx0" brushRef="#br0" timeOffset="2305.55">12255 512 5993,'1'-1'329,"0"-1"-1,0 1 0,0-1 0,0 1 1,0-1-1,-1 1 0,1-1 1,-1 0-1,1 1 0,-1-1 1,1 0-1,-1 1 0,0-1 0,0-1-328,1-5 1492,-1 7-1442,0 1 0,1-1 0,-1 1 0,0-1 0,1 0-1,-1 1 1,0-1 0,1 1 0,-1-1 0,1 1 0,-1 0 0,1-1 0,-1 1-1,1-1 1,-1 1 0,1 0 0,-1-1 0,1 1 0,-1 0 0,1 0 0,0-1-1,-1 1 1,1 0 0,-1 0 0,1 0 0,0 0 0,-1 0 0,1 0 0,0 0-1,-1 0 1,1 0-50,24 2-1772,-18-1 1079,3 0-382,-7 0 804,1-1 1,-1 0 0,0 0-1,0 0 1,0 0 0,0 0 0,0 0-1,0-1 1,2 0 270,-4 1 39,-1 0-1,1-1 1,-1 1 0,0 0 0,1 0-1,-1-1 1,1 1 0,-1-1 0,0 1-1,1 0 1,-1-1 0,0 1 0,1-1-1,-1 1 1,0-1 0,0 1-1,1-1 1,-1 1 0,0-1 0,0 1-1,0-1-38,-2-19 2895,0 16-2307,-3-16 1454,5 20-2017,0 0 0,0-1 0,0 1 0,0 0 0,0-1 0,0 1 0,0 0 0,0-1 0,0 1 0,0 0 0,0-1 0,0 1 0,0 0 0,0-1 0,0 1 0,0 0 0,0-1 0,1 1 0,-1 0 0,0-1 0,0 1 0,0 0 0,0 0 0,1-1 0,-1 1 0,0 0 0,0 0 0,1-1 0,-1 1 0,0 0 0,0 0 0,1 0 0,-1-1 0,0 1 0,1 0 0,-1 0 0,0 0 0,1 0 0,-1 0 0,0 0 0,1 0 0,-1 0-25,0 0 1,7 16-68,-2-8 46,28 51 27,-22-42-1,-1 1-1,-1 0 1,1 4-5,0 1 5,12 26 75,3 16-80,-19-46 26,-1 0 0,-1 1 0,0 0 0,-2 0 0,1 6-26,-3 15 85,-2 1-1,-1-1 1,-2 1-1,-2-1 1,-3 6-85,-17 54 446,-19 45-446,-33 71 495,67-183-380,-2-1 0,-1-1 0,-1 0 0,-2-1 0,-16 19-115,-28 34 913,-23 17-913,55-65 149,-209 224 229,30-34-255,-21 10-73,141-149-29,3 3 0,-49 69-21,-50 77-22,128-170 46,-4-3 1,-29 22-25,-256 204 206,-85 37-206,125-101 56,174-133-16,-64 47 43,-159 123-23,29-31-70,277-197-3,-318 246 29,229-175-38,-82 44 22,-127 65-11,34-23 4,-88 64-18,244-157-24,-68 26 49,57-33 25,-34 32-25,-118 102-12,-3 16-77,-6-3-31,-1 12 117,260-194-6,-176 130-79,-99 78-48,103-59 109,-6 4 6,-118 93-169,219-173 130,-41 34 20,-122 91 50,138-103 36,72-63 49,-150 132 485,105-86 18,-89 110-598,165-169-6,-77 70 22,-40 23-16,-77 73 48,256-234-54,6-5-1,-1 0 0,0 0 0,0 0 0,0 0 0,0-1 0,0 1 0,0-1 0,0 0 0,-2 2 7,3-4-5,1 1 0,0 0 0,0 0 0,-1 0 0,1 0 0,0 0 0,0 0 0,0 0 0,-1-1 0,1 1 0,0 0-1,0 0 1,0 0 0,0-1 0,-1 1 0,1 0 0,0 0 0,0 0 0,0-1 0,0 1 0,0 0 0,0 0 0,0-1 0,0 1 0,0 0 0,-1 0 0,1-1 0,0 1 0,0 0 0,0 0 0,0-1 0,1 1 0,-1 0 0,0 0 0,0 0 0,0-1 0,0 1 0,0 0 0,0 0 0,0-1 0,0 1-1,1 0 6,1-13-132,7-14-55,1 1 0,2 0 1,0 1-1,2 1 0,1 0 0,16-20 187,-8 9-51,25-32 50,3 1 0,3 2 1,2 4-1,51-42 1,172-147-404,205-240 404,-400 393-9,11-23 9,-68 82 15,-1-2 0,-3-1 0,0 0-1,-3-2 1,-1-3-15,15-63 80,-33 102 52,-6 10-4,-9 15-28,4-1-100,-26 43 134,-40 51-134,-121 128 633,118-148-502,14-15-95,-92 113 70,-56 75 149,186-233-217,-121 141 144,55-67 89,5 3 1,-11 27-272,86-115 73,13-21-72,0 0-1,0 0 0,0 1 0,-1-1 0,1 0 0,0 0 0,0 1 0,0-1 1,0 0-1,0 0 0,0 1 0,0-1 0,0 0 0,0 1 0,0-1 1,0 0-1,0 0 0,0 1 0,0-1 0,1 0 0,-1 0 0,0 1 1,0-1-1,0 0 0,0 0 0,0 1 0,0-1 0,1 0 0,-1 0 1,0 0-1,0 1 0,0-1 0,1 0 0,-1 0 0,0 0 0,0 0 1,1 0-1,-1 1 0,0-1 0,0 0 0,1 0 0,-1 0 0,0 0 1,0 0-1,1 0 0,-1 0 0,0 0 0,0 0 0,1 0 0,-1 0 1,0 0-1,1 0 0,-1 0 0,0 0 0,0 0 0,1 0 0,-1 0 1,0 0-1,0-1 0,24-3-35,-20 3 20,25-7 46,0-1 0,-1-2 0,14-7-31,84-47 267,-59 30-110,-59 31-139,47-25 83,0 4 0,1 1 1,27-5-102,1 6 148,86-11-148,89-1 112,-76 12-375,-95 7-915,-76 13 347,-1 0 0,0-1-1,-1 0 1,1 0 0,-1-2 0,6-2 831,-12 5-683,-1 0 1,0 1-1,0-1 1,0 0-1,0-1 0,2-2 683</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17.154"/>
    </inkml:context>
    <inkml:brush xml:id="br0">
      <inkml:brushProperty name="width" value="0.05" units="cm"/>
      <inkml:brushProperty name="height" value="0.05" units="cm"/>
      <inkml:brushProperty name="color" value="#E71224"/>
    </inkml:brush>
  </inkml:definitions>
  <inkml:trace contextRef="#ctx0" brushRef="#br0">49 144 5569,'-48'59'1649,"62"-83"255,1-4-1616,13-8-904,3-2-976,2-6-329,0 11-759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20.873"/>
    </inkml:context>
    <inkml:brush xml:id="br0">
      <inkml:brushProperty name="width" value="0.05" units="cm"/>
      <inkml:brushProperty name="height" value="0.05" units="cm"/>
      <inkml:brushProperty name="color" value="#E71224"/>
    </inkml:brush>
  </inkml:definitions>
  <inkml:trace contextRef="#ctx0" brushRef="#br0">120 10361 2497,'115'-104'5055,"-100"90"-4780,0 2 0,1 0-1,1 1 1,0 0 0,1 2 0,0 0-1,0 1 1,1 0 0,0 2 0,11-3-275,-19 10 315,4-1 89,-15 0-354,0 0 0,1 0 0,-1 0 0,0 0 0,0 0 0,0 0-1,0 0 1,0 0 0,1 0 0,-1 0 0,0 0 0,0 0 0,0 0 0,0 0 0,0 0 0,0 0 0,1-1 0,-1 1 0,0 0 0,0 0 0,0 0 0,0 0 0,0 0 0,0 0-1,0 0 1,0 0 0,1 0 0,-1-1 0,0 1 0,0 0 0,0 0 0,0 0 0,0 0 0,0 0 0,0 0 0,0-1 0,0 1 0,0 0 0,0 0 0,0 0 0,0 0 0,0 0 0,0-1-1,0 1 1,0 0 0,0 0 0,0 0 0,0 0 0,0 0 0,0 0 0,0-1 0,0 1 0,0 0 0,0 0 0,0 0 0,-1 0 0,1 0 0,0 0 0,0 0 0,0-1 0,0 1 0,0 0-1,0 0 1,0 0 0,0 0 0,-1 0 0,1 0 0,0 0 0,0 0 0,0 0-50,-1-1 27,1 1 0,-1 0 0,1 0-1,-1 0 1,1 0 0,-1-1 0,1 1 0,-1 0-1,1 0 1,-1 0 0,1 0 0,-1 0 0,1 0-1,-1 0 1,1 0 0,-1 0 0,1 1 0,-1-1 0,1 0-1,-1 0 1,1 0 0,-1 1 0,1-1 0,0 0-1,-1 0 1,1 1 0,-1-1 0,1 0-27,-1 1 33,0 0-1,1-1 1,-1 0 0,0 1 0,0-1-1,0 0 1,0 1 0,1-1 0,-1 0-1,0 0 1,0 0 0,0 1 0,0-1-1,0 0 1,0 0 0,0 0 0,0-1-1,1 1 1,-1 0 0,-1 0-33,-75-38 1041,78 38-1043,0 0-1,0 0 1,0 0-1,-1 0 0,1 0 1,0 0-1,0 0 1,-1 0-1,1 1 1,0-1-1,0 0 1,-1 0-1,1 1 0,0-1 1,-1 1-1,1-1 1,0 0-1,-1 1 1,1-1-1,-1 1 0,1 0 1,0-1-1,-1 1 1,0-1-1,1 1 1,-1 0-1,1 0 3,-1 0 88,1 1 1,-1-1-1,0 1 1,0-1-1,1 1 0,-1-1 1,0 1-1,0-1 0,-1 1 1,1 0-1,0-1 1,0 1-1,-1 0-88,0 2 221,-1 1 1,1-1-1,-1 0 0,0 1 0,0-1 1,-1 0-1,1 0 0,-1-1 1,-1 2-222,4-5-5,0 1 1,0-1 0,-1 0 0,1 0 0,0 0-1,0 1 1,0-1 0,0 0 0,-1 0 0,1 0-1,0 1 1,0-1 0,0 0 0,0 0 0,0 1 0,0-1-1,0 0 1,0 0 0,0 1 0,0-1 0,0 0-1,0 1 1,0-1 0,0 0 0,0 0 0,0 1-1,0-1 1,0 0 0,0 0 0,0 1 0,0-1-1,0 0 1,1 0 0,-1 1 0,0-1 0,0 0-1,0 0 1,0 0 0,1 1 0,-1-1 0,0 0 0,0 0-1,0 0 1,1 0 0,-1 1 0,0-1 0,0 0-1,1 0 1,-1 0 0,0 0 4,1 1 1,-1-1 0,1 0 1,0 1-1,-1-1 0,1 1 0,-1-1 1,1 1-1,-1 0 0,1-1 0,-1 1 1,0 0-1,1-1 0,-1 1 0,0 0 1,1-1-1,-1 1 0,0 0 0,0 0 0,0-1 1,0 1-1,0 0 0,1 0 0,-1-1 1,-1 1-1,1 0-1,-1 9 14,1-6-5,0-1 1,0 0-1,-1 1 1,1-1-1,-1 1 1,0-1-1,0 0 1,0 0 0,-1 1-1,1-1 1,-1 1-10,3-15 25,8-20-37,1 1-1,2 0 1,0 1 0,17-26 12,172-290-24,-193 334 31,-3 2 29,-16 15-13,1 7-56,-24 35 26,-20 23 7,13-20-17,-11 22 17,7-4 19,-3-2 0,-3-3 0,-3-1 0,-2-3 0,-55 44-19,86-82-9,19-16 12,-1 1 0,0-1-1,-1-1 1,0 1 0,-1 0-3,18-24 4,45-56-51,38-48-46,-37 52 67,44-51-35,-78 97 57,1 2 0,1 0 0,22-15 4,-41 34 1,1 0 0,0 0 0,-1 1 0,1 0 0,5-2-1,-10 4 0,1-1 0,-1 1 1,1 0-1,-1 0 0,1-1 1,-1 1-1,1 0 0,-1 0 1,1 0-1,-1 0 0,1 0 1,-1 0-1,1 0 0,-1 0 1,1 0-1,-1 0 0,1 0 1,-1 0-1,1 0 0,-1 0 1,1 0-1,-1 1 0,1-1 1,-1 0-1,1 0 0,-1 1 1,1-1-1,-1 0 0,0 1 1,1-1-1,-1 0 0,1 1 1,-1-1-1,0 0 0,0 1 1,1-1-1,-1 1 0,0-1 1,1 1-1,-1-1 0,0 1 1,0-1-1,0 1 0,0-1 1,0 1-1,1-1 0,-1 1 1,0-1-1,0 1 0,0-1 1,0 1-1,0-1 0,-1 1 1,1-1-1,0 1 0,0-1 1,0 1-1,0-1 0,-1 1 1,1-1-1,0 1 0,0-1 1,-1 1-1,-5 18 26,-2 0 0,0 0 1,-1 0-1,-1-1 0,-1-1 1,-12 16-27,-2 5 16,17-23-3,-2-1-1,1-1 0,-2 0 0,0-1 1,0 0-1,-1 0 0,-1-1 0,0-1 1,0 0-1,-5 2-12,3-4 35,11-6-11,8-6-20,12-16-39,16-8 48,1 1 1,10-4-14,-8 6 5,10-7 7,15-10 14,25-26-26,-66 51 5,-1 0 1,-1-1-1,-1-1 1,-1-1-1,0 0 1,4-9-6,4-13 17,-6 11-5,1 0-1,2 2 1,1 0 0,13-14-12,98-106-9,-8-5 0,9-27 9,92-105-44,-99 131 120,29-57-76,-89 111 21,167-241-26,-222 327 2,37-50 3,2 2-1,46-44 1,-30 46 26,8 0-26,-25 21-7,-2-2 0,-1-1 1,16-24 6,62-88 22,-40 47-6,5 4 0,18-11-16,355-339-24,-359 360 37,4 5-1,70-42-12,-45 34 53,31-41 62,-56 46-14,203-163 149,-147 115-190,-17 13-14,169-133 53,-191 157-15,54-61-84,31-30 67,-114 109-53,-44 38-25,324-311-11,-232 218 59,33-17-37,138-110-8,-204 167 3,-34 30-1,17-7 6,133-87 15,-129 96-6,30-27 39,58-59-48,148-120 124,-3 0 40,-231 186-103,121-102 41,-6 31-10,-98 76-63,193-151 54,-21 12-67,-197 154 6,16-13 3,96-55-25,31 10-28,-148 76 16,53-42 12,12-24 24,-4 2 22,103-58-46,-241 167 1,142-83-44,-112 67 27,1 2 0,42-13 16,203-54 5,-274 83 0,0 0-1,0-1 1,0 0 0,-1 0-1,0-1 1,0-1-5,-1-3 8,-7 9-32,5 3 109,-7-2-80,0-1-1,1 0 0,-1 0 1,1 0-1,-1 0 0,1 0 0,-1 0 1,1 0-1,-1 0 0,1 0 1,-1 0-1,0 0 0,1-1 0,-1 1 1,1 0-1,-1 0 0,1 0 1,-1-1-1,0 1 0,1 0 1,-1 0-1,0-1 0,1 1 0,-1 0 1,0-1-1,1 1 0,-1 0 1,0-1-1,1 1 0,-1 0 0,0-1 1,0 1-1,0-1 0,1 1 1,-1-1-1,0 1 0,0-1-4,9-23-21,-2 7 97,-4 14-48,-2 2-19,-1 1 0,1-1 0,0 1-1,-1-1 1,1 0 0,-1 1 0,1-1 0,-1 0 0,0 1 0,1-1 0,-1 0 0,0 1-1,1-1 1,-1 0 0,0 0 0,0 1 0,0-1 0,1 0 0,-1 0 0,0 1 0,0-1-1,0 0 1,0 0 0,-1 0-9,2 1 1,-1 0-1,0 0 0,1 0 0,-1 0 1,0 0-1,0 0 0,1 0 1,-1 0-1,0-1 0,0 1 1,1 0-1,-1 0 0,0 0 1,0 0-1,1 0 0,-1-1 1,0 1-1,0 0 0,1 0 1,-1 0-1,0-1 0,0 1 1,0 0-1,0 0 0,1-1 1,-1 1-1,0 0 0,0 0 1,0-1-1,0 1 0,0 0 1,0 0-1,0-1 0,0 1 1,0 0-1,0-1 0,0 1 0,1-2-35,-1 0-1,0 0 1,1 0 0,-1 0-1,1 0 1,0 0 0,-1 0-1,1 0 1,0 0 0,0 0-1,1 0 1,-1 1-1,0-1 1,0 0 0,2 0 35,11-12-2937,3 2-3534,-7 5 3513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24.642"/>
    </inkml:context>
    <inkml:brush xml:id="br0">
      <inkml:brushProperty name="width" value="0.05" units="cm"/>
      <inkml:brushProperty name="height" value="0.05" units="cm"/>
      <inkml:brushProperty name="color" value="#E71224"/>
    </inkml:brush>
  </inkml:definitions>
  <inkml:trace contextRef="#ctx0" brushRef="#br0">12300 72 5529,'28'-13'1300,"0"-2"0,11-10-1300,-35 23 199,0-1-185,-1 1-1,0 1 1,1-1 0,0 0-1,-1 1 1,1 0-1,0 0 1,0 0-1,0 0 1,-1 1-1,1-1 1,0 1-1,0 0 1,0 0-1,1 0-13,1 2 206,0-1 0,0 1 0,0 0-1,0 0 1,0 1 0,0-1 0,-1 1 0,1 1 0,-1-1-206,5 10 4838,0 22-4225,-1 2-491,0-11-109,-1-2 38,0 0-1,2 20-50,-9-35 31,0-4 71,0 0 0,0 0 0,0 0-1,1 1 1,0-2 0,1 5-102,-3-8 5,-1 0-1,0 0 1,1 0 0,-1 0-1,0-1 1,0 1 0,0 0-1,0-1 1,0 1 0,0 0-1,0-1 1,0 0 0,0 1-1,0-1 1,0 1-1,0-1 1,0 0 0,0 0-1,0 0 1,0 0 0,-1 0-5,-4 2 11,3-1-9,-62 22 28,65-22-30,-6 1 2,1 0-1,0-1 0,-1 1 0,1-1 0,-1 0 1,0 0-1,0-1-1,-174 12 8,-1109 10 6,-2467 0-7,1753-12-5,779 4 3,1089-8-4,128-3-2,17 1 0,81 20-17,-90-24 18,36 5 1,131 0 2,1095 3 5,4493 3-6,-4493-6 12,-1102-2-4,-136 0-2,-25 3 15,1 0 0,-1 0 0,0 0 0,-1 0 0,1 0-1,-1 0 1,0 2-23,-4 12 128,0 0 0,-1-1 0,-2 1-128,1 0 153,1 0-1,1 0 1,-1 4-153,2 19 121,-5 24-55,7-61-33,1 0 0,-1-1 1,0 1-1,-1-1 0,1 1 0,-1-1 0,0 0 0,0 0 0,-1 0 1,0 1-34,-34 34 395,-1-2 0,-2-1 0,-44 30-395,68-53 20,1 0 0,0 1 0,1 0 1,1 2-1,-13 17-20,-9 19 153,-9 21-153,-15 24 54,46-74-38,11-18-8,0 0 1,0 0 0,-1 0 0,0-1-1,0 1 1,0-1 0,-1 0-1,0 0 1,0-1 0,-2 2-9,4-4 18,-1 0 1,0 1-1,1-1 0,-1 1 1,1 0-1,0 0 1,-1 1-19,-22 35 16,24-37-12,-11 19 3,-29 51 4,37-63-10,-1 1 0,-1-2 0,0 1 0,0-1 1,0 0-1,-1 0 0,0-1 0,-7 5-1,-18 11 80,-29 14-80,-19 15 39,47-26-40,1 1 0,2 2 0,0 1 0,3 1 1,-13 18 0,-61 89-1,-68 87 55,132-184-50,-1-1 1,-1-2-1,-8 3-4,-32 30 2,-184 169 6,172-149-2,39-37 6,-1-2-1,-3-3 1,-10 4-12,-61 45-69,-91 91 69,113-86 20,51-47-12,-3-3 1,-21 13-9,-9-5 53,-64 31-53,-51 34-57,-241 178-50,222-145 79,-28 39 28,218-171 0,-187 130 1,-8 6-7,-352 273-3,478-357 27,5 4 0,-58 66-18,99-98 11,-2-1 1,-37 21-12,-127 79-6,-10 7 31,-206 191-3,266-207 46,12-22 107,-95 50-175,-65 47 282,256-169-242,-49 37 40,-122 68-80,209-138 8,-170 101-17,133-76 19,2 4 1,-1 4-11,-59 44-12,-5-4-1,-11-1 13,87-56 0,-133 94 129,2 10-129,168-124 2,-119 91 1,-109 80-42,103-76 9,69-51 78,-2-4 0,-21 10-48,37-29 56,-61 36 351,-65 51-407,5 23 65,-53 62-65,203-179-10,-21 12 25,0-1 0,-2-2 0,-44 22-15,31-20 24,2 3 0,-15 14-24,-61 60-22,-65 50 59,150-127-25,-2-1 1,-32 13-13,37-18 2,2 2 0,1 2 1,-24 23-3,-66 50-2,100-82 2,0 2-1,1 1 1,-5 8 0,19-17 12,-1-1 0,-1-1 1,0 0-1,-1-2 0,0 0 0,-14 5-12,-5-2-45,6 8 65,1 2 0,2 1 0,-19 22-20,18-24-28,19-16-2561,10-9-1183,-1-2-259</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28.999"/>
    </inkml:context>
    <inkml:brush xml:id="br0">
      <inkml:brushProperty name="width" value="0.05" units="cm"/>
      <inkml:brushProperty name="height" value="0.05" units="cm"/>
      <inkml:brushProperty name="color" value="#E71224"/>
    </inkml:brush>
  </inkml:definitions>
  <inkml:trace contextRef="#ctx0" brushRef="#br0">4175 411 9202,'9'-54'4497,"7"0"-3814,-14 48-910,-1 3 258,1 0-1,-2-1 1,1 1 0,0 0-1,0-1 1,-1 1-1,0 0 1,0-1 0,0 1-1,0-1 1,0 1 0,-1 0-1,1-1 1,-1 1-1,0 0 1,0 0 0,0 0-1,-1-1 1,1 1 0,-1 0-1,0 0 1,1 1 0,-1-1-1,-1 0 1,1 1-1,0-1 1,-1 1 0,-1-2-31,-1 1 98,0-1 0,-1 1 1,1 1-1,-1-1 1,0 1-1,0 0 1,0 0-1,0 0 0,0 1 1,0 0-1,0 0 1,-1 1-1,1 0 0,0 0 1,-2 0-99,-37 3 82,-21 1 92,1-2 1,-51-7-175,-70-22 457,108 13-88,-1 4 0,-47 0-369,-16 12 253,1 5 0,0 7 1,-35 11-254,21-4 413,-1-7 0,0-7 0,-102-10-413,144 1 214,-1 4 0,-7 7-214,68-3 19,1 2-1,1 3 0,-1 2 0,2 3 1,-27 12-19,-168 86-24,140-63 24,-171 92 126,195-97-60,2 4-1,-9 10-65,51-31 5,2 0 0,2 2 0,0 2 0,2 1 0,-5 10-5,13-12-3,2 2 0,0 0 0,3 1 0,0 1 0,3 1-1,1 0 1,1 1 0,-6 33 3,7-15 16,2 2 0,2-1 0,0 58-16,8-80 7,2-1 1,1 1 0,2-1-1,2 0 1,1 0 0,1 0-1,6 11-7,1-3 16,1-1 0,3-1-1,1-1 1,2 0 0,7 7-16,-14-25 1,0-1 0,1-1 0,2-1 1,0 0-1,0-1 0,2-1 0,0 0 1,1-2-1,18 10-1,-27-18 19,49 28 193,1-4 0,39 13-212,190 53 138,-149-51-95,-101-33-32,1-1-1,0-3 1,11 0-11,128 8 49,-102-10-41,373 6 23,-339-15-32,-1-5 1,42-11 0,-104 10 20,-1-2 1,0-3 0,-1-1 0,0-3 0,-2-1 0,0-3 0,-1-2-1,18-14-20,34-19 7,3 3 0,2 5-1,6 2-6,99-49 43,-20 7-12,-158 75-40,-1-1 0,0-2 0,9-8 9,26-15-9,-30 18 19,0-1 1,-2-1 0,-1-2 0,-1-1-1,-1-1 1,-2-1 0,-1-2 0,-1 0-1,-1-2 1,-2 0 0,-2-2 0,-1 0-1,-1-1 1,-3 0 0,0-2 0,-3 1-1,0-3-10,13-59 24,6 1 0,17-36-24,-39 114 3,0 0 0,-2 0-1,-1-1 1,0 0 0,-1 0-1,-2-1 1,0 1 0,-1-7-3,-2-23-5,-1 0-1,-3 0 1,-3 1 0,-1 0 0,-3 0 0,-2 1 0,-5-8 5,-12-34-3,16 42-9,-2 1 1,-3 1-1,-1 1 0,-13-19 12,29 57-5,0 0-1,-1 0 1,0 0 0,0 1-1,-1 0 1,0 0-1,0 1 1,-1 0-1,0-1 6,1 3-25,0 1 0,-1-1 1,1 1-1,0 0 0,-1 1 0,0 0 0,1 0 0,-1 0 0,0 1 1,0 1-1,-5-1 25,-19 1-477,1 1 1,0 2-1,-1 1 1,-27 7 476,-55 15-2284,-133 27-3028,-20-10 155</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30.459"/>
    </inkml:context>
    <inkml:brush xml:id="br0">
      <inkml:brushProperty name="width" value="0.05" units="cm"/>
      <inkml:brushProperty name="height" value="0.05" units="cm"/>
      <inkml:brushProperty name="color" value="#E71224"/>
    </inkml:brush>
  </inkml:definitions>
  <inkml:trace contextRef="#ctx0" brushRef="#br0">20 1276 12651,'-1'-1'118,"0"2"0,0-1 0,0 0 0,0 0 0,1 0 0,-1 0 0,0 0 0,0 1 0,0-1-1,0 0 1,0 1 0,1-1 0,-1 1 0,0-1 0,0 1 0,0-1 0,1 1 0,-1 0 0,0-1 0,1 1 0,-1 0 0,1-1 0,-1 1 0,0 1-118,1-1 44,0 1-1,0-1 1,0 1 0,1-1-1,-1 1 1,0-1-1,1 1 1,-1-1 0,1 0-1,-1 1 1,1-1-1,-1 1 1,1-1 0,0 0-1,0 0 1,0 0-1,0 1-43,4 5-159,0 0-1,1 0 1,0-1-1,0 0 1,0 0-1,0 0 0,1-1 1,0 0-1,0 0 1,1-1-1,-1 0 0,1 0 1,4 0 159,4 1 362,0 0 1,1-2-1,-1 0 1,1-1-1,0 0 0,10-1-362,104-1 776,0-6-1,5-6-775,264-41 400,-101 11 317,170-4 33,-299 38-597,131 12-153,-279-3-143,-1 1 0,1 1 0,-1 0 0,0 2 0,11 3 143,-32-8-27,0 0-1,1 0 1,-1 0 0,0 0 0,1 0 0,-1 0 0,0 0 0,1 0 0,-1 1-1,0-1 1,1 0 0,-1 0 0,0 0 0,0 0 0,1 0 0,-1 1-1,0-1 1,0 0 0,1 0 0,-1 0 0,0 1 0,0-1 0,1 0 0,-1 0-1,0 1 1,0-1 0,0 0 0,1 0 0,-1 1 0,0-1 0,0 0-1,0 1 1,0-1 0,0 0 0,0 1 0,0-1 0,0 0 0,0 1 0,0-1-1,0 0 1,0 1 0,0-1 0,0 0 0,0 1 0,0-1 0,0 0-1,0 1 1,0-1 0,-1 0 27,-1 2-163,0 0-1,-1 0 1,1 0-1,-1-1 1,0 1-1,1-1 1,-1 0 0,0 0-1,-1 1 164,-54 20-631</inkml:trace>
  <inkml:trace contextRef="#ctx0" brushRef="#br0" timeOffset="352.522">91 2361 9418,'-26'-12'-1040,"11"-1"2000</inkml:trace>
  <inkml:trace contextRef="#ctx0" brushRef="#br0" timeOffset="710.638">25 2322 8362,'-3'-2'1866,"-4"-2"2251,19 1-3131,52 3-994,15 1 22,21-6-14,259-35 1634,57-27-1634,185-24 1324,-347 65-1412,-254 26 34,1 0 0,-1 0 0,1 0 0,-1 0 0,1 0 0,-1 0 0,1 0 1,-1-1-1,1 1 0,-1 0 0,1 0 0,-1 0 0,1 0 0,-1-1 1,0 1-1,1 0 0,-1-1 0,1 1 0,-1 0 0,0-1 0,1 1 1,-1 0-1,0-1 0,1 1 0,-1-1 54,-5-6-3635,0 4 532</inkml:trace>
  <inkml:trace contextRef="#ctx0" brushRef="#br0" timeOffset="1391.212">56 971 9482,'21'34'5302,"2"-1"-5076,-19-28-488,1 1 0,0-1 1,0-1-1,0 1 1,1-1-1,-1 0 0,1 0 1,0 0-1,0-1 0,3 1 262,-8-3 35,0-1-1,0 0 1,0 1 0,0-1-1,0 0 1,0 0-1,0 0 1,0 0-1,0 0 1,1 0-1,-1 0 1,0 0 0,0 0-1,0 0 1,0 0-1,0-1 1,0 1-1,0 0 1,0-1-1,0 1 1,0-1 0,0 1-1,0-1 1,0 0-1,0 1 1,-1-1-1,1 0 1,0 0-1,0 0 1,-1 1-35,4-5 263,-1 0 0,0 0 0,0 0 0,0 0 0,1-4-263,6-11 298,178-238 386,-171 233-586,2 1 1,0 1-1,1 1 0,1 1 0,8-5-98,-13 13 51,1 0 0,1 1 0,0 1 0,1 1 0,0 0 0,0 1 1,16-4-52,6 2 45,0 2 0,0 1 0,22 0-45,-20 3 184,0-2 1,-1-2-1,6-3-184,63-26 919,-105 36-856,0 1 1,-1 0 0,1 0 0,0 1 0,0-1 0,0 2 0,0-1 0,0 0 0,0 1 0,-1 0-1,1 1 1,0-1 0,-1 1 0,1 0 0,-1 0 0,1 1 0,-1 0 0,0-1 0,0 2 0,2 1-64,8 8-12,0 0 1,-1 1-1,0 1 1,-2 0-1,4 6 12,-15-20 4,25 29 8,2-1 0,0-1 1,2-1-1,18 11-12,-38-31 10,0 0 0,0-1 0,0-1-1,0 0 1,1 0 0,0-1 0,0 0-1,0-1 1,1 0 0,1-1-10,5 1 51,-1-2-1,0 0 1,0-1 0,1-1-1,-1 0 1,9-3-51,20-6 162,-1-2 1,0-2-1,-1-2 0,27-15-162,-57 25 28,36-16 178,46-28-206,-82 42-4,0 0-1,-1-2 1,-1 1-1,1-2 1,-1 0-1,-1 0 0,0-1 1,-1 0-1,2-4 5,-5 2-252,0 0 0,-1 0 0,0 0 0,-2-1 0,1 0 0,-2 0 0,0 0 0,-1 0 0,0-1 0,-1 0 252,-1 8-506,0-1-1,0 0 1,-1 1 0,-1-1 0,1 1 0,-1 0-1,-1-1 507,-8-22-3678,-11-21 3678,22 52-12</inkml:trace>
  <inkml:trace contextRef="#ctx0" brushRef="#br0" timeOffset="6039.411">3868 1829 8418,'-31'11'2063,"1"1"1,1 2 0,-22 14-2064,-30 13-7,53-33 20,16-8 485,12 0-472,-1 0 0,1 0-1,0 0 1,0 0 0,0 0 0,0 0 0,0 0 0,0 0-1,0 0 1,0 0 0,0 0 0,-1 0 0,1 0-1,0 0 1,0 0 0,0 0 0,0 0 0,0 0-1,0 0 1,0 0 0,0 0 0,0 0 0,0 0 0,0 0-1,0 0 1,-1-1 0,1 1 0,0 0 0,0 0-1,0 0 1,0 0 0,0 0 0,0 0 0,0 0 0,0 0-1,0 0 1,0 0 0,0-1 0,0 1 0,0 0-1,0 0 1,0 0 0,0 0 0,0 0 0,0 0 0,0 0-1,0 0 1,0 0 0,0-1 0,0 1 0,0 0-1,0 0 1,0 0 0,0 0 0,0 0 0,1 0-1,-1 0 1,0 0 0,0 0 0,0 0 0,0 0 0,0 0-1,0 0 1,0-1 0,0 1 0,0 0 0,0 0-1,0 0 1,1 0-26,2-2 34,0-1 0,1 1 0,-1 0 0,1 0 0,0 1-1,0-1 1,0 1 0,0-1 0,0 1 0,3 0-34,21-7 28,211-69 279,3 3 39,97-29 52,-207 68 277,76-7-675,-156 34 158,1 3 0,15 1-158,-44 4-105,0 1 1,0 1-1,0 1 1,-1 0-1,1 2 1,1 2 104,-19-3-823,-9-1 748,-22 1-1090,-20-1 491</inkml:trace>
  <inkml:trace contextRef="#ctx0" brushRef="#br0" timeOffset="6446.588">3601 2591 9586,'-2'1'184,"0"-1"0,0 1-1,0-1 1,0 0 0,1 1 0,-1-1-1,0 0 1,0 0 0,0-1 0,0 1-1,0 0 1,0-1 0,0 1 0,0-1-1,1 1 1,-1-1 0,0 0 0,0 0-1,1 0 1,-1 0 0,1 0 0,-1 0-1,0-1-183,1 1-20,0-1-1,1 1 0,-1 0 0,0-1 0,1 1 0,-1-1 0,1 1 0,0-1 0,-1 1 1,1-1-1,0 1 0,0-1 0,0 1 0,0-1 0,0 1 0,0-1 0,0 1 1,1-1-1,-1 0 0,1 1 0,-1 0 0,1-1 0,-1 1 0,1-1 0,0 1 0,0 0 1,-1-1-1,1 1 0,1-1 21,2-2 143,-1-1 1,1 1-1,0 0 1,0 0-1,1 1 1,-1-1-1,1 1 0,0 0 1,-1 0-1,2 0 1,-1 1-1,0 0 1,2-1-144,14-4 646,1 1 1,16-2-647,-26 5 12,284-42 604,-112 20-545,-169 22-73,542-102-108,-550 103-40,-2 1 62,0 0 1,1-1-1,-1 1 0,0-1 0,0-1 0,2 0 88,-6 2-117,0 1-1,0-1 1,0 0 0,-1 1-1,1-1 1,0 0 0,-1 1-1,1-1 1,-1 0-1,1 0 1,0 1 0,-1-1-1,0 0 1,1 0-1,-1 0 1,0 0 0,1 0-1,-1 0 1,0 0-1,0 0 1,0 1 0,0-1-1,0 0 1,0 0 0,0 0-1,0 0 1,0 0-1,0 0 1,0 0 0,-1 0-1,1 0 1,0 0-1,-1 0 1,1 0 0,0 1-1,-1-1 1,1 0 0,-1 0 117,-15-22-2893</inkml:trace>
  <inkml:trace contextRef="#ctx0" brushRef="#br0" timeOffset="7280.596">3424 1623 8458,'2'0'211,"0"0"-1,-1 0 1,1 0 0,0 0 0,-1-1-1,1 1 1,0 0 0,-1-1 0,1 1 0,0-1-1,-1 0 1,1 0 0,-1 1 0,1-1-1,-1 0 1,0 0 0,1-1 0,-1 1 0,0 0-1,0 0 1,1-1-211,24-31-1247,-25 32 1258,8-13-194,-1-1 0,-1 1 0,0-1 0,0-1 0,-2 1 0,1-2 183,6-32 1174,2-16-1174,-5 19 2048,12-35-2048,-16 66 113,1 0 0,0 0 0,1 1-1,1 0 1,0 0 0,1 1 0,3-4-113,-3 8 25,0 0 0,0 0 1,1 1-1,0 1 0,12-7-25,-8 5 19,-3 3 3,0 0 0,1 2-1,-1-1 1,1 1 0,0 1-1,0 0 1,1 1 0,7 0-22,8-3 44,21-3 135,1 2 0,0 2 1,1 3-1,1 2-179,-41-1 38,-1 2 0,1-1 0,0 2 0,-1-1 1,1 1-1,-1 1 0,0 0 0,0 0 0,-1 1 0,5 3-38,11 8 36,-2 1 1,0 1-1,1 3-36,-10-8 33,1 0 1,1-1-1,0 0 1,1-1-1,0-1 1,0-1-1,1 0 1,10 3-34,-8-7 59,0 0 1,-1-2-1,1 0 1,1-1 0,-1-1-1,0 0 1,0-2 0,0-1-1,0 0 1,0-1 0,0-1-1,8-4-59,1-1 64,-1-2 1,0-1-1,0-1 0,-1-2 0,-1 0 0,0-2 0,21-18-64,35-34 163,-44 34-361,3 3-1,7-4 199,-41 32-138,-3 1-503,1 0-1,-1 0 0,0 0 0,0 0 0,0-1 1,0 0 641,5-14-3044</inkml:trace>
  <inkml:trace contextRef="#ctx0" brushRef="#br0" timeOffset="7985.927">5203 229 7322,'-3'-17'769,"-1"0"1,-1 0 0,-1 1 0,0-1-1,-2 1 1,-6-12-770,10 21 96,-1 0 0,0 1 0,0-1 0,-1 1 1,0 0-1,0 0 0,0 1 0,-1 0 0,1 0 0,-1 0 0,-1 1 0,1 0 0,0 1 0,-1-1 1,-6-1-97,-6 1 159,1 0 0,-1 0 0,0 2 1,0 1-1,0 0 0,0 2 0,-1 0 1,1 1-160,-53 8 1116,-33 10-1116,103-20 11,-155 31 429,-220 51-158,311-63-279,1 3 0,1 2 1,1 4-1,-31 19-3,50-22-3,1 1 0,2 3 0,1 1 0,1 2-1,1 2 1,2 2 0,2 1 0,-11 16 3,1 7-8,2 2 0,3 2 0,-14 33 8,-1 16-19,-29 84 19,24-27 20,-9 60-20,-27 179-17,56-207-94,8 2 0,0 145 111,30-306-25,1 0 0,3-1 0,1 1 0,2 0 0,2-1 0,12 35 25,-16-64-5,2 0 0,0-1 0,1 0 0,0 0 0,0 0 0,1-1 0,1 0 0,0 0 0,0-1 0,1 0 1,4 3 4,-6-7 2,1 0 0,0-1 0,0 1 0,1-2 0,-1 1 1,1-1-1,0 0 0,0-1 0,0 0 0,1-1 1,-1 0-1,1 0 0,-1-1 0,1 0 0,9 0-2,10-3 12,0-1-1,1-1 0,-1-1 0,-1-2 0,1 0 0,-1-2 0,25-13-11,19-10 30,-1-4 0,24-19-30,109-80-16,111-101-3776,65-79 3792,-176 127-2699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5:42.428"/>
    </inkml:context>
    <inkml:brush xml:id="br0">
      <inkml:brushProperty name="width" value="0.05" units="cm"/>
      <inkml:brushProperty name="height" value="0.05" units="cm"/>
      <inkml:brushProperty name="color" value="#E71224"/>
    </inkml:brush>
  </inkml:definitions>
  <inkml:trace contextRef="#ctx0" brushRef="#br0">385 353 8610,'95'-8'1882,"-89"8"-1723,0 0 1,0 0-1,0 1 1,0 0-1,-1 0 1,1 0-1,-1 1 1,1 0-1,-1 0 0,1 1 1,-1-1-1,0 1 1,0 0-1,0 1 1,0 0-160,12 6-37,-2-1 48,0 0 1,1-2-1,0 0 1,14 4-12,-21-9 136,-1 0 1,1-1 0,0 0-1,0 0 1,0-1-1,0 0 1,0-1 0,0 0-1,0 0 1,4-2-137,112-26 904,48-11-720,-133 33-190,0 2 1,1 2-1,17 1 6,-12 5 49,1 3 1,-1 1-1,-1 2 0,0 2 1,0 3-1,6 4-49,-18-7 50,-1-1-1,1-1 1,0-2-1,1-1 1,19 0-50,78 2 249,55-7-249,-141-2 75,0-3-1,0-1 0,10-5-74,-44 8 23,1 0 0,0-1-1,-1-1 1,0 0 0,5-3-23,-15 7 3,0 0 0,0-1 0,-1 1 0,1-1 1,0 0-1,-1 1 0,1-1 0,0 1 0,-1-1 1,1 0-1,-1 0 0,1 1 0,-1-1 1,0 0-1,1 0 0,-1 0 0,0 1 0,1-1 1,-1 0-1,0 0 0,0 0 0,0 0 1,0 0-1,0 1 0,0-1 0,0 0 0,0 0 1,0 0-1,0-1-3,-1 1 5,1 0 0,0 0 0,0 0 0,0 0 0,0 0-1,0 0 1,0 0 0,0 0 0,0 0 0,1 0 0,-1 0 0,0 0 0,1 0 0,-1 1 0,0-1 0,1 0 0,0 0 0,-1 0 0,1 0 0,-1 0 0,1 1 0,0-1 0,-1 0-1,1 0 1,0 1 0,0-1 0,0 1 0,-1-1 0,1 1 0,0-1 0,0 1 0,0-1 0,0 1 0,0 0-5,34-12 169,0 1 0,35-5-169,-50 11 45,30-7 75,0 3 1,1 2 0,0 2-1,24 1-120,-61 4 6,0 1-1,-1 0 0,1 1 0,0 1 1,0 0-1,-1 1 0,1 0 0,-1 1 1,0 1-1,-1 0 0,1 0 0,-1 1 1,-1 1-1,1 0 0,8 9-5,-14-12 13,0-1-1,1 1 1,-1-1-1,1 0 1,0-1-1,0 1 1,0-1-1,4 1-12,-12-5 17,1 0 1,0-1-1,-1 1 0,0 0 0,1 0 1,-1 0-1,0 1 0,1-1 0,-1 0 1,0 0-1,0 0 0,0 0 0,0 1 1,0-1-18,-24-10-37,0 2 1,-1 0 0,0 2 0,-17-2 36,21 3-17,-120-21-265,-23 2 282,21 5 15,-2-8-15,-108-38 60,128 30-165,-2 6 0,-75-6 105,102 25-97,0 4 0,-10 5 97,-23 2-83,-115 2-7,162 2 186,-74 14-96,137-11 31,20-6-26,1 1-1,-1-1 1,0 0-1,0 0 1,0-1-1,1 1 1,-1-1-1,0 0 1,0 0-1,0 0 0,0 0 1,0 0-1,-3-2-4,7 2 3,0 0-1,0-1 1,0 1-1,0 0 0,0 0 1,0-1-1,0 1 0,1 0 1,-1-1-1,0 1 1,0 0-1,0 0 0,0-1 1,0 1-1,0 0 1,0 0-1,1-1 0,-1 1 1,0 0-1,0 0 1,0-1-1,1 1 0,-1 0 1,0 0-1,0 0 1,0 0-1,1-1 0,-1 1 1,0 0-1,1 0 1,-1 0-1,0 0 0,0 0 1,1 0-1,-1 0 0,0 0 1,0 0-1,1 0 1,-1 0-1,0 0 0,1 0-2,16-7 10,-13 5-10,31-9 9,1 2-1,0 1 0,0 2 1,24-1-9,125 0 90,150 16-90,57 0 406,-179-16-74,290-2 185,-313 16-373,-42-1 17,0-6 1,45-10-162,-45 2 220,-84 6-98,48-8-122,-89 2 148,-23 8-141,0 0-1,0 0 0,0 0 0,1 0 0,-1 0 0,0 0 0,0 0 1,0 0-1,0 0 0,0 0 0,0 0 0,0 0 0,1-1 1,-1 1-1,0 0 0,0 0 0,0 0 0,0 0 0,0 0 0,0 0 1,0 0-1,0 0 0,0 0 0,0 0 0,0-1 0,0 1 1,0 0-1,0 0 0,0 0 0,0 0 0,1 0 0,-1 0 0,0-1 1,0 1-1,0 0 0,0 0 0,-1 0 0,1 0 0,0 0 0,0 0 1,0 0-1,0-1 0,0 1 0,0 0 0,0 0 0,0 0 1,0 0-1,0 0 0,0 0 0,0 0 0,0 0 0,0 0 0,0-1-6,-17-1 274,-130 3-238,-5 6-36,-61 3 60,-248-9-27,-255 7 71,294 28-107,30 6-39,113-26 76,24-1-50,181-11-44,73-4-9,14-4-155,167-15 169,119-8 57,1 13 0,284 25-2,88 14 166,-430-26-34,-182-2-86,0-3 0,57-14-46,-107 17 7,1 0 1,0 0 0,-1-1-1,0 0 1,1-1 0,-2 0-1,1-1 1,6-5-8,-15 11-7,9-10 303,-31 8-13,-320 23-312,-182 2 2,182-21 139,280-1-82,-286 13 23,311-12-58,31-1 6,-348 22 15,94 8-53,-145 40 37,488-86-691,75-5 691,43 6-5,182 11 5,207 34 11,-157-5 81,17-23-49,133-49 33,-297 18-39,-225 19-23,-45 6-16,0 0 0,0 2 0,4-1 2,-20 2 6,0 0 0,0 0 0,0 0 0,0 0 0,-1 0 0,1 0 0,0 0 0,0 1 0,0-1 0,0 0 0,-1 0 0,1 0 0,0 1 0,0-1 0,0 1 0,-1-1 0,1 0 0,0 1 0,-1-1 0,1 1-6,-2 0 16,1 0 1,-1-1-1,0 1 0,0-1 1,0 1-1,0-1 1,0 1-1,0-1 0,0 0 1,0 1-1,0-1 1,0 0-1,-1 0 1,1 0-1,0 0 0,0 0 1,0 0-1,0 0 1,0 0-1,0 0 1,-1 0-17,-493 5 76,91-14 2,-414-5-50,293 25-44,71 29 1,434-37 14,-262 28-28,-284 27-331,555-57 331,6 0 9,1-1-1,-1 1 0,1-1 0,-1 0 0,1-1 1,-1 1-1,1-1 0,-2 0 21,6 1-6,-1 0 0,1 0-1,0 0 1,0 0 0,0 0 0,0 0 0,0 0-1,0 0 1,0 0 0,0 0 0,0 0-1,-1 0 1,1 0 0,0 0 0,0-1-1,0 1 1,0 0 0,0 0 0,0 0 0,0 0-1,0 0 1,0 0 0,0 0 0,0 0-1,0 0 1,0 0 0,0 0 0,0 0-1,0-1 1,-1 1 0,1 0 0,0 0 0,0 0-1,0 0 1,0 0 0,0 0 0,0 0-1,0 0 1,0 0 0,0-1 0,0 1-1,0 0 1,0 0 0,1 0 0,-1 0 0,0 0-1,0 0 1,0 0 0,0 0 0,0 0-1,0-1 1,0 1 0,0 0 0,0 0-1,0 0 1,0 0 0,0 0 0,0 0 0,0 0-1,0 0 1,1 0 6,8-6-224,13-3-42,-22 9 255,66-19-342,1 2 0,64-8 353,-114 22-5,139-18 2,0 5 0,91 6 3,309 22-8,-118 0 12,7-16 96,-244-2-74,349-1-38,-437 13 141,-125-5-85,0 1-1,0-1 1,0 2 0,0 0-1,0 0 1,-7 4-44,-29 7 41,-493 108 25,-13-19 188,508-95-219,-440 57 306,145-42 124,-103-15-465,415-9-85,26-2-50,20 0 82,-14 2 53,20-3 17,1 2-1,-1 0 1,1 1 0,0 1 0,15 3-17,-25-3 12,-11 0 146,-9 6 2,3-5-140,-1 2-59,-1 0 0,1 0 0,-1-1 0,0 1 0,0-1 0,0-1 0,0 1 0,-1-1 39,-17 3-5660,2-2 1689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6.888"/>
    </inkml:context>
    <inkml:brush xml:id="br0">
      <inkml:brushProperty name="width" value="0.05" units="cm"/>
      <inkml:brushProperty name="height" value="0.05" units="cm"/>
      <inkml:brushProperty name="color" value="#FF0066"/>
    </inkml:brush>
  </inkml:definitions>
  <inkml:trace contextRef="#ctx0" brushRef="#br0">13 2 8602,'3'-1'1464,"-6"11"521,0 5-4410,-7 11 17</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03.463"/>
    </inkml:context>
    <inkml:brush xml:id="br0">
      <inkml:brushProperty name="width" value="0.05" units="cm"/>
      <inkml:brushProperty name="height" value="0.05" units="cm"/>
      <inkml:brushProperty name="color" value="#E71224"/>
    </inkml:brush>
  </inkml:definitions>
  <inkml:trace contextRef="#ctx0" brushRef="#br0">0 2 9362,'3'0'46,"28"5"1000,0-2 1,0-2-1,1-1 1,1-1-1047,34 1 194,-1 2 0,46 9-194,-10-2-15,309 10 867,105-20-852,10-22 556,-508 22-545,53-3 28,402-15 367,-230 17 400,31 12-806,-85 9 371,64 19-371,209 54 96,-421-82-72,121 23 174,-125-28 12,0 0-1,0-3 0,13-1-209,-42-1 58,0-1 0,-1-1-1,1 1 1,0-1-1,-1 0 1,1-1-1,-1 0-57,-6 3 13,1-1 0,-1 0 0,0 1 0,-1-1 0,1 0 0,0 0 0,0 0 0,0 1 0,0-1 0,-1 0 0,1 0 0,0 0 0,-1 0 0,1-1-1,-1 1 1,1 0 0,-1 0 0,0 0 0,1 0 0,-1 0 0,0-1 0,0 1 0,0 0-13,1-32-109,-1 25-176,0 6 87,0 0-1,0 1 0,-1-1 1,1 1-1,0-1 0,-1 0 1,1 1-1,-1-1 0,1 1 1,-1-1-1,0 1 0,1-1 1,-1 1-1,0-1 0,0 1 1,0 0 198,-2-4-1607,-8-10-1379</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06.098"/>
    </inkml:context>
    <inkml:brush xml:id="br0">
      <inkml:brushProperty name="width" value="0.05" units="cm"/>
      <inkml:brushProperty name="height" value="0.05" units="cm"/>
      <inkml:brushProperty name="color" value="#E71224"/>
    </inkml:brush>
  </inkml:definitions>
  <inkml:trace contextRef="#ctx0" brushRef="#br0">55 330 8898,'-45'8'1956,"44"-7"-1878,0-1 1,1 0-1,-1 0 0,1 1 0,-1-1 0,1 0 0,-1 1 0,1-1 0,0 1 0,-1-1 1,1 1-1,-1-1 0,1 1 0,0-1 0,-1 1 0,1-1 0,0 1 0,0-1 0,-1 1 1,1 0-1,0-1 0,0 1 0,0-1 0,0 1 0,0 0 0,0-1 0,0 1 0,0 0 1,0-1-1,0 1 0,0-1 0,0 1 0,0 0 0,0-1 0,1 1 0,-1-1 0,0 1 1,0-1-1,1 1 0,-1 0 0,0-1 0,1 1 0,-1-1 0,1 0 0,-1 1 0,1-1 1,-1 1-1,1-1 0,-1 0 0,1 1 0,-1-1 0,1 0 0,-1 1 0,1-1 0,-1 0 1,1 0-1,0 0 0,-1 1 0,1-1 0,-1 0 0,1 0 0,0 0 0,-1 0 0,1 0 1,0 0-1,-1 0 0,1-1 0,-1 1 0,1 0 0,0 0-78,5-4 158,0 0-1,0-1 1,0 1-1,-1-1 1,0-1-1,0 1 1,0 0-1,-1-1 1,0 0-1,3-5-157,-3 5 199,0-1 1,1 1-1,-1 0 0,2 0 0,-1 1 0,0-1 0,1 1 0,0 0 1,7-4-200,69-34 726,-71 37-688,-3 1 13,1 1-1,-1-2 1,0 1-1,-1-1 1,1 0-1,-1 0 0,0-1 1,-1 0-1,3-4-50,1-4 118,-8 10-99,1 0 1,-1 1 0,1-1-1,0 1 1,1 0 0,-1 0-1,1 0 1,-1 0 0,1 1-1,0-1 1,1 1 0,-1 0-1,1 0 1,-1 1 0,1-1 0,4-1-20,19-3-11,1 1 1,21-1 10,-4 0 6,37-3-28,77 0 22,-80 6 19,19 3-61,69 9 42,38 1-28,-8-7 24,-1 8 1,39 13 3,-89-6 0,31-5 0,151-3-34,-44-2 129,16-8-78,-135-2-46,45 10 29,144 33-16,-136-12 10,19-10 6,-39-14 22,1-9 1,86-18-23,-225 15 373,-65-18-502,-13 20-3510,2 3 1830,-41-12-2246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09.331"/>
    </inkml:context>
    <inkml:brush xml:id="br0">
      <inkml:brushProperty name="width" value="0.05" units="cm"/>
      <inkml:brushProperty name="height" value="0.05" units="cm"/>
      <inkml:brushProperty name="color" value="#E71224"/>
    </inkml:brush>
  </inkml:definitions>
  <inkml:trace contextRef="#ctx0" brushRef="#br0">6072 1219 7986,'-20'-49'5029,"-2"1"1,-17-25-5030,27 53-95,-1 1 0,-1 1 1,-1 0-1,0 1 1,-1 1-1,-1 0 0,-6-4 95,-73-50-1115,47 37 1345,2-3-1,-6-9-229,-43-49 1879,3-7-1879,4 4 1368,-15-6-1368,70 73 176,-1 0 0,-2 3 0,-1 1 0,-1 2-1,-6-2-175,-13 0 81,0 3 0,-2 2 0,0 3 0,-1 3 0,-43-5-81,-31 1-5,-1 7 0,-120 4 5,-361 35 3,134 20 4,346-32-10,-431 60-34,350-36 5,-64 25 32,153-30 74,1 6 0,-79 39-74,154-55 44,1 2-1,2 2 0,1 2 1,1 2-1,2 3 0,1 1 1,-20 23-44,29-21 12,2 1 1,1 1 0,3 2 0,1 1-1,-12 25-12,7 0-4,2 2 0,3 1-1,-7 33 5,-28 122-12,-1 49 12,63-264 0,-107 532 39,88-422-27,-54 328 17,48-264 22,2 127-51,23-237-10,3 0 0,9 56 10,-7-101 1,2 0-1,2 0 1,0-1-1,2 0 1,2-1-1,0 0 1,2 0-1,5 7 0,7 4 52,2-2-1,2-1 1,0-2 0,3-1 0,1-1-1,1-1 1,19 11-52,68 45 289,85 43-289,-205-130 0,348 203 100,-272-163-93,3-3 0,1-3 0,76 19-7,-62-29 5,0-4 0,1-5 0,94 3-5,-29-14 20,0-7 0,132-20-20,307-71 5,-182 7-4,-156 29 10,427-87-16,-499 105-2,279-63 7,-442 97 1,536-144 57,-451 111-38,-1-5 1,-2-4-1,33-24-20,-38 13 8,-4-5-1,86-71-7,-128 86 6,-1-2 1,-4-3-1,-1-2 0,30-44-6,-38 43-6,-2-3-1,-2-1 1,-3-2 0,-3-1-1,15-43 7,-36 74-22,-2 0-1,-1-1 1,-1 0 0,-2-1-1,-2 0 1,-1 0-1,-1 0 1,-2 0-1,-2-1 1,-1 1-1,-1 0 1,-7-24 22,-2 12-84,-2 1 1,-20-45 83,-50-90-131,45 98 103,-152-306 40,145 302-62,-5 3 0,-3 2 0,-39-45 50,48 73-30,-3 1 1,-1 3 0,-3 2-1,-2 2 1,-59-38 29,53 47-4,-2 3-1,-60-24 5,14 15-47,-47-9 47,-110-21-77,-85-5 77,-297-27-296,-50 17-319,501 62 485,-324-36-159,304 45 142,0 9 1,-51 11 146,163 5-12,0 5 1,1 4-1,-1 5 12,37-6-4,1 2 1,0 4-1,2 2 0,1 3 1,1 3-1,1 3 1,-37 27 3,9 0-25,3 4 0,2 4 0,4 3 0,-50 60 25,68-62-20,4 4 1,2 1 0,4 3 0,4 3 0,-11 28 19,-11 43-10,7 2 0,-15 72 10,-19 125 10,62-212-12,7-36-11,-41 174-136,61-236 104,2 1 0,2 0 0,2-1 0,1 1 0,5 30 45,-1-46-15,1 0-1,2-1 1,1 1 0,0-2-1,2 1 1,2 3 15,8 12-2,2 0 0,2-1 0,4 3 2,11 10 4,2-1 0,26 23-4,96 86 3,0-17-12,34 32-3,-53-35 13,67 64 6,-149-148-1,3-4 1,33 20-7,-70-53 5,2-1 0,0-1 0,0-1 1,2-1-1,-1-2 0,2-2 0,0 0 0,0-2 0,0-2 0,1-1 0,9 0-5,8-3 15,0-2 0,0-3 0,45-7-15,10-8 27,35-13-27,322-104 76,-325 91-61,517-147 70,-54 29-6,-495 134-37,332-91 260,-371 101-247,111-34 209,80-38-264,-157 48 11,-2-4 0,-2-4 1,-3-5-1,2-6-11,-5-6 25,-3-3 0,-3-4 0,-3-4 0,4-13-25,-6 2 31,-4-4 1,-5-2-1,12-27-31,-35 44 14,-4-2 0,-2-2 0,-5-2-1,15-52-13,-35 84-10,-2 0-1,-2-2 1,-1-14 10,-7 40 9,-2 0 1,-1 1-1,-2-1 1,0 0-1,-2 0 1,-1 1-1,-5-18-9,-1 14 31,-1 0-1,-1 0 1,-2 1-1,-1 1 1,-1 0-1,-2 1 1,-1 1-1,-14-16-30,-56-61 23,-81-71-23,-114-85-10,-183-127-132,347 298 29,-3 5 1,-4 6-1,-59-24 113,80 53-41,-2 5 0,-1 5-1,-3 4 1,-65-9 41,61 23 2,0 6 1,-1 4-1,0 6 0,-13 5-2,-403 28-9,481-24 9,-499 37 4,-12 26 44,332-22-59,-131 46 11,244-54-24,2 4 0,2 6 0,-49 29 24,87-33 40,2 3 0,3 3 0,1 4 0,-15 18-40,27-22 4,2 2 0,3 3 0,1 3 0,-17 28-4,-10 37-27,7 2-1,-33 80 28,75-145 6,-18 36-6,4 2-1,4 1 1,-4 29 0,28-74-11,3 2 0,2-1 0,3 2 0,2-1 0,2 1 0,3 21 11,6-22-6,2 0-1,2-1 1,2-1-1,3 1 1,3-2-1,19 43 7,8 4 8,5-2-1,56 83-7,-51-96 36,4-2-1,3-2 1,4-4-1,3-2 1,3-4-1,4-2 1,2-4-1,30 17-35,-18-22 70,1-3 0,4-4 0,54 20-70,-67-38 60,0-4 1,2-4 0,0-3 0,81 10-61,-72-22 79,2-4 0,-1-3 1,1-5-1,72-11-79,456-73 501,-522 69-410,482-74 324,121-12-212,-42 6-137,-496 72-60,261-43 31,-271 35 15,0-6 0,45-23-52,-65 12 90,-3-6 0,62-38-90,-132 57 44,0-2 0,54-47-44,-93 67 21,-1 0 0,-2-2 0,1-1-1,-2 0 1,-1-1 0,-1-1 0,-1-1 0,7-14-21,-15 23 14,-1 0 1,-1-1 0,0 1-1,-1-1 1,-1 0-1,0-1 1,-1 1-1,-1-1 1,-1 1 0,0-1-1,-1 0 1,-1 1-1,-1-1 1,0 0-1,-2-5-14,-4-6 5,0 0 0,-2 1 0,-1 0-1,-1 0 1,-2 1 0,-2-1-5,-15-23 0,-3 0-1,-22-22 1,-78-83-79,-49-36 79,117 124-7,-364-373-91,13 22 36,239 241-172,-65-41 234,173 161-109,-3 3 0,-3 4 0,-1 2 0,-2 5 0,-40-15 109,12 15-151,-1 4 1,-2 5 0,-2 4-1,-72-7 151,65 20-50,0 6-1,-1 4 0,1 6 1,-67 9 50,-25 12-19,1 10 0,-34 16 19,-48 24-94,-99 47 94,-318 136-60,556-191 53,-23 19 7,108-44 5,2 2 1,1 3-1,-37 33-5,50-34-1,2 2 1,3 2-1,1 2 0,2 3 1,3 1-1,-6 12 1,7 2-80,2 1 0,4 2 1,3 1-1,-6 25 80,4 1-295,4 2 0,4 0 0,4 7 295,2 26-1834,6 0-1,6 1 1,8 104 1834,18 63-4245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18.123"/>
    </inkml:context>
    <inkml:brush xml:id="br0">
      <inkml:brushProperty name="width" value="0.05" units="cm"/>
      <inkml:brushProperty name="height" value="0.05" units="cm"/>
      <inkml:brushProperty name="color" value="#E71224"/>
    </inkml:brush>
  </inkml:definitions>
  <inkml:trace contextRef="#ctx0" brushRef="#br0">26 11102 6713,'2'-8'3932,"-2"8"-3842,-1-1 1,1 1-1,0-1 0,0 1 0,0-1 1,0 1-1,0-1 0,0 1 0,0-1 1,0 1-1,0-1 0,0 1 0,0-1 1,0 1-1,0 0 0,0-1 0,0 1 0,0-1 1,0 1-1,1-1 0,-1 1 0,0-1 1,0 1-1,1-1 0,-1 1 0,0 0 1,1-1-1,-1 1 0,0 0 0,1-1 0,-1 1 1,0 0-1,1-1-90,2 1 117,0 1-1,0-1 1,0 0 0,-1 0 0,1-1 0,0 1-1,0-1 1,0 1 0,-1-1 0,1 0 0,0 0-1,-1 0 1,2-1-117,41-19 1286,-44 21-1243,7-5 267,0 0 0,0-1 0,-1 1 0,0-1 0,0-1-310,21-16 117,-18 15-113,0 0 0,0 0 0,-1-1 0,0 0 0,0-1 0,0-1-4,6-7 4,11-15-3,-1-1 1,-1-1-1,12-25-1,11-19 0,201-272 42,-129 184-21,35-47-20,-9 20-8,44-54 1,-125 170 8,128-164 17,192-268 1,26-1-10,7 2-18,7 8 30,-11 30-20,-1 0 28,-7 2-44,4-14 44,-8 12-44,-9 28 50,-10 48-42,11 25 20,-151 162-48,-91 81 8,22-28 11,41-34 30,190-142-5,-81 47-6,-244 214 7,314-276 12,-335 295-13,291-249 9,-187 177-39,105-58 20,172-96 47,-37 34-63,-12 45 1,-39 33-12,56-21 49,-337 155-28,2 3 0,18-2 6,-45 17 6,1 2-1,0 2 1,1 2-1,17 1-5,178 1 73,-188 8-13,0 1 0,0 3 1,25 8-61,39 13 93,-1 5 0,66 30-93,-152-49-3,0 1 0,-2 1-1,0 2 1,-1 1 0,19 16 3,-6 1 8,-2 1 1,-1 2 0,5 9-9,-13-10 10,-1 2 1,-2 1-1,-2 1 1,-2 1-1,-1 1 1,-3 0-1,4 18-10,-3-2 13,-3 1 0,-3 1 0,-2 0 0,-3 1 0,-2 25-13,-5-32 32,-3 0-1,-2 1 1,-8 33-32,-8 17 123,-14 40-123,21-107-3,-1 0 0,-3-1 1,0-1-1,-3 0 0,-1-2 1,-2 0-1,-1-1 0,-12 12 3,-66 89 77,-94 119-15,142-192-55,-3-2-1,-59 48-6,-253 202 168,275-234-15,-2-4-1,-42 20-152,18-23 420,-119 52-420,-147 53 280,-3 13-223,2 33 42,-3 31-77,131-70-31,93-64 26,-261 173 89,404-277-92,-392 271 283,-32 29-121,140-123-10,90-58 45,-318 228 368,-7 21-363,161-122-160,205-143-31,-381 255 157,-4-11-29,-19-20-1,18 3-89,-11-7-42,56-7-33,476-304 15,-537 360 43,98-47-20,401-282-30,-125 86 25,-105 78-25,7 11-1,-261 184-2,499-372 23,59-42-54,4-4-95,9-8 13,99-77 79,96-100 41,296-338-532,-429 452 445,280-278-114,-22 50 173,-215 207 56,4 5 0,9 1-28,-88 62 17,38-23 13,-67 43-31,1 0 0,1 1 0,-1 0 0,1 1 0,12-3 1,-24 7-1,1-1 1,0 1-1,-1 0 0,1 0 0,0 0 0,0 0 0,0-1 0,-1 1 0,1 0 0,0 0 0,0 0 0,-1 1 0,1-1 0,0 0 0,0 0 0,-1 0 0,1 1 1,0-1-1,0 0 0,-1 0 0,1 1 0,0-1 0,0 1 1,-1 0 1,0-1 0,0 1 0,1 0 0,-1-1 0,0 1 0,0 0 0,0-1 0,0 1 0,0 0 0,0-1 0,0 1 0,-1-1 0,1 1 0,0 0 0,0-1 0,0 1 0,-1 0 0,1-1 0,0 1 0,-1-1 0,1 1 0,0-1-1,-4 7 14,-1-1 0,1 0 0,-1 0 0,0-1 0,-1 1-14,-246 227 348,-21 19-264,140-116-18,-78 106-66,73-51 53,114-152-10,1 0-1,3 2 1,-16 41-43,32-71 8,0 0 0,1 0 1,1 1-1,0-1 0,0 1 0,1 0 1,1-1-1,0 1 0,0 0 1,1-1-1,1 4-8,-1-11 0,0 0 0,0 0 0,0 0 0,0 0 0,1 0 0,0 0 0,0 0 0,0-1 0,0 1 0,0-1 0,1 1 0,-1-1 0,1 0 0,0 0 0,0 0 0,0 0 0,0-1 0,1 1 0,-1-1 1,1 0-1,0 0 0,-1 0 0,1-1 0,0 1 0,0-1 0,0 0 0,0 0 0,0 0 0,0 0 0,0-1 0,4 0 0,0 0 4,0-1 1,1 0-1,-1-1 0,0 1 1,0-2-1,0 1 1,0-1-1,0-1 0,0 1 1,5-5-5,1 2 13,99-55 105,-3-5-1,76-61-117,-163 111-19,88-67-666,-94 70-34,-1-1-1,-1-1 0,0-1 0,-1 0 1,4-7 719,-17 22-150,0-1-1,0 1 1,0 0 0,0 0 0,0-1 0,-1 1-1,1 0 1,0-1 0,-1 1 0,1-1 0,-1 1-1,0-1 1,1 1 0,-1-1 0,0 1 0,0-1-1,0 1 1,0-1 0,0 1 0,0-1 0,0 1-1,-1-1 1,1 1 0,0-1 0,-1 1 0,1-1-1,-1 1 1,0 0 0,0-1 150,-5-5-815,-1 1-1,0 0 0,0 0 1,0 1-1,-1 0 1,-5-3 815,12 8-8</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21.737"/>
    </inkml:context>
    <inkml:brush xml:id="br0">
      <inkml:brushProperty name="width" value="0.05" units="cm"/>
      <inkml:brushProperty name="height" value="0.05" units="cm"/>
      <inkml:brushProperty name="color" value="#E71224"/>
    </inkml:brush>
  </inkml:definitions>
  <inkml:trace contextRef="#ctx0" brushRef="#br0">1289 600 9162,'-2'-10'452,"0"0"0,0-1 0,-1 2 0,-1-5-452,2 11 227,0-1 0,0 1 0,0-1 0,0 1 0,0 0 0,-1 0 0,1 0 0,-1 0 0,0 1 0,0-1 0,0 1 0,-3-3-227,-15-10 100,1-1 1,0-1-1,-15-18-100,22 22 463,13 13-445,0-1 1,0 1-1,0 0 1,0 0-1,-1 0 1,1 0-1,0 0 1,0 0-1,0 0 1,0 0-1,0 0 1,0 0-1,0 0 1,0 0-1,0-1 1,0 1-1,0 0 1,0 0-1,0 0 0,0 0 1,0 0-1,0 0 1,0 0-1,0 0 1,0 0-1,0 0 1,0 0-1,0-1 1,0 1-1,0 0 1,0 0-1,1 0 1,-1 0-1,0 0 1,0 0-1,0 0 1,0 0-1,0 0 1,0 0-1,0 0 1,0 0-1,0 0 1,0 0-1,0 0 1,0 0-1,0-1 1,1 1-1,-1 0 1,0 0-1,0 0 1,0 0-1,0 0 1,0 0-1,0 0 1,0 0-1,0 0 1,0 0-1,0 0 0,0 0 1,1 0-1,-1 0 1,0 0-1,0 1-18,14-2 136,46 1-61,253-8 235,112-25-39,55 18-25,13 5 554,-442 9-688,400-19 904,70-41-232,-279 15-477,174-60-307,-205 49 37,-105 33-52,4 4 15,-89 17 1,-238 58 253,200-51-256,-428 115 21,224-69 90,-18-7-109,-322 21 96,-38-30-14,522-31-68,-437 21 54,-59 21 61,290-9-132,52-7-5,183-23 9,-105 10-12,-57-5 11,85-11 0,21-1 29,0 4 0,-70 13-29,157-12-102,21-3-206,33-3-249,-29 1 548,153-3-586,124 13 595,159 32 137,32 1 65,69-24 349,22-10 14,-13 1-109,341 28-185,-529-21-258,-307-14-7,-57-2-2,-1 1 1,1-1-1,-1 0 1,1 0-1,0 0 0,-1 0 1,1-1-1,-1 1 1,1 0-1,-1 0 1,1-1-1,-1 1 0,1-1 1,0 0-5,-2 0 4,0 1 0,0-1 0,0 1 0,0 0 0,0-1 0,0 1 0,0-1 0,-1 1 0,1-1 0,0 1 0,0 0 0,0-1 0,-1 1 0,1 0 0,0-1 1,-1 1-1,1 0 0,0-1 0,-1 1 0,1 0 0,0-1 0,-1 1 0,1 0 0,0 0 0,-1 0 0,1-1 0,-1 1 0,1 0 0,-1 0-4,-45-20 124,-5 6-121,-1 1 1,-1 3 0,-29-1-4,-164-5-61,25 17 100,-25 11-39,-688 70 47,273-19-10,454-50 43,-168-13-80,-125-42-33,382 28 35,-213-22 45,303 34-72,-7-1-214,-1 1 0,-29 3 239,64 1-482,7 1 225,13 3-57,78 9 67,1-3 0,96-2 247,248-7 343,-54-16-109,-193 4-116,423-24 157,8 3-131,-17 14 21,184 35-100,-224 0-46,-550-19-17,-2 1 6,0-1 1,-1-1-1,4-1-8,-6-4 70,-13 6-65,-1-1 1,0 1-1,0 0 0,0-1 0,1 1 0,-1 0 1,0-1-1,0 1 0,0 0 0,0-1 0,0 1 0,0 0 1,0-1-1,1 1 0,-1 0 0,0-1 0,0 1 0,0-1 1,-1 1-1,1 0 0,0-1 0,0 1 0,0 0 1,0-1-1,0 1-5,-1-2 20,-1 0 1,1-1 0,0 2-1,-1-1 1,1 0 0,-1 0 0,0 0-1,0 1 1,0-1 0,-1 0-21,-10-6 42,0 0 1,0 1-1,0 1 1,-1 0 0,0 1-1,-1 1 1,1 0 0,-1 0-1,1 2 1,-4 0-43,-39-4 54,-54 1-54,108 5 0,-141 2-78,-128 20 78,184-13-13,-521 49-10,-52-7 37,-24-2 14,-4-17 32,640-31-55,-537 0 47,-39-40-73,361 21-182,259 16-192,16-1 111,27-3-67,652-61-469,2 31 1026,4 14-112,3 3 254,-44 4 122,-33 8-198,-108 28-161,-392-11-107,-2 5 1,119 30-5,-215-36 5,-24-9-1,0 0 0,0 0 0,-1 0 0,1 0 0,0 0 0,0 0 1,0 0-1,0 0 0,-1 0 0,1 0 0,0 0 0,0 1 0,0-1 0,0 0 0,0 0 0,-1 0 0,1 0 0,0 0 0,0 0 0,0 0 0,0 1 0,0-1 0,0 0 0,0 0 0,0 0 0,-1 0 0,1 1 0,0-1 0,0 0 1,0 0-1,0 0 0,0 0 0,0 0 0,0 1 0,0-1 0,0 0 0,0 0 0,0 0 0,0 1 0,0-1 0,0 0 0,0 0 0,0 0 0,1 0 0,-1 0 0,0 1 0,0-1 0,0 0 0,0 0 0,0 0 0,0 0 0,0 0 0,0 1 1,1-1-1,-1 0 0,0 0 0,0 0 0,0 0 0,0 0 0,0 0 0,1 0 0,-1 0 0,0 0-4,-21 4 166,20-4-149,-208 14 1109,-22-9-1126,141-4 22,-465-1 17,-148-5 21,-52 10-32,82 22-90,568-22 41,-606 28-208,603-28 162,-365 16-437,43 5-721,378-25 682,47-2 271,7 1 4,24 1-146,1341 12-70,9-77 802,-629-2 337,-82 19-8,-300 40-493,-249 11-148,0 5 1,16 7-7,-104-12-14,0 2 0,0 1 0,12 5 14,-20 0-4,-19-12 8,-1 1 1,1-1-1,-1 1 1,1-1-1,-1 1 0,0-1 1,1 1-1,-1-1 1,0 1-1,1 0 0,-1-1 1,0 1-1,0-1 1,0 1-1,1 0 0,-1-1 1,0 1-1,0 0 0,0-1 1,0 1-1,0 0-4,-1 0 14,0 1 0,0-1 0,0 1 0,0-1 0,0 1 0,0-1 0,0 0 0,0 1-1,0-1 1,-1 0 0,1 0 0,-1 0 0,1 0 0,-1 0 0,1 0 0,-1-1 0,1 1 0,-1 0 0,0-1 0,1 1 0,-2-1-14,-29 9 156,-1-1 0,1-2 1,-1-2-1,-1-1 0,-13-1-156,12 1 81,-84 1 154,-78-8-235,-113-19 17,-89-20-13,169 17-9,-475-36-159,374 47-144,-48 16 308,-304 35-683,170 14-88,453-43 686,59-7 84,-257 29-1081,-9 14 1082,251-39-174,16-4 167,0 0-1,0 0 0,0 0 1,0 0-1,0 0 1,0 0-1,1 0 1,-1 0-1,0 0 0,0 0 1,0 1-1,0-1 1,0 0-1,0 0 0,0 0 1,0 0-1,0 0 1,0 0-1,0 0 0,0 0 1,0 0-1,0 0 1,0 0-1,0 0 1,0 0-1,0 0 0,0 0 1,0 0-1,-1 0 1,1 0-1,0 0 0,0 1 1,0-1-1,0 0 1,0 0-1,0 0 0,0 0 1,0 0-1,0 0 1,0 0-1,0 0 1,0 0-1,0 0 0,0 0 1,0 0-1,0 0 1,0 0 7,27-1-495,360-37-664,154 1 1343,143 27 204,49 12 13,-689-2-369,608-13 1004,-33-42 451,-432 29-947,89-29-540,-259 52-2,21-4-22,0-2 1,-1-2-1,0-1 0,-1-2 0,15-8 24,-48 20-96,0 1 1,-1-1-1,1 1 0,-1-1 1,1 0-1,-1 0 0,0 0 0,1-1 96,-3 3-41,1 0-1,-1-1 0,0 1 0,0 0 0,0 0 1,0-1-1,0 1 0,0 0 0,0 0 0,0-1 0,0 1 1,1 0-1,-1 0 0,0-1 0,0 1 0,0 0 0,-1 0 1,1-1-1,0 1 0,0 0 0,0 0 0,0-1 0,0 1 1,0 0-1,0 0 0,0-1 0,0 1 0,-1 0 0,1 0 1,0 0-1,0-1 0,0 1 42,-16-7-2506,-36-4-992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26.490"/>
    </inkml:context>
    <inkml:brush xml:id="br0">
      <inkml:brushProperty name="width" value="0.05" units="cm"/>
      <inkml:brushProperty name="height" value="0.05" units="cm"/>
      <inkml:brushProperty name="color" value="#E71224"/>
    </inkml:brush>
  </inkml:definitions>
  <inkml:trace contextRef="#ctx0" brushRef="#br0">2038 656 7482,'96'-58'4394,"-70"41"-4385,0 1 0,1 0 0,1 2 0,0 2 0,1 0 1,7 0-10,11 2 312,0 1 0,0 3 0,1 2 0,46 2-312,34 7 1345,34 10-1345,11-2 100,0-8-1,39-8-99,530-5 379,-408 8-280,7 4-84,-179-1-2,369 14 111,18 12 324,-7-1 16,-433-24-410,324 5 8,80-4-34,-344-7-30,167 3-7,-175 3 8,165 8 29,132 14-3,-59 4-26,-26 14 32,193 23-14,-346-55-1,130-12-16,-191 0-1,-1 6 1,95 20 0,-223-23-136,101 10 975,-106-12-445,-1-1 1,1-2-1,-1 0 0,10-3-394,26-3 215,-41 7-101,0-2 1,0 0 0,11-4-115,-22 3 162,-10 0 43,-20-2-41,13 5-177,-87-9-246,-12 3 259,-1124-80-939,594 19 699,-72-2 153,-48-15 126,-54-7 58,55-9-9,-7 21-97,-66 46-11,439 42 28,-70 24-8,-246 69 114,599-83-83,-678 113 449,51 2 127,-14-27-368,267-57-194,295-31-41,29-2 18,-110 11 79,163-20 147,-53-6-248,139 0 21,15-1-24,0 0 1,0 1-1,0-1 0,0-1 1,0 1-1,0-1 0,0 0 1,0 1-1,0-2 0,-1 1 3,7-1 22,1 1-1,-1 0 1,0-1-1,0 1 1,1 0-1,-1 0 1,0 0-1,1 1 0,-1-1 1,1 1-1,1-1-21,347-79 130,-141 33-149,248-51 64,92-2-58,30 36 0,-485 55 14,656-65 36,57 5-5,-207 34 29,-365 22-46,467-15 162,-532 22-121,672-20 148,-42 14-227,-97 30 102,-220 24 106,-313-18-62,142 41-123,-265-54-8,-4 0-22,27 10 30,-65-18-10,0-1 0,-1 1 0,1 1 0,-1-1 0,0 1 0,4 3 10,-7-5-8,0 0-1,0 0 0,0-1 0,0 1 0,0-1 1,0 1-1,1-1 0,-1 0 0,1 0 1,-1 0-1,1 0 0,-1 0 0,1-1 1,2 1 8,-5-1-5,0 0 0,1 0 0,-1 0 0,0 0 0,0 0 0,0-1 1,0 1-1,1 0 0,-1 0 0,0 0 0,0-1 0,0 1 0,0 0 0,0 0 1,0 0-1,0-1 0,0 1 0,1 0 0,-1 0 0,0 0 0,0-1 1,0 1-1,0 0 0,0 0 0,0-1 0,0 1 0,0 0 0,0 0 0,0 0 1,-1-1-1,1 1 0,0 0 0,0 0 0,0-1 0,0 1 0,0 0 1,0 0-1,0 0 0,-1 0 0,1-1 0,0 1 5,-7-19-155,2 8 17,3 6 83,-6-15-600,-1 0-1,-8-11 656,-51-65-3588,-30-57 25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6:29.712"/>
    </inkml:context>
    <inkml:brush xml:id="br0">
      <inkml:brushProperty name="width" value="0.05" units="cm"/>
      <inkml:brushProperty name="height" value="0.05" units="cm"/>
      <inkml:brushProperty name="color" value="#E71224"/>
    </inkml:brush>
  </inkml:definitions>
  <inkml:trace contextRef="#ctx0" brushRef="#br0">1143 11297 8578,'-29'-17'2682,"24"16"-2428,1-1-1,-1 0 0,1-1 0,0 1 1,0-1-1,0 0 0,0 0 0,1 0 1,-1 0-1,1-1 0,-1 1 0,1-1 1,1 0-1,-1 0 0,-2-4-253,5 7 8,-1 0-1,1 0 1,0 0-1,0 0 1,0 0-1,0 0 1,0 0-1,0 0 1,0 0-1,0 0 1,0-1-1,1 1 1,-1 0-1,0 0 1,1 0-1,-1 0 0,0 0 1,1 0-1,-1 0 1,1 1-1,0-1 1,-1 0-1,2 0-7,20-19 18,-21 18-14,25-18-2,-7 7-3,-2-1 0,0 0 0,-1-1 0,0-1 0,-1-1 0,-1 0 1,6-12 0,79-122 59,52-112-59,-28 46 41,76-107 143,21-3-184,405-494 270,-405 559-197,-192 229-64,868-996 223,-569 669-164,590-628 42,-776 837-103,207-226 21,410-430 61,-418 447-18,744-751 561,-714 756-265,699-572 716,-714 651-856,610-400-7,-120 174-147,-194 156 334,-456 251 124,69-17-531,-163 76 88,1 3 0,1 6 0,81-11-88,-155 32 30,-23 4-20,1 0-1,0 1 1,0 0 0,0 0 0,-1 1 0,1 0 0,0 0 0,0 0 0,0 1-1,0 0 1,0 0-10,-15-11 1026,7 8-1320,8 10 259,-4-4 34,0 0 0,0 0 0,-1 0 0,0 1 0,0-1 0,0 1 0,0 0 0,-1-1 0,0 1 0,1 5 1,1 49 250,-3-53-178,-4-2-87,4-3 11,0-1 0,0 0 1,-1 0-1,1 0 0,0 0 1,0 0-1,-1 0 0,1 0 0,0 1 1,0-1-1,-1 0 0,1 0 1,0 0-1,0 0 0,0 1 0,0-1 1,-1 0-1,1 0 0,0 1 1,0-1-1,0 0 0,0 0 0,0 1 1,0-1-1,0 0 0,-1 0 1,1 1-1,0-1 0,0 0 0,0 0 1,0 1-1,0-1 0,0 0 1,0 1-1,1-1 0,-1 0 0,0 0 1,0 1-1,0-1 0,0 0 1,0 0-1,0 1 4,7 27-32,0 1-1,9 18 33,0 7-19,4 31-20,-5 2 0,4 67 39,-3 165-37,-14-265 32,9 382 12,21 441 101,11-205-15,-18-136 78,-17-342-94,16 603 132,-35 49-134,-41 47-3,38-705-62,-25 467 85,35 157-21,26-171-55,-17-542-8,24 604-4,-20-28 8,-16-47 23,7-97-23,-8-189-5,1-54-3,6-212-98,3-1 0,4 0 0,9 44 91,-5-86-239,-10-32 218,0-1 8,0 0 19,0 0 16,0 0 11,0 0 46,-21-18 526,14 4-598,-1 1-1,2-1 1,0 0-1,0-1 1,2 1-1,0-1 0,-2-12-6,3 14-9,2 0 0,0-1 0,0 1 0,1 0 0,0 0 0,2-1 0,1-10 9,4-10-58,2 0-1,3-3 59,11-26-228,29-57 228,-23 60 5,-4-2 0,0-6-5,-22 56 7,1-1-1,-2 0 1,1 1 0,-2-1 0,0 0 0,0 0-1,-1 0 1,-1 0 0,-1-7-7,37 84-213,-32-59 210,15 30 4,-1 1-1,-2 0 0,5 22 0,20 85 84,-7 2-1,12 134-83,-41-250 6,-3 1 1,0 0-1,-2 0 0,-1 0 1,-1-1-1,-2 1 0,-1-1 1,-4 13-7,8-37 23,0 1 0,0-1 0,0 0 0,-1 0 0,1 0 0,-4 4-23,5-8 19,1 0-1,-1 1 0,-1-1 0,1 0 1,0 0-1,0 0 0,0 0 1,-1 0-1,1 0 0,0-1 0,-1 1 1,1 0-1,-1 0 0,1-1 0,-1 1 1,1-1-1,-1 0 0,1 1 1,-1-1-1,0 0 0,1 0 0,-1 0 1,1 0-1,-1 0 0,0 0 1,1-1-1,-1 1-18,-6-3 71,0 1-1,0-2 1,1 1-1,-1-1 1,1 0 0,-1-1-1,1 0 1,1 0 0,-1 0-1,1-1 1,-1-1-71,-19-21 291,-22-28-291,45 52 4,-66-89 59,-19-37-63,-39-57 58,99 151-60,-2 0 0,-1 2 0,-31-25 2,45 44-7,-1 1 1,0 1 0,-1 1-1,-1 1 1,-18-8 6,31 15-17,-2 1 0,1 0 1,0 0-1,-1 1 0,1 0 0,-1 0 1,0 1-1,1 0 0,-1 1 0,0 0 0,0 0 1,1 1-1,-1 0 0,0 1 0,1 0 1,-4 1 16,6 0-68,-1 0 1,1 0 0,0 1 0,0 0-1,0 1 1,1-1 0,0 1 0,-1 0-1,2 0 1,-1 0 0,1 1 0,-1 0-1,1 0 1,1 0 0,-3 6 67,2-5-27,1 0 0,0 1 0,0-1 1,1 1-1,0-1 0,0 1 0,1-1 0,0 1 1,1 0-1,-1 0 0,2 0 0,-1-1 0,1 1 0,0 1 27,0-4-5,1-1 0,-1 1 0,1-1 0,0 0 0,0 0 0,1 1 0,-1-1 0,1-1 0,0 1 0,0 0 0,0-1 0,1 0 0,-1 1-1,1-1 1,0 0 0,-1-1 0,1 1 0,1-1 0,-1 0 0,0 0 0,0 0 0,1 0 0,-1-1 0,1 0 0,0 0 0,-1 0 0,2 0 5,7 0-96,0 1 1,0-2 0,0 0 0,1 0 0,-1-1-1,0-1 1,0 0 0,0-1 0,2-1 95,-12 3-138,0 0-1,0 0 1,1-1 0,-1 1 0,0-1 0,0 0 0,0 0-1,2-2 139,-5 3 8,1 1 0,0-1-1,0 0 1,-1 0 0,1 1-1,0-1 1,-1 0 0,1 0-1,-1 0 1,1 1 0,-1-1-1,0 0 1,1 0 0,-1 0-1,0 0 1,0 0 0,1 0-1,-1 0 1,0 0-1,0 0 1,0 0 0,0 0-1,0 0 1,0 0 0,-1 0-1,1 0 1,0 0 0,0 0-1,-1 0 1,1 0 0,-1 0-1,1 0 1,0 1 0,-1-1-1,0 0-7,-4-5-526,-1 0 0,0 0 0,0 1-1,0 0 1,-1 0 526,-46-35-1638</inkml:trace>
  <inkml:trace contextRef="#ctx0" brushRef="#br0" timeOffset="635.103">1 12403 8282,'12'-18'5429,"-10"15"-5327,-1 1 1,0-1 0,1 0 0,0 1 0,-1-1 0,1 1 0,0 0 0,0 0-1,0 0 1,1 0 0,-1 0 0,0 0 0,1 0 0,-1 1 0,1-1-1,0 1 1,-1 0 0,1 0 0,0 0 0,0 0 0,0 0 0,0 1-1,0-1 1,0 1 0,2 0-103,-4 0-9,-1 0 2,0 0 115,-10-1 1575,-3-1-1633,13 2-81,0 0 0,0 1 0,0-1-1,-1 0 1,1 0 0,0 1 0,0-1-1,0 0 1,0 0 0,0 1 0,-1-1-1,1 0 1,0 1 0,0-1 0,0 0 0,0 1-1,0-1 1,0 0 0,0 1 0,0-1-1,0 0 1,0 0 0,0 1 0,0-1-1,0 0 1,1 1 0,-1-1 0,0 0-1,0 0 1,0 1 0,0-1 0,0 0 0,1 1-1,-1-1 1,0 0 0,0 0 0,1 0-1,-1 1 1,0-1 0,0 0 0,1 0-1,-1 0 1,0 0 0,0 1 31,1 2-2977,-5-1-89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25.359"/>
    </inkml:context>
    <inkml:brush xml:id="br0">
      <inkml:brushProperty name="width" value="0.05" units="cm"/>
      <inkml:brushProperty name="height" value="0.05" units="cm"/>
      <inkml:brushProperty name="color" value="#FF0066"/>
    </inkml:brush>
  </inkml:definitions>
  <inkml:trace contextRef="#ctx0" brushRef="#br0">698 122 7746,'17'-8'572,"6"-4"336,0 2 0,1 0-1,0 2 1,1 1 0,40-7-1,1 11-639,0 3 0,121 16 0,-24-1-212,19-7 24,0-9 0,195-26-1,-208 2 109,107-10 395,-267 34-554,-1 1-1,0 0 1,0 1-1,0 0 1,16 3-1,-23-4-27,1 1 0,-1-1 1,1 1-1,-1 0 0,1-1 0,-1 1 0,1 0 0,-1 0 1,0 0-1,1 0 0,-1 0 0,0 0 0,0 1 0,0-1 1,0 0-1,0 1 0,0-1 0,0 0 0,0 1 1,-1-1-1,1 1 0,0-1 0,-1 1 0,1 0 0,-1-1 1,0 1-1,1-1 0,-1 1 0,0 0 0,0-1 0,0 1 1,0 0-1,0-1 0,-1 3 0,-3 9-14,1 0 0,-2-1 0,0 0 0,0 0 0,-1 0 0,-1 0 0,0-1 0,-13 16 0,-57 69-33,-97 91 1,128-140 60,-69 71-14,-187 206 88,169-161-47,-111 182 0,201-276-29,2 3-1,4 1 0,3 2 0,3 1 1,-23 90-1,40-111-9,2 1-1,3 0 1,2 1 0,3-1 0,2 1 0,3 0 0,9 65-1,-3-75 4,3-1-1,1 0 0,3-1 0,1-1 0,2 0 0,2-1 1,39 63-1,-15-39 0,3-3 0,3-1 0,78 77 0,-58-74 4,97 72 1,86 37-25,-247-172 15,8 5-2,0 1-1,0 1 1,-1-1-1,0 2 1,15 17-1,-24-24 2,0-1 0,-1 1 0,0 0 1,0 0-1,0 0 0,0 0 0,0 0 0,-1 0 0,0 0 0,0 0 0,0 1 0,-1-1 0,1 0 0,-1 1 0,0-1 0,0 1 0,0-1 1,-1 0-1,0 1 0,1-1 0,-2 0 0,1 0 0,0 1 0,-1-1 0,-3 6 0,-9 13 12,-1-1 0,-1 0 0,-1-1 0,-1-1-1,-1 0 1,-24 19 0,-175 136 149,-17-11-13,162-114-107,25-17-23,-298 209 108,11 27-91,14 54-11,250-239-1,4 2-1,-64 110 1,96-133 0,2 1 0,3 2 1,3 1-1,3 1 0,-23 104 0,38-127-17,1 0 1,3 0-1,1 0 0,3 1 0,1-1 0,2 1 0,3-1 0,1 0 1,3 0-1,1-1 0,2 0 0,2-1 0,2 0 0,26 48 1,-8-28-8,3-3 1,3-1 0,2-2 0,53 55-1,0-13 47,121 99-1,305 194 321,-212-169-80,-20 4-13,-190-145-172,-2 5 0,-5 4 0,97 125 0,-154-172-84,-2 3-1,-2 1 1,-2 1 0,-2 1-1,-3 2 1,-2 0 0,-2 2 0,25 107-1,-38-119-1,-1 0 0,-2 1 0,-2-1-1,-2 1 1,-6 57 0,-4-37 14,-2 0 1,-3-1-1,-39 101 0,22-87 6,-3-2 0,-3-1 0,-58 84 0,4-30 36,-170 183-1,129-175-376,-220 173 1,-325 173-2624,-90-9 140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15.586"/>
    </inkml:context>
    <inkml:brush xml:id="br0">
      <inkml:brushProperty name="width" value="0.05" units="cm"/>
      <inkml:brushProperty name="height" value="0.05" units="cm"/>
      <inkml:brushProperty name="color" value="#FF0066"/>
    </inkml:brush>
  </inkml:definitions>
  <inkml:trace contextRef="#ctx0" brushRef="#br0">1904 311 6825,'-2'-15'855,"-1"0"0,0 0 0,-6-16 0,7 26-782,0 1 0,0-1-1,-1 1 1,1 0 0,-1 0-1,0 0 1,0 0-1,0 0 1,-1 1 0,1-1-1,-1 1 1,0 0 0,-8-5-1,-12-4 564,0 0 0,-28-8 0,-29-13 450,66 26-993,-1 1 0,0 0 0,0 1 0,-1 0-1,1 2 1,-1 0 0,0 0 0,0 2 0,-29 1-1,3 3-3,0 3 0,-70 18 0,-10 2-49,0-6-1,-152 6 1,256-25-36,-34 2 18,-93 17 0,128-16-22,1 0 0,0 2 0,0 0 0,1 1 0,0 1 0,0 0 0,1 1 0,0 1 0,-19 15 0,-2 10 4,1 2-1,-56 77 1,44-52-2,39-51-9,1 0-1,0 1 1,1-1-1,1 2 1,0-1-1,0 1 1,1-1-1,1 1 1,0 0-1,1 1 1,-1 12-1,1 18-2,1-1 0,7 46 0,46 299-11,-48-370 19,1 0 0,1 0 0,0 0 0,1-1 0,1 0 0,1 0 0,1-1 0,21 29 0,10 5 20,59 55 0,-52-56 8,-25-25-32,0-1 1,2-1-1,30 20 1,-48-37 8,1 0 0,0 0 0,0-1-1,1 0 1,0 0 0,-1-1 0,1 0 0,0-1 0,0 0 0,0 0 0,1-1-1,-1-1 1,0 1 0,1-1 0,13-2 0,-1-3 26,0 0 1,0-2-1,0-1 1,34-17-1,80-53 32,-51 28-38,22-8-10,-34 20-4,84-58-1,-104 58 15,-9 8-25,-1-2 0,74-72 1,-88 74 9,-1-1 0,-2-1 0,-1-1 1,-2-2-1,21-40 0,21-76 89,-22 48 55,-27 67-88,-1 0-1,-3 0 0,0-2 0,7-46 0,-17 69-51,0 0-1,-1 0 1,-1-1 0,0 1 0,-2 0 0,1-1 0,-2 1 0,0 0 0,0 0-1,-2 0 1,0 1 0,0-1 0,-11-17 0,7 17 1,0 1 0,-1 0 1,-1 0-1,0 1 0,0 0 0,-2 1 1,0 1-1,-16-12 0,6 8-23,-1 0 0,-1 2-1,0 0 1,-34-10 0,19 9 2,-1 3-1,0 1 1,-1 2-1,0 2 1,-82-1 0,54 8-96,0 4 0,-128 26 1,166-24 66,-384 86-239,388-86 240,0 1 0,1 1 0,-46 22 0,62-25 20,0 1 1,1 0-1,0 0 1,0 1-1,1 0 1,0 1-1,0 0 1,1 0-1,0 1 1,0 0-1,-5 11 1,1 2 4,1 0 0,1 1 0,1 1 1,-9 43-1,-10 106 18,14-76 21,6-50-29,3 1-1,2 0 1,2 0 0,2 0-1,3 0 1,10 56 0,-13-100 0,3 19-11,1 0 0,1-1 0,10 24 0,-14-41 10,1 1 0,0-1 1,1 0-1,0 0 1,0 0-1,0-1 0,0 1 1,1-1-1,0 0 0,0 0 1,1 0-1,-1-1 1,1 0-1,12 7 0,17 3-8,1-1 0,57 14 0,-2-2 48,-6 3-45,85 25-7,-138-46 20,0-1-1,0-1 0,52 1 0,-11-9 33,121-18 1,69-33 8,-197 40-5,-2-4 0,68-27-1,-110 35-7,-1 0 0,0-1 0,0-1 0,-2 0-1,1-2 1,-2 0 0,0-2 0,-1 0-1,26-30 1,-17 10-12,-1-1-1,-2-2 1,22-48-1,39-129 50,-77 195-30,-1 0-1,-1-1 0,0 0 0,-2 0 0,1-35 0,-4 46-11,-1 0 0,0 0 0,-1 0 0,0 0 1,0 0-1,-1 0 0,0 1 0,-1-1 0,-1 1 0,1 0 0,-2 0 0,-11-17 0,-28-26 31,-83-76-1,101 103-55,3 3-18,0 1 0,-2 2 1,0 0-1,-1 2 0,-1 1 0,-1 1 1,0 1-1,-40-13 0,21 12 2,0 3-1,-1 2 1,-1 2 0,1 2-1,-1 2 1,0 3 0,-55 3-1,-251 32-188,302-23 171,0 2-1,1 2 1,0 2-1,-72 33 1,100-35 31,-1 0 0,2 1 1,0 1-1,1 2 0,1 0 1,-36 39-1,33-29 6,2 2 0,1 0 0,1 1 0,-29 61 0,-17 45-41,-75 170-91,138-298 120,0 1 0,1 0 0,0 1 1,0-1-1,1 0 0,1 1 0,0-1 0,0 1 0,1 0 0,0-1 0,1 1 0,0-1 0,1 1 0,0-1 1,1 0-1,0 1 0,0-1 0,1-1 0,1 1 0,-1 0 0,13 16 0,-5-9-1,1 0-1,1-1 1,1-1 0,0 0-1,1-1 1,1-1-1,18 12 1,136 72-29,-115-68 62,-20-11-27,0 0-1,1-3 1,0 0-1,2-3 1,-1-1-1,1-2 1,1-2-1,0-1 1,-1-3-1,2 0 1,-1-3-1,0-1 1,0-3-1,52-9 0,-52 4 41,-1-2 0,1-1 0,-2-2 0,0-2-1,-1-1 1,0-2 0,-2-1 0,0-2-1,-1-1 1,57-54 0,205-225 868,-296 302-907,105-128 197,-94 112-146,-1 0 0,0-1 1,-1 0-1,-1 0 1,-1-1-1,8-28 1,-13 39-16,-1-1 1,-1 0 0,1 1 0,-1-1 0,0 0 0,-1 0 0,1 1 0,-2-1 0,1 0 0,-1 1 0,-4-10 0,-1 0 5,0-1 0,-2 1 0,-14-20 1,-18-22-1314,-3 2 1,-2 3 0,-102-94 0,34 48-1967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4.202"/>
    </inkml:context>
    <inkml:brush xml:id="br0">
      <inkml:brushProperty name="width" value="0.05" units="cm"/>
      <inkml:brushProperty name="height" value="0.05" units="cm"/>
      <inkml:brushProperty name="color" value="#FF0066"/>
    </inkml:brush>
  </inkml:definitions>
  <inkml:trace contextRef="#ctx0" brushRef="#br0">1294 0 7074,'14'58'3258,"-14"-57"-3007,0 1 0,0-1 1,0 1-1,0-1 1,0 1-1,0-1 1,-1 1-1,1-1 1,-1 0-1,1 1 1,-1-1-1,0 0 1,1 1-1,-1-1 1,0 0-1,0 0 1,0 0-1,0 1 0,0-1 1,0 0-1,0 0 1,0 0-1,0-1 1,-1 1-1,1 0 1,-2 0-1,-4 6 1231,-18 33 2439,-1 19-3976,17-36 338,-26 54-130,-4-2 0,-2-2 0,-4-1 0,-2-3 0,-4-2 1,-72 75-1,-25 11-41,-114 125-81,205-212-41,3 3 0,-59 101 0,70-93 1,3 3 1,4 1-1,-41 133 0,75-205-18,0-6-15,1 0 0,0 0 0,0 0 0,0 0-1,1 1 1,-1-1 0,1 0 0,0 1 0,-1-1-1,2 0 1,-1 7 0,1-10 2,0 0 0,-1 0 0,1 0 0,-1 0 0,1 0 1,-1 0-1,1 0 0,-1-1 0,0 1 0,1 0 0,-1 0 0,1 0 0,-1-1 0,1 1 0,-1 0 0,1 0 0,-1-1 1,0 1-1,1 0 0,-1-1 0,0 1 0,1-1 0,-1 1 0,0 0 0,1-1 0,-1 1 0,0-1 0,1 0 1,11-14-735,7-20-1162,-2 0 0,-1-1 0,13-44 0,-25 70 1215,17-48-2490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37.244"/>
    </inkml:context>
    <inkml:brush xml:id="br0">
      <inkml:brushProperty name="width" value="0.05" units="cm"/>
      <inkml:brushProperty name="height" value="0.05" units="cm"/>
      <inkml:brushProperty name="color" value="#FF0066"/>
    </inkml:brush>
  </inkml:definitions>
  <inkml:trace contextRef="#ctx0" brushRef="#br0">119 73 7074,'-23'30'838,"12"-15"137,-1 0-1,2 1 1,0 0 0,-9 21-1,14-22-913,1 1-1,0-1 1,1 1-1,0 0 1,2 0-1,0 0 1,1 0-1,0 0 1,1 0-1,4 17 1,-5-31-68,0 0-1,1 1 1,-1-1-1,1 0 1,0 0 0,0 1-1,0-1 1,0 0 0,0 0-1,0 0 1,0 0 0,0 0-1,1-1 1,1 3-1,-2-3 8,0-1 0,0 1 0,0-1 0,0 1-1,0-1 1,0 0 0,0 1 0,0-1-1,0 0 1,0 1 0,0-1 0,0 0-1,0 0 1,0 0 0,0 0 0,1 0 0,-1 0-1,0 0 1,0-1 0,0 1 0,1-1-1,4-2 20,1 0-1,-1 0 0,0-1 0,0 0 1,0-1-1,-1 1 0,7-7 1,23-22 55,-2-2 1,-1-1 0,-2-1-1,29-46 1,-56 77-80,1 0 0,-1-1 0,-1 1 0,1 0 0,-1-1 0,0 0 0,0 1 0,-1-1 0,0 0 0,0 0 0,-1 0-1,0 0 1,0 0 0,-2-8 0,2 12-3,-1 0 1,0 0-1,0 0 0,0 0 0,0 0 0,-1 0 0,1 1 0,-1-1 0,1 0 0,-1 1 1,0 0-1,0-1 0,0 1 0,-1 0 0,1 0 0,0 0 0,-1 0 0,0 0 0,1 1 1,-1-1-1,0 1 0,0-1 0,0 1 0,0 0 0,1 0 0,-2 1 0,1-1 0,0 1 0,0-1 1,0 1-1,0 0 0,-5 0 0,-3 1-67,1 0-1,-1 0 1,1 1-1,-1 0 1,1 1 0,-12 4-1,-60 31-2355,81-38 2399,-76 41-2038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4.912"/>
    </inkml:context>
    <inkml:brush xml:id="br0">
      <inkml:brushProperty name="width" value="0.05" units="cm"/>
      <inkml:brushProperty name="height" value="0.05" units="cm"/>
      <inkml:brushProperty name="color" value="#FF0066"/>
    </inkml:brush>
  </inkml:definitions>
  <inkml:trace contextRef="#ctx0" brushRef="#br0">0 0 9314,'20'115'4969,"11"0"-3643,-20-83-1308,1-2 1,1 0-1,2 0 0,1-1 1,22 30-1,-29-48 131,0 0-1,1-1 1,0 0 0,0 0-1,1-1 1,19 11-1,77 36 1704,-11-6-288,-82-42-1408,-1 1-1,0 0 1,0 1 0,19 21 0,-17-13-105,-1 1 1,-1 0 0,-1 1-1,0 0 1,-2 1 0,14 37-1,33 139-2,-40-129 5,5 17-8,105 359 576,-93-349-432,3-2-1,80 145 0,-97-206-151,-11-19-24,0 1 1,-1 0-1,-1 1 1,0-1-1,-1 1 1,0 0-1,5 28 1,-11-42-3,0 0 1,0 0 0,0-1 0,0 1 0,0 0 0,0 0-1,-1 0 1,1 0 0,0-1 0,-1 1 0,1 0-1,-1 0 1,1-1 0,-1 1 0,1 0 0,-2 0 0,0-2-1374,5-12-2904,9-20 1060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5.453"/>
    </inkml:context>
    <inkml:brush xml:id="br0">
      <inkml:brushProperty name="width" value="0.05" units="cm"/>
      <inkml:brushProperty name="height" value="0.05" units="cm"/>
      <inkml:brushProperty name="color" value="#FF0066"/>
    </inkml:brush>
  </inkml:definitions>
  <inkml:trace contextRef="#ctx0" brushRef="#br0">47 1 14131,'-17'34'6423,"4"0"-3294,9-23-3059,0 0 0,2 1-1,-1-1 1,1 1 0,1 0 0,0 0-1,1 16 1,11 86-581,28 120 1,-8-55 748,-28-162-216,56 335 368,22-1-384,-78-344-54,-2-1-93,1 0 0,0 0 0,0 0-1,0-1 1,7 11 0,-10-21-3697,4-7 2790,0 0-67,10-49-2629,17-54 142</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5.923"/>
    </inkml:context>
    <inkml:brush xml:id="br0">
      <inkml:brushProperty name="width" value="0.05" units="cm"/>
      <inkml:brushProperty name="height" value="0.05" units="cm"/>
      <inkml:brushProperty name="color" value="#FF0066"/>
    </inkml:brush>
  </inkml:definitions>
  <inkml:trace contextRef="#ctx0" brushRef="#br0">953 20 8762,'7'-4'1334,"1"0"0,-1 1 0,1 0-1,10-2 1,-17 5-1285,-1 0 0,1 0 1,-1 0-1,0 0 0,1 0 0,-1 0 0,1 0 0,-1 0 0,1 0 0,-1 0 0,0 0 0,1 0 0,-1 0 0,1 0 0,-1 1 1,0-1-1,1 0 0,-1 0 0,1 0 0,-1 1 0,0-1 0,1 0 0,-1 1 0,0-1 0,1 0 0,-1 1 0,0-1 1,0 0-1,1 1 0,-1-1 0,0 0 0,0 1 0,0-1 0,0 1 0,1-1 0,-1 0 0,0 1 0,0-1 0,0 1 0,0-1 1,0 1-1,0 0 0,0 0-31,0 1 0,0-1 0,0 1 0,-1-1 0,1 1 0,0-1 0,-1 1 0,1-1 0,-1 1 0,0-1 0,-1 3 0,-5 5 59,-1 1-1,0-1 0,-1 0 0,0-1 0,-1 0 1,1-1-1,-17 10 0,-80 39 1135,89-48-1008,-252 106 1608,10-14-1610,224-84-213,1 1 1,1 3-1,1 0 0,1 2 0,-35 31 0,62-49 10,-1 1 0,1-1 1,0 1-1,0 0 0,0 0 0,1 0 0,-6 12 0,8-16 0,1 1-1,-1-1 1,1 1 0,0-1-1,0 1 1,-1-1-1,1 1 1,0-1 0,0 1-1,0-1 1,1 1 0,-1-1-1,0 1 1,0-1 0,1 1-1,-1-1 1,1 0 0,-1 1-1,1-1 1,0 1 0,0-1-1,0 0 1,-1 0 0,1 0-1,0 1 1,0-1-1,0 0 1,1 0 0,-1 0-1,0 0 1,0-1 0,1 1-1,-1 0 1,0 0 0,1-1-1,-1 1 1,0-1 0,1 1-1,1-1 1,21 7-1,1-1 0,-1-2 0,1-1-1,0 0 1,35-2 0,-33 0 27,277-2 338,122 7 345,-417-5-690,17 1 71,39 8 0,-59-9-74,1 0 0,-1 1 0,0 0 0,0 1 0,0-1 0,-1 1 0,1 0 0,0 1 0,-1-1 0,0 1 0,9 8 0,-13-9-17,1-1-1,-1 1 1,1-1 0,-1 1 0,0 0-1,0 0 1,0-1 0,0 1-1,-1 0 1,1 0 0,-1 0 0,0 0-1,0 0 1,0 0 0,0 0 0,0 0-1,0 0 1,-1 0 0,0 0 0,1-1-1,-1 1 1,0 0 0,-1 0-1,1-1 1,0 1 0,-3 2 0,2-1-143,0 0 0,0 0 0,0-1 0,-1 1 0,0-1 0,0 0 0,0 0-1,0 0 1,0 0 0,-1 0 0,1-1 0,-1 0 0,1 1 0,-1-1 0,0 0 0,0-1 0,-7 3 0,11-4 77,-1 0-1,1 0 0,-1 0 1,0 0-1,1 0 1,-1 0-1,1 0 0,-1 0 1,1 0-1,-1 0 0,1 0 1,-1 0-1,1 0 1,-1 0-1,1-1 0,-1 1 1,1 0-1,-1 0 1,1-1-1,-1 1 0,1 0 1,-1-1-1,1 1 0,-1 0 1,1-1-1,0 1 1,-1-1-1,1 1 0,0-1 1,-1 1-1,1 0 0,0-1 1,0 1-1,0-1 1,-1 0-1,1 1 0,0-1 1,0 1-1,0-1 0,0 1 1,0-1-1,0 1 1,0-1-1,0 1 0,0-1 1,0 1-1,0-1 0,0 0 1,0 1-1,1-1 1,-1 0-1,12-29-3482,5 2 914</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6.567"/>
    </inkml:context>
    <inkml:brush xml:id="br0">
      <inkml:brushProperty name="width" value="0.05" units="cm"/>
      <inkml:brushProperty name="height" value="0.05" units="cm"/>
      <inkml:brushProperty name="color" value="#FF0066"/>
    </inkml:brush>
  </inkml:definitions>
  <inkml:trace contextRef="#ctx0" brushRef="#br0">0 1 9130,'2'19'2180,"5"58"2055,21 100-4466,76 190 3192,-35-139-1438,-47-149-1176,71 291 311,-92-367-626,0 0-1,-1-1 1,0 1-1,0 0 1,1-1-1,-2 1 1,1 0-1,0-1 1,0 1-1,-2 5 1,2-8-24,0 0 0,0 0 0,-1 0 0,1 1 0,0-1 1,0 0-1,0 0 0,0 0 0,0 0 0,-1 1 1,1-1-1,0 0 0,0 0 0,0 0 0,-1 0 0,1 0 1,0 0-1,0 0 0,0 1 0,-1-1 0,1 0 1,0 0-1,0 0 0,0 0 0,-1 0 0,1 0 0,0 0 1,0 0-1,-1 0 0,1 0 0,0 0 0,0 0 1,0 0-1,-1 0 0,1-1 0,0 1 0,-13-12 207,7 1-168,0-1 0,0 1-1,1-1 1,1 0 0,0 0 0,-4-19-1,-7-76 58,12 77-134,2 0-1,1 0 1,1 0-1,2 0 1,1 0 0,1 1-1,1 0 1,2 0-1,12-29 1,-17 49 40,1 0 0,1 1 1,0 0-1,0 0 0,0 0 0,1 1 1,0-1-1,1 1 0,0 1 0,14-12 1,-18 16 4,1-1 0,0 1-1,0 0 1,0 0 0,1 0 0,-1 1 0,0 0 0,1-1 0,-1 1 0,1 1 0,-1-1 0,1 1 0,-1 0 0,1 0 0,-1 0 0,1 0 0,-1 1 0,1 0 0,-1 0 0,1 0 0,-1 1 0,0-1 0,0 1 0,8 4 0,-4 0-16,0 0 0,0 0 0,-1 1-1,0 0 1,0 1 0,0-1 0,-1 1 0,-1 0 0,1 1 0,-1-1 0,-1 1 0,1 0 0,-1 1 0,4 18 0,0-2-37,-2 1 0,-1 0 0,-1 1 0,0 32 0,-3-27-37,-6 52-1,3-72 62,0-1-1,-1 1 1,0-1 0,-1 0-1,0 0 1,-11 21-1,12-29 5,1 0-1,-1 0 1,0-1 0,0 1-1,0-1 1,0 0-1,0 0 1,-1 0-1,1 0 1,-1-1-1,0 1 1,0-1 0,-6 2-1,3-1-41,0-1-1,0 0 1,0 0-1,-1-1 1,1 0-1,-1 0 1,-9-1-1,-8-2-451,1-1 0,0-2 0,-41-11 0,54 13-179,-4-1 497,0-1-1,-23-10 1,35 14 99,0-1 0,0 1 0,1-1 1,-1 1-1,0-1 0,1 0 0,0 0 0,-1 0 0,1 0 0,0-1 0,0 1 0,0-1 0,1 1 0,-1-1 0,0 1 1,1-1-1,0 0 0,0 0 0,-2-5 0,2-20-667</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6.918"/>
    </inkml:context>
    <inkml:brush xml:id="br0">
      <inkml:brushProperty name="width" value="0.05" units="cm"/>
      <inkml:brushProperty name="height" value="0.05" units="cm"/>
      <inkml:brushProperty name="color" value="#FF0066"/>
    </inkml:brush>
  </inkml:definitions>
  <inkml:trace contextRef="#ctx0" brushRef="#br0">39 0 13355,'-4'20'1850,"1"-8"33,0 0 0,-1 1 1,-8 17-1,4-22-2881,8-8 999,0 0 0,0 0 0,-1 0 0,1 0 0,0 0 0,0 0 0,0 0 0,-1 0 0,1 0 0,0 0 0,0 0 0,0 0 0,0 0 0,0 0 0,-1 0 0,1 0 0,0 0 0,0 0 0,0-1 0,0 1 0,0 0 0,-1 0 0,1 0 0,0 0 0,0 0 0,0-1 0,0 1 0,0 0 0,0 0 0,0 0-1,0 0 1,0-1 0,0 1 0,0 0 0,-1 0 0,1 0 0,0 0 0,0-1 0,0 1 0,0 0 0,0 0 0,1 0 0,-1-1 0,0 1 0,0 0 0,0 0 0,0 0 0,22 17-2532,-17-13 2316,-2-1-309,0-1 1,0 0-1,0 0 0,0 0 0,0 0 0,1 0 0,5 1 0,41 14-2187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7.273"/>
    </inkml:context>
    <inkml:brush xml:id="br0">
      <inkml:brushProperty name="width" value="0.05" units="cm"/>
      <inkml:brushProperty name="height" value="0.05" units="cm"/>
      <inkml:brushProperty name="color" value="#FF0066"/>
    </inkml:brush>
  </inkml:definitions>
  <inkml:trace contextRef="#ctx0" brushRef="#br0">1 0 13563,'3'2'1068,"-1"0"0,1 0-1,0 0 1,0 0 0,0-1 0,0 1 0,0-1-1,0 0 1,5 1 0,22 0-3999,-29-2 2797,1 1 1,0-1-1,0 0 0,-1 1 1,1-1-1,0 1 0,-1 0 1,1-1-1,0 1 0,-1 0 1,1 0-1,-1 0 0,0 0 1,1 0-1,-1 0 0,0 1 1,1-1-1,-1 0 0,0 1 1,0-1-1,0 1 0,1 2 1,3 6 516,-1-1 0,6 20 1,-3-9-103,15 52 471,-3 1 0,17 140 0,2 148-1306,20 126 635,-52-454 98,2 0-1,14 36 1,-17-56-174,0-1 0,1 0 0,1 0 0,0 0 0,0-1 0,1 0 0,15 16 0,-19-24-86,-1 1 0,1-1 0,0 0 0,0 0 0,1 0 0,-1-1 0,0 1 0,1-1 0,0 0 0,-1 0 0,1-1 0,8 2 0,-11-3 10,0 1-1,1-1 0,-1 0 1,1 0-1,-1-1 0,0 1 1,1 0-1,-1-1 0,0 1 0,1-1 1,-1 0-1,0 0 0,0 0 1,0 0-1,0 0 0,0 0 0,0-1 1,0 1-1,0-1 0,0 1 1,-1-1-1,1 0 0,0 0 1,-1 0-1,0 0 0,3-4 0,-1-1-81,0 0 0,0 0-1,-1-1 1,0 1 0,0-1-1,-1 0 1,0 1 0,0-1 0,-1 0-1,0 0 1,0 0 0,-1 1-1,0-1 1,-1 0 0,1 0-1,-5-9 1,-5-15-1279,-1 0 1,-24-42-1,27 57 414,-29-57-2066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7.617"/>
    </inkml:context>
    <inkml:brush xml:id="br0">
      <inkml:brushProperty name="width" value="0.05" units="cm"/>
      <inkml:brushProperty name="height" value="0.05" units="cm"/>
      <inkml:brushProperty name="color" value="#FF0066"/>
    </inkml:brush>
  </inkml:definitions>
  <inkml:trace contextRef="#ctx0" brushRef="#br0">0 202 9970,'2'5'1077,"-1"1"0,1-1 0,0 0 0,0 0 0,0 0 0,4 5 0,-3-5-493,0-1 1,0 1-1,1-1 1,0 0-1,7 6 0,-7-6-543,0-1-1,0-1 1,0 1-1,0 0 0,1-1 1,-1 0-1,1 0 1,0-1-1,-1 1 1,1-1-1,0 0 0,0 0 1,0 0-1,0-1 1,0 0-1,0 0 1,0 0-1,0 0 0,0-1 1,0 0-1,-1 0 1,1-1-1,0 1 1,6-3-1,9-8 29,1 0 1,-2-2-1,25-20 0,11-9 94,5 4-789,1 2 0,130-55 0,-190 91 598,1 0-310,0 0 0,1 0-1,-1 0 1,0 0-1,1 0 1,-1 0-1,1 1 1,-1-1-1,1 1 1,0 0 0,-1 0-1,1 0 1,-1 0-1,1 0 1,0 0-1,-1 1 1,3 0-1,8 12-4031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8.108"/>
    </inkml:context>
    <inkml:brush xml:id="br0">
      <inkml:brushProperty name="width" value="0.05" units="cm"/>
      <inkml:brushProperty name="height" value="0.05" units="cm"/>
      <inkml:brushProperty name="color" value="#FF0066"/>
    </inkml:brush>
  </inkml:definitions>
  <inkml:trace contextRef="#ctx0" brushRef="#br0">59 1 10826,'-37'32'4331,"30"-24"508,7-6-3532,-1 1-1639,0 10 107,1 24 314,2 0 0,8 52 1,4-4-58,-4-29-1423,-3 0 0,1 84 0,-11-127 464,3-12 905,0-1 0,0 0 1,0 0-1,-1 0 0,1 0 0,0 0 1,0 0-1,0 0 0,0 0 0,-1 0 1,1 1-1,0-1 0,0 0 0,0 0 1,-1 0-1,1 0 0,0 0 1,0 0-1,0 0 0,-1 0 0,1 0 1,0-1-1,0 1 0,0 0 0,-1 0 1,1 0-1,0 0 0,0 0 0,0 0 1,0 0-1,-1 0 0,1 0 1,0-1-1,0 1 0,0 0 0,-2-2-123,0 0 0,0 0 0,1-1-1,-1 1 1,1 0 0,-1-1 0,-1-4 0,-14-42-2339,-6-14 208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8.484"/>
    </inkml:context>
    <inkml:brush xml:id="br0">
      <inkml:brushProperty name="width" value="0.05" units="cm"/>
      <inkml:brushProperty name="height" value="0.05" units="cm"/>
      <inkml:brushProperty name="color" value="#FF0066"/>
    </inkml:brush>
  </inkml:definitions>
  <inkml:trace contextRef="#ctx0" brushRef="#br0">5 0 10258,'-3'3'6362,"1"14"-1025,2 3-2217,20 52-2744,2-53-2096,9-2-2673,4-8-944,-4-1-1416</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28.820"/>
    </inkml:context>
    <inkml:brush xml:id="br0">
      <inkml:brushProperty name="width" value="0.05" units="cm"/>
      <inkml:brushProperty name="height" value="0.05" units="cm"/>
      <inkml:brushProperty name="color" value="#FF0066"/>
    </inkml:brush>
  </inkml:definitions>
  <inkml:trace contextRef="#ctx0" brushRef="#br0">820 228 6793,'1'-2'964,"0"1"0,0-1 0,0 1-1,0-1 1,-1 0 0,1 0-1,0 1 1,-1-1 0,1 0 0,-1 0-1,1-3 1,-3-26 3519,-15-29-4424,14 53 102,0-3-521,-1-1-1,-1 1 1,0 0 0,-11-17-1,14 24 277,0 0 0,0 0-1,0 1 1,-1-1 0,1 1-1,-1-1 1,0 1-1,0 0 1,0 0 0,0 0-1,0 0 1,0 1 0,-1-1-1,1 1 1,0 0 0,-1 0-1,1 0 1,-1 0 0,-5 0-1,0 2 149,0 0 0,1 1 0,-1 0-1,1 0 1,0 1 0,0 0 0,0 1-1,0 0 1,0 0 0,1 0 0,-1 1 0,-11 11-1,-10 8 498,-37 41 0,45-43-493,0-1 0,-41 31 0,62-52-72,-7 7-238,26-3 160,7-2 100,-1 1 1,1 2-1,28 8 0,-43-10-23,-1 1 0,1 1 0,-1 0 0,0 0 0,0 1 1,0 0-1,-1 1 0,0 0 0,0 0 0,12 14 0,-14-13-16,-1 0 1,1 1-1,-1-1 1,-1 1-1,0 0 1,0 1-1,-1-1 0,0 1 1,-1 0-1,0 0 1,0 0-1,-1 1 1,1 11-1,-3-9-43,0 0 0,-1 0 0,0 0-1,-1-1 1,0 1 0,-1 0 0,-1-1 0,0 1 0,-8 17 0,-3-2-238,-1-1 1,-2 0 0,0-1 0,-2-1-1,0-1 1,-2-1 0,-48 40 0,28-30-905,-1-2 0,-77 41 1,-167 63-2543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05.976"/>
    </inkml:context>
    <inkml:brush xml:id="br0">
      <inkml:brushProperty name="width" value="0.05" units="cm"/>
      <inkml:brushProperty name="height" value="0.05" units="cm"/>
      <inkml:brushProperty name="color" value="#FF0066"/>
    </inkml:brush>
  </inkml:definitions>
  <inkml:trace contextRef="#ctx0" brushRef="#br0">16 0 6473,'-8'4'416,"1"2"993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4:57.147"/>
    </inkml:context>
    <inkml:brush xml:id="br0">
      <inkml:brushProperty name="width" value="0.05" units="cm"/>
      <inkml:brushProperty name="height" value="0.05" units="cm"/>
      <inkml:brushProperty name="color" value="#FF0066"/>
    </inkml:brush>
  </inkml:definitions>
  <inkml:trace contextRef="#ctx0" brushRef="#br0">3 1 10170,'-2'4'7504,"14"-2"-5611,231 15-5011,118 36 1817,-268-37 1810,-27-6 161,134 4-1,-166-15-486,0-1-1,0-1 0,0-2 0,-1-1 0,54-18 0,-76 20-64,-1 0 0,0-1-1,19-11 1,-46 16 70,-258 58-22,-47 8-267,139-45 43,141-18 45,-1-3 1,-51-5-1,85 4 18,0-1-1,1 0 1,-16-5-1,23 7-4,0-1 0,-1 1 0,1-1 0,0 0 0,-1 1 0,1-1 0,0 0-1,0 0 1,0 0 0,0 0 0,-1 0 0,2 0 0,-3-2 0,3 2-3,0 1 1,0-1-1,0 0 1,-1 0-1,1 1 1,0-1-1,0 0 1,0 0-1,0 1 1,0-1-1,0 0 1,1 0-1,-1 1 1,0-1-1,0 0 1,0 0-1,1 1 1,-1-1-1,0 0 1,1 1-1,-1-1 1,1 0-1,-1 1 1,1-1-1,-1 1 1,1-1-1,-1 1 1,2-1-1,3-5-38,1 1-1,1 0 1,-1 1-1,1-1 0,0 1 1,0 1-1,0-1 1,10-2-1,63-16-203,-75 21 230,124-23-93,1 6-1,182-3 1,64 35-553,-202 5-465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31.795"/>
    </inkml:context>
    <inkml:brush xml:id="br0">
      <inkml:brushProperty name="width" value="0.05" units="cm"/>
      <inkml:brushProperty name="height" value="0.05" units="cm"/>
      <inkml:brushProperty name="color" value="#FF0066"/>
    </inkml:brush>
  </inkml:definitions>
  <inkml:trace contextRef="#ctx0" brushRef="#br0">1 338 8906,'0'-2'210,"0"0"0,0 0 0,0 0 0,0 0 0,1 1 1,-1-1-1,0 0 0,1 0 0,0 0 0,-1 1 0,1-1 0,0 0 0,0 1 0,0-1 0,0 0 1,0 1-1,1-1 0,-1 1 0,0 0 0,1-1 0,-1 1 0,1 0 0,-1 0 0,1 0 0,2-1 1,7-4-593,-1 1 1,2 0-1,10-3 1,-6 2 413,42-16 243,0 2 0,2 3 0,84-13 0,249 2 1275,-272 23-1448,456-14 100,97 13 445,17 6-38,-158-16-526,-389 4-38,232-50 0,-358 58-20,-5 1 20,0 0 1,21-8 0,-34 11-43,-1 0 0,1 0 0,0 0 0,0 0 0,0 0 0,0 0 0,0 0 0,0 0-1,0-1 1,-1 1 0,1 0 0,0 0 0,0 0 0,0 0 0,0 0 0,0 0 0,0 0 0,0 0 0,0 0 0,0-1 0,-1 1 0,1 0 0,0 0 0,0 0 0,0 0 0,0 0 0,0 0 0,0 0 0,0-1 0,0 1 0,0 0 0,0 0 0,0 0 0,0 0 0,0 0 0,0-1 0,0 1 0,0 0 0,0 0 0,0 0 0,0 0 0,0 0 0,0 0 0,0 0 0,1-1 0,-1 1 0,0 0 0,0 0-1,0 0 1,0 0 0,0 0 0,0 0 0,0 0 0,0 0 0,1-1 0,-19 0 40,-55 5 13,0 4-1,-111 26 1,150-27-51,-311 71 36,161-35-71,-480 87-422,-98-65-263,44-69 396,-43-73 271,833 75-213,711-24 216,0-42 196,-113-1-148,-61 17-55,-548 47 50,406-12 11,-445 18-7,0 1 0,0 1 0,26 7 0,-47-10-7,0 0 1,0 1-1,1-1 1,-1 0-1,0 1 1,1-1 0,-1 1-1,0-1 1,0 1-1,0 0 1,0-1-1,0 1 1,1 0-1,-1 0 1,-1 0-1,1 0 1,0 0-1,0 0 1,1 2 0,-2-2-1,0-1 0,0 1 1,0 0-1,0 0 0,0 0 1,0-1-1,-1 1 0,1 0 1,0 0-1,0-1 0,-1 1 1,1 0-1,-1-1 0,1 1 1,0 0-1,-1-1 0,0 1 1,1 0-1,-1-1 0,1 1 1,-1-1-1,1 1 0,-2 0 1,-7 4-28,0 1 0,0-1 0,-16 6 0,23-10 34,-92 34-28,-2-5 0,-108 21 1,-308 40 1,-59-31 9,12-34-36,548-26 47,-267-3 7,250-2 31,20 1 33,14 0 56,90-14 130,172-10 0,-185 21-173,262-17 550,-345 24-624,0 0-1,0 0 0,0 0 0,0 0 0,0 0 1,0 0-1,0 0 0,0 1 0,0-1 0,0 0 1,0 0-1,0 0 0,0 0 0,0 0 0,0 0 1,0 0-1,0 0 0,0 0 0,0 0 0,0 0 1,0 1-1,1-1 0,-1 0 0,0 0 0,0 0 1,0 0-1,0 0 0,0 0 0,0 0 1,0 0-1,0 0 0,0 0 0,0 0 0,0 0 1,0 0-1,1 0 0,-1 0 0,0 0 0,0 0 1,0 0-1,0 0 0,0 0 0,0 0 0,0 0 1,0 0-1,0 0 0,-13 7 145,-21 5 109,19-9 103,0-1-1,-21 1 1,36-3-295,-11-14 301,-4 13-249,11 1-96,0-1-1,0 1 1,0 0-1,0 0 1,0 0-1,0 1 1,0-1-1,0 1 1,0 0-1,-7 2 1,6-35-5210,-13-23 1769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47.775"/>
    </inkml:context>
    <inkml:brush xml:id="br0">
      <inkml:brushProperty name="width" value="0.05" units="cm"/>
      <inkml:brushProperty name="height" value="0.05" units="cm"/>
      <inkml:brushProperty name="color" value="#FF0066"/>
    </inkml:brush>
  </inkml:definitions>
  <inkml:trace contextRef="#ctx0" brushRef="#br0">1 574 7346,'35'-8'1738,"1"1"0,57-2 0,-61 9-1501,49 6 1,165 34-310,32 5 742,-225-40-476,-1-3 0,1-1 0,73-10-1,194-51 804,18-3-531,-108 34-444,265-69 0,-393 70-13,141-34 51,-183 50-42,1 3-1,65-2 1,360 31 190,-66 1 180,-360-23-175,97-17 0,54-24 153,-5 0-113,-145 34-200,91-3 1,-23 15 1,148 24-1,115 3-23,232-81 358,-312 17 1,-57 13-281,338 15-1,86 14-53,-631-8-81,0 1 1,-1 3-1,61 12 0,-100-13-130,-11-2 10,-18 0-63,14-1 175,-76-2-75,-110-17-1,69 5 130,-1456-32-34,1039 79 66,514-30-51,-118 9 2,-196 13-31,4-25-43,323-1 66,-45-5-36,55 6 39,1-1 0,0 0 0,0 0 0,-1 0 0,1 0 0,0 0 0,0-1 0,0 1-1,0-1 1,1 0 0,-1 0 0,0 0 0,-3-4 0,6 6-1,0 0-1,0-1 1,0 1 0,-1 0-1,1-1 1,0 1-1,0 0 1,0 0-1,0-1 1,0 1 0,0 0-1,0-1 1,0 1-1,0 0 1,0-1 0,0 1-1,0 0 1,0-1-1,0 1 1,0 0 0,1-1-1,-1 1 1,0 0-1,0-1 1,0 1 0,0 0-1,1-1 1,-1 1-1,0 0 1,0 0-1,0 0 1,1-1 0,-1 1-1,0 0 1,0 0-1,1 0 1,0-1 0,11-6-89,-12 7 90,14-5-65,1 0-1,-1 1 1,1 1-1,0 0 1,0 1-1,23 0 1,0-1 2,350-10-2,1 24 137,206 22-6,-28 6-99,-50-26 79,-499-13-43,479-4 97,-39-1-17,644 34 27,-1061-26-75,202 11 868,-184-26-279,-4 3-526,-35 6 40,1 0 0,21-1-1,2 7-59,-43-3-62,16-23 87,-8 10-246,-7 11 106,0 0 1,0-1-1,0 1 0,0-1 0,-1 0 0,1 1 0,-1-1 0,1 0 0,-1 0 0,0 0 0,0 0 0,0 0 0,-1 0 0,1-1 1,-1 1-1,0 0 0,0 0 0,0 0 0,0 0 0,0-1 0,-1 1 0,1 0 0,-1 0 0,-1-4 0,0 2 32,1 1-1,-1 0 1,0 0-1,0 0 1,0 0 0,-1 1-1,1-1 1,-1 1-1,-4-5 1,7 8-3,27 4 80,-21-2-30,26 0 266,-19-3-717,-13 1 353,0 0 0,0 0 0,0 0 0,-1 0 0,1 0 0,0 0 0,0 0 0,0 0 0,0 0 0,0 0 0,-1-3-1915,-22-5 578,-18-3-2445,35 10 1778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51.595"/>
    </inkml:context>
    <inkml:brush xml:id="br0">
      <inkml:brushProperty name="width" value="0.05" units="cm"/>
      <inkml:brushProperty name="height" value="0.05" units="cm"/>
      <inkml:brushProperty name="color" value="#FF0066"/>
    </inkml:brush>
  </inkml:definitions>
  <inkml:trace contextRef="#ctx0" brushRef="#br0">3359 660 9362,'-29'24'2223,"29"-24"-2185,0 0 1,0 0 0,0 1 0,0-1 0,0 0-1,-1 0 1,1 0 0,0 0 0,0 0-1,0 1 1,0-1 0,0 0 0,0 0-1,0 0 1,-1 0 0,1 0 0,0 0-1,0 0 1,0 0 0,0 0 0,-1 0-1,1 0 1,0 0 0,0 1 0,0-1-1,0 0 1,0 0 0,-1 0 0,1 0 0,0 0-1,0 0 1,0-1 0,0 1 0,-1 0-1,1 0 1,0 0 0,0 0 0,0 0-1,0 0 1,-1 0 0,1 0 0,0 0-1,0 0 1,0 0 0,0-1 0,0 1-1,9-17 1618,-8 15-1624,1 0 0,-1 0 0,0 0 1,1 0-1,-1 0 0,0 0 0,-1 0 0,1 0 0,0-1 0,-1 1 1,1 0-1,-1-1 0,0 1 0,1 0 0,-1-1 0,0 1 1,-1 0-1,1-1 0,0 1 0,-1 0 0,1-1 0,-1 1 1,0 0-1,1-1 0,-1 1 0,0 0 0,-1 0 0,1 0 0,-2-3 1,-4-2 106,0 0 0,0 1 0,0-1 1,-1 1-1,-15-9 0,-12-5 44,-1 2 0,-68-23-1,11 12 51,-190-31 0,-355-5 158,593 63-257,-1 2 1,1 1 0,-1 3 0,1 2 0,0 2 0,1 1-1,0 3 1,-66 26 0,-5 17-27,-7 2-29,-166 41 90,-8-22 205,2-2-49,267-66-326,0 0 1,0 2-1,1 1 0,1 1 0,-1 1 1,2 1-1,0 1 0,1 1 1,0 2-1,-29 28 0,36-29 2,0 1 1,1 1-1,1 0 0,-12 23 1,4 0-14,2 0 1,-26 86 0,40-104 14,1 1 0,1-1 0,1 1 0,1 0 0,1 0 0,1 0 0,4 29 0,17 81 44,9 89 26,-22-84-45,-5-53-76,22 123 0,-19-181 39,1 0 0,1-1 0,2 0 0,0-1 0,2 0 0,1-1 0,1 0 0,23 30 0,10 7 19,4-3 0,67 62 0,-79-87-5,1-1 0,1-3 1,2-1-1,58 31 0,-60-42 22,1-1 1,70 19-1,92 11 118,-86-22-92,-62-13 29,321 69 126,-277-66-158,184 8 1,173-39 456,-419 12-501,439-50 130,-415 40-153,-2-2 1,69-27-1,-106 33 24,-1-1 0,0-1 0,-1-1 0,0-1 1,-1 0-1,0-2 0,-1 0 0,-1-1 0,0-1 1,27-34-1,-27 25-24,0 0 1,-2-1-1,-1 0 1,-1-2-1,-1 0 0,-2 0 1,14-56-1,-14 30-80,-2 0 0,-3-1 0,-2 1 1,-2-1-1,-3 0 0,-3 0 0,-2 1 0,-2-1 0,-19-66 0,-2 12-33,-31-137 122,31 106 50,-57-164 0,-35-99-4,80 172-62,25 134 13,5 33 55,-2 1 0,-34-94 0,42 146-42,0 0 0,-1 0 0,-1 0 0,0 0 0,0 1 0,-1 0 0,-1 1 0,0 0 0,0 0 1,-19-15-1,14 16-21,0 0 0,-1 1 0,1 1 0,-1 0 1,-1 1-1,1 1 0,-1 0 0,-22-4 0,-15 1 3,-1 1 0,-85 1-1,-113 18 16,184-8-45,-541 54-846,515-42 621,2 3-1,0 5 1,1 3-1,-134 61 1,-297 200-388,459-250 669,2 3 1,2 2 0,2 3-1,2 3 1,-82 92 0,133-136-12,-27 32-26,-37 59 0,60-83 17,1 0 0,0 1-1,1 0 1,0 1 0,1-1 0,1 1 0,0 0-1,-3 29 1,4 78-33,12 127 1,-5-193 39,1 40 21,18 239 23,-11-230-15,29 122 0,-32-197-23,0 0 0,2 0 0,2-1 1,0 0-1,2-1 0,1-1 0,1 0 0,1-1 1,34 37-1,-15-24 36,2-1 1,59 44 0,95 55 59,-72-54-96,-48-30-2,140 75-1,-186-115 10,1-1 1,0-1-1,0-1 0,1-2 1,0-1-1,1-1 0,-1-2 1,1 0-1,37-2 0,5-7 187,-1-4-1,122-31 1,-53 9-57,283-34-22,-339 55-117,83-21 0,-124 20 20,0-2 0,-1-2 0,68-33 0,45-41 263,260-198 1,-355 240-134,-2-2 0,-3-2 0,67-80 0,-104 108-51,-1 0 1,-1-1-1,-1-1 0,-1 0 0,11-28 0,-17 32-83,-1 1 0,-2-2 1,0 1-1,-1 0 0,0-1 1,-2 0-1,-1-31 0,-4 16-37,-1-1-1,-2 1 1,-2 0 0,-21-60-1,-66-141-94,75 192 115,-147-327 118,128 290-167,-95-153 0,116 211 19,0 0 0,-2 2 0,0 0 0,-2 1 0,0 1 0,-2 1-1,0 1 1,-1 2 0,-1 0 0,-29-14 0,9 13-18,-1 1 1,-1 3-1,0 2 0,0 2 1,-1 2-1,-60-2 1,-152 10-268,-4 23-63,-397 51-1363,-160 24 669,495-58 347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39.498"/>
    </inkml:context>
    <inkml:brush xml:id="br0">
      <inkml:brushProperty name="width" value="0.05" units="cm"/>
      <inkml:brushProperty name="height" value="0.05" units="cm"/>
      <inkml:brushProperty name="color" value="#FF0066"/>
    </inkml:brush>
  </inkml:definitions>
  <inkml:trace contextRef="#ctx0" brushRef="#br0">0 1 8002,'31'43'-656,"-32"-45"1832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41.314"/>
    </inkml:context>
    <inkml:brush xml:id="br0">
      <inkml:brushProperty name="width" value="0.05" units="cm"/>
      <inkml:brushProperty name="height" value="0.05" units="cm"/>
      <inkml:brushProperty name="color" value="#FF0066"/>
    </inkml:brush>
  </inkml:definitions>
  <inkml:trace contextRef="#ctx0" brushRef="#br0">1 465 7330,'2'0'3691,"8"-4"-2454,4-5-1258,-5 3 105,-1 1 0,1 1 0,0-1-1,0 2 1,0-1 0,1 1 0,0 1-1,-1-1 1,15 0 0,-20 2-59,-1 1 0,1 0 0,0 0 0,0 1 0,-1-1 0,1 1 0,0 0 0,-1 0 0,1 0 0,-1 0 0,1 0 0,-1 1 0,0 0 0,5 2 0,-4-1 31,0-1 1,0 0-1,1 0 0,-1 0 0,8 1 0,12 0 123,0-2 0,1 0 0,0-2 0,-1-1 0,0 0 0,31-9 0,40-3 98,-54 13-214,-1 1 1,1 2 0,-1 2 0,0 2 0,59 15-1,-74-16 39,0-1 0,1-2 0,-1 0 0,1-2 0,-1-1 0,47-7-1,150-46 423,-149 33-390,81-12 0,-106 27-82,1 3 1,0 1 0,0 3 0,70 10 0,-76-6-17,1-3 0,85-5 0,84-26 520,-165 23-494,1 2 0,85 5 0,-45 1-45,-25-2 13,40 1 219,144-18 1,-194 13-205,0 1 0,0 3 0,69 9 0,51 1 24,-122-12-27,60-11 0,-72 7-3,1 1 1,79 3-1,82 7 43,-179-5-74,1-1 0,32-6 0,-29 3 31,37 0 0,98-4 5,191-12 173,-318 16-192,183-15 46,-84 28 273,-133-9-340,30 0 106,44 6 219,-61-5-289,-10 0-41,0-1-1,0 0 1,0 0-1,0 0 0,8-2 1,-12 2-60,1 0 0,-1-1 0,0 1 0,0 0 0,0 0 0,0-1 0,1 1 0,-1 0 0,0-1 0,0 1 0,0 0 0,0-1 1,0 1-1,0 0 0,0-1 0,0 1 0,0 0 0,0-1 0,0 1 0,0 0 0,0-1 0,0 1 0,0 0 0,0-1 0,0 1 0,0 0 0,0-1 0,-1 1 1,1 0-1,0 0 0,0-1 0,-1 1 0,0-6-294,-5-17-608,0 0-1,-2 0 1,-16-34 0,15 38 270,-31-55-2355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41.640"/>
    </inkml:context>
    <inkml:brush xml:id="br0">
      <inkml:brushProperty name="width" value="0.05" units="cm"/>
      <inkml:brushProperty name="height" value="0.05" units="cm"/>
      <inkml:brushProperty name="color" value="#FF0066"/>
    </inkml:brush>
  </inkml:definitions>
  <inkml:trace contextRef="#ctx0" brushRef="#br0">0 13 12123,'33'-10'1328,"2"7"3585,-7 12-8450,4 11 1881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42.432"/>
    </inkml:context>
    <inkml:brush xml:id="br0">
      <inkml:brushProperty name="width" value="0.05" units="cm"/>
      <inkml:brushProperty name="height" value="0.05" units="cm"/>
      <inkml:brushProperty name="color" value="#FF0066"/>
    </inkml:brush>
  </inkml:definitions>
  <inkml:trace contextRef="#ctx0" brushRef="#br0">603 486 8826,'10'-5'776,"16"-10"669,-25 14-1298,0 0-1,0 0 1,-1 1-1,1-1 1,0 0 0,-1 0-1,1 0 1,0 0-1,-1 0 1,1 0 0,-1 0-1,0 0 1,1 0 0,-1 0-1,0-1 1,0 1-1,1 0 1,-1 0 0,0 0-1,0 0 1,0 0 0,0 0-1,-1-3 1,-1-4 454,1 2-442,0 0 0,0 0 0,-1 0 0,0 0 0,0 0 0,0 0 1,-7-10-1,8 15-166,0 0 1,0 0-1,0 0 1,-1 1-1,1-1 1,0 0-1,0 0 1,-1 1-1,1-1 1,-1 1-1,1-1 1,0 1-1,-1 0 1,1 0-1,-1-1 1,1 1-1,-1 0 1,1 0 0,-3 1-1,-29 5-32,20-2 102,59-14 227,226-35-104,81 22-120,-344 23-62,283-5 108,39-1 9,-245 3 168,-276 10 23,117-6-305,-1278 90 102,1267-81-65,-147 8 31,221-20-35,18-3 14,22-5 10,-29 10-64,95-22 50,176-18 0,-204 32-61,460-36 75,20 18-71,-14-23 49,-411 30-60,-224 24-74,-108 19 0,171-19 98,-532 86-4,261-33 28,-96 16 71,383-70-77,0-1 1,-23 0-1,39-4 3,8-3-3,9-2-23,1 0-1,-1 1 1,1 0 0,0 1-1,17-4 1,363-86-104,8 18 84,-292 56 36,539-83 24,-202 58-621,-378 38 29,-54 2 97,-13 5 435,0 0 1,0 0-1,1 0 1,-1 0 0,0 0-1,0 0 1,0-1 0,0 1-1,0 0 1,0 0 0,0 0-1,0 0 1,0 0 0,0-1-1,0 1 1,1 0-1,-1 0 1,0 0 0,0 0-1,0 0 1,0-1 0,0 1-1,0 0 1,0 0 0,0 0-1,0 0 1,-1-1 0,1 1-1,0 0 1,0 0-1,0 0 1,0 0 0,0 0-1,0-1 1,0 1 0,0 0-1,0 0 1,0 0 0,0 0-1,-1 0 1,1 0-1,0 0 1,0-1 0,0 1-1,0 0 1,-8-4-590,1 1 0,-1-1 0,1 1 0,-12-3-1,-95-30-2374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42.008"/>
    </inkml:context>
    <inkml:brush xml:id="br0">
      <inkml:brushProperty name="width" value="0.05" units="cm"/>
      <inkml:brushProperty name="height" value="0.05" units="cm"/>
      <inkml:brushProperty name="color" value="#FF0066"/>
    </inkml:brush>
  </inkml:definitions>
  <inkml:trace contextRef="#ctx0" brushRef="#br0">1344 229 8666,'44'8'985,"-26"-5"-47,0 0 0,0-1 0,36-1 0,-7-2-844,0 2 0,0 2 0,0 2 0,80 20 1,-93-17 1,1-1 1,0-2 0,0-1-1,47-1 1,137-16 30,625-120-33,-384 52-72,4 23 21,107 38 36,-69 24 14,-332-6-114,238 7 237,-337 0-123,0 3 0,-1 4 0,115 33 0,-184-45-93,2 1 4,0 0 1,0 0 0,-1 0 0,1 0 0,0 0-1,0 0 1,4 4 0,-7-5-2,0 1-1,0-1 1,0 0-1,1 0 1,-1 0-1,0 1 1,0-1-1,0 0 1,0 0-1,0 0 1,0 1-1,0-1 0,0 0 1,0 0-1,0 1 1,0-1-1,-1 0 1,1 0-1,0 0 1,0 1-1,0-1 1,0 0-1,0 0 1,0 0-1,0 0 1,0 1-1,-1-1 1,1 0-1,0 0 1,0 0-1,0 0 1,0 0-1,0 1 1,-1-1-1,1 0 1,0 0-1,0 0 1,0 0-1,-1 0 1,1 0-1,-22 8 169,-76 20 35,-200 47 33,-120-5-98,-110-19-11,-103-42-77,9-48-21,26-18 0,515 49-15,-400-28 30,-74 33 3,169 24-73,220-11-2,-853 58-186,958-62 222,29-2-34,-66-1 1,158-17-91,264-43 146,3 14 1,419-1-1,-190 53-8,-478-7-19,572 5 250,-375-5-90,90 1 91,272 4 33,-84-14-119,-310 2 8,188-8 154,-286-5-225,-131 20-85,-10-2 26,-11-3 6,4 3-43,0-1 1,0 0-1,0 1 1,0-1-1,0 1 1,0 0-1,0 0 1,-6 1-1,-16 0 8,-279 12 93,-1091 79-99,883-63 18,355-21-20,-491 12 57,92-13-54,50-7-14,457 0-14,-378-6 28,11-28-542,392 31 447,-1-1 0,1-2 0,0 0 0,1-1 1,-25-12-1,47 19 66,1 0 1,-1 0-1,0-1 1,0 1-1,0-1 1,0 1-1,1 0 1,-1-1-1,0 0 1,0 1-1,1-1 1,-1 1-1,0-1 1,1 0-1,-1 1 0,1-1 1,-1 0-1,1 0 1,-1 0-1,1 1 1,-1-1-1,1 0 1,0 0-1,-1-1 1,2 1-6,-1 0 0,0 0 0,1 0 0,-1 0 0,1 1 1,-1-1-1,1 0 0,-1 0 0,1 0 0,-1 1 0,1-1 0,0 0 0,-1 1 0,1-1 1,0 0-1,0 1 0,0-1 0,1 0 0,8-4-113,1 0-1,0 1 0,12-4 1,-15 6 88,37-11-87,1 1-1,75-7 1,97 4 138,-54 14-11,209 26 1,165 63 34,-39-2-20,-388-73 46,1-6 0,137-7-1,-119-9 104,171-35-1,123-61 131,-384 92-250,-27 8-8,0 1 1,1 0-1,-1 1 0,1 0 1,19-1-1,-65 20-1,-43 11-247,37-12 443,-73 17 0,100-29-604,0-1 1,0-1-1,0 0 0,0-1 1,0 0-1,0 0 0,-1-1 0,1-1 1,0 0-1,1 0 0,-17-7 1,-21-15-2533</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34.388"/>
    </inkml:context>
    <inkml:brush xml:id="br0">
      <inkml:brushProperty name="width" value="0.05" units="cm"/>
      <inkml:brushProperty name="height" value="0.05" units="cm"/>
      <inkml:brushProperty name="color" value="#FF0066"/>
    </inkml:brush>
  </inkml:definitions>
  <inkml:trace contextRef="#ctx0" brushRef="#br0">1 23 5569,'3'-3'510,"0"1"1,0 0-1,0 0 0,0 0 0,0 0 1,1 1-1,-1-1 0,1 1 0,4-2 1,-6 0 1584,-3 11-1107,3-8-985,-1 0 1,1 0 0,-1 0-1,1 0 1,-1 0-1,1 0 1,-1 0-1,1 0 1,-1 0-1,1-1 1,-1 1-1,0 0 1,1-1-1,-1 1 1,3-2-1,3 0 4,-1 1 26,1 1 1,-1 0 0,1 0 0,8 2 0,-13-2-180,0 0 0,1 0-1,-1 1 1,0-1 0,0 1 0,0 0-1,0 0 1,0 0 0,0 0 0,0 0-1,0 0 1,0 0 0,0 0 0,-1 1 0,1-1-1,1 3 1,-1 0-2190,-3 1-156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36.340"/>
    </inkml:context>
    <inkml:brush xml:id="br0">
      <inkml:brushProperty name="width" value="0.05" units="cm"/>
      <inkml:brushProperty name="height" value="0.05" units="cm"/>
      <inkml:brushProperty name="color" value="#FF0066"/>
    </inkml:brush>
  </inkml:definitions>
  <inkml:trace contextRef="#ctx0" brushRef="#br0">1168 554 7906,'-6'-9'691,"-1"0"1,0 1 0,0 0-1,0 0 1,-1 1-1,0 0 1,-16-10 0,-70-35-1558,48 27 1376,27 16-470,0 0-1,0 1 1,0 0 0,-1 2 0,0 0-1,0 2 1,-1 0 0,-23-1 0,30 4-37,-1 1 0,0 0 1,0 1-1,0 1 0,0 1 0,1 0 1,-1 0-1,1 2 0,0-1 1,0 2-1,-23 13 0,18-7-2,0 1 1,1 1-1,1 0 0,0 2 1,1 0-1,1 1 0,-17 22 0,2 6-1,-47 94 0,70-121 8,0 0 0,2 0 0,0 0 1,-5 38-1,9-49-4,-4 14 27,-1-1 0,-1 1 0,-1-1 0,0-1 0,-2 0 0,-19 31 1,15-27 11,1 1 1,-18 45 0,18-25-17,10-32-23,0 0 1,-1 0-1,-1 0 0,0 0 0,-9 15 0,4-12 7,0 1-1,1-1 1,1 1-1,1 1 1,0 0-1,1 0 1,1 0-1,-4 26 1,-1 73 162,9 163 1,5-237-58,1-1 0,2-1 0,13 41 0,4 18-32,-14-40-79,-5-27-1,1-1 0,1 0 0,22 57 0,-22-75 1,1-1 0,0 0 1,1-1-1,0 0 0,1 0 0,22 18 0,11 14-9,116 143 8,-154-181 0,-1-1 1,1 0-1,-1 0 0,1 0 0,0 0 1,1-1-1,-1 0 0,0 0 0,1 0 1,0-1-1,0 0 0,0 0 0,0 0 1,0-1-1,0 0 0,0 0 0,0 0 1,0-1-1,1 0 0,-1 0 0,0 0 1,0-1-1,0 0 0,1-1 0,-1 1 1,0-1-1,-1 0 0,1 0 0,0-1 1,-1 0-1,9-5 0,205-151 76,-206 150-76,-1-1 0,0 0 0,-1 0 1,0-1-1,-1-1 0,0 0 0,-1 0 0,0-1 0,-1 0 0,0 0 0,-1-1 0,-1 0 0,0 0 0,-1-1 0,0 0 0,-1 0 1,2-20-1,9-57-7,3 0 0,55-158 1,-53 197 9,88-261 139,-102 291-111,-1-1 0,-1 0 1,-1 0-1,-1 0 0,-2 0 1,-3-46-1,-35-144 83,23 143-114,-24-118-37,-80-465-14,118 649 42,-4-32-177,-11-47 1,15 81 164,1 0-121,-1 1-1,1 0 1,-1 0 0,1 0-1,-1 0 1,0 0-1,1 0 1,-1 0 0,0 0-1,0 0 1,-1 0 0,1 1-1,0-1 1,-1 0-1,1 1 1,-1-1 0,1 1-1,-1-1 1,0 1-1,0 0 1,1 0 0,-1-1-1,0 2 1,-4-3 0,-33-7-2403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15.786"/>
    </inkml:context>
    <inkml:brush xml:id="br0">
      <inkml:brushProperty name="width" value="0.05" units="cm"/>
      <inkml:brushProperty name="height" value="0.05" units="cm"/>
      <inkml:brushProperty name="color" value="#FF0066"/>
    </inkml:brush>
  </inkml:definitions>
  <inkml:trace contextRef="#ctx0" brushRef="#br0">0 225 8410,'9'8'3940,"-9"-7"-3915,0 0 1,1-1 0,-1 1 0,0 0 0,1-1 0,-1 1-1,1-1 1,-1 1 0,1-1 0,-1 1 0,1-1-1,0 1 1,-1-1 0,1 1 0,-1-1 0,1 0-1,0 1 1,-1-1 0,1 0 0,0 0 0,0 1-1,-1-1 1,1 0 0,0 0 0,0 0 0,-1 0 0,1 0-1,0 0 1,0 0 0,-1 0 0,1 0 0,0-1-1,-1 1 1,1 0 0,0 0 0,0-1 0,-1 1-1,2-1 1,76-59 696,-55 41-634,-19 16-68,-1 0 0,1 0 0,1 1 0,-1-1 1,0 1-1,0 0 0,1 1 0,-1-1 0,1 1 1,0 0-1,-1 0 0,1 0 0,0 1 0,-1-1 0,1 1 1,0 0-1,0 1 0,6 0 0,2 2-6,0 1 0,-1 1 0,1 0-1,21 12 1,-16-8 8,16 8-16,13 7-1,0-3-1,71 23 1,-104-40-1,1 0 0,0-1 1,0 0-1,0-2 0,0 0 0,0 0 1,0-2-1,0 1 0,0-2 0,0 0 0,0-1 1,0-1-1,16-5 0,144-76 306,-19 8 11,-124 64-273,-1 2 0,2 1 1,-1 1-1,65-8 0,-75 15-45,0 1 0,-1 1-1,1 1 1,0 1 0,-1 1 0,1 1 0,-1 1 0,35 12 0,57 33 22,-66-27 6,74 23 1,-105-42-3,-1-1 0,1 0 1,0-1-1,1-1 0,-1-1 1,0 0-1,0-2 0,29-4 1,7-7 224,67-24 1,-72 21-116,7-2-60,1 3 0,1 2 0,0 2 1,1 4-1,0 1 0,0 3 0,100 8 0,-84 3-83,93 6 42,-135-13-28,-1-1 1,0-2-1,43-9 0,68-25 63,-88 21-19,0 2-1,59-6 0,-72 15-43,1 2-1,-1 1 0,0 3 0,1 1 1,-1 1-1,-1 3 0,1 1 0,-1 2 0,-1 2 1,0 1-1,63 32 0,-5 10-16,-32-17 1,87 36 0,-128-64 13,1-2 0,1 0 0,-1-2 0,1-1 0,0-1 0,1-1 0,40 0 0,16-10 0,0-3-1,135-35 0,-125 25-91,22-7-236,156-29-4087,-202 44 1531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37.889"/>
    </inkml:context>
    <inkml:brush xml:id="br0">
      <inkml:brushProperty name="width" value="0.05" units="cm"/>
      <inkml:brushProperty name="height" value="0.05" units="cm"/>
      <inkml:brushProperty name="color" value="#FF0066"/>
    </inkml:brush>
  </inkml:definitions>
  <inkml:trace contextRef="#ctx0" brushRef="#br0">1 11 5969,'24'-6'6658,"-23"6"-6515,0-1 1,1 0-1,-1 1 0,0-1 0,1 1 0,-1 0 1,1-1-1,-1 1 0,1 0 0,-1 0 0,1 0 1,-1 0-1,1 0 0,-1 0 0,1 0 0,-1 1 1,1-1-1,-1 0 0,1 1 0,-1 0 0,0-1 1,2 2-1,14 8 102,1-1 1,0-1 0,0-1-1,28 8 1,-36-12-127,0-1 0,1 0 0,-1 0 0,20-1 0,-6 0 37,119 9 240,248 23 358,-4 33 70,-350-57-709,0-1 0,0-1 0,0-3 1,1-1-1,0-2 0,67-6 0,-68 0 20,1 0 15,43-1-1,-67 6-136,0 0 0,1 1 0,-1 1 0,0 1 0,0 0 0,22 8 0,-20-5-27,-4-1 15,1 0 0,0 0 0,0-2 0,0 1-1,0-2 1,0 0 0,24 1 0,-13-5 6,0-1 1,-1-2 0,44-12-1,26-6 11,-84 22-24,0 0-1,0 1 1,0 0 0,0 0 0,0 1 0,0 0-1,0 1 1,0 0 0,-1 0 0,1 1-1,14 7 1,-22-10-14,18 3 102,-18-3-93,0 0 1,1 1-1,-1-1 1,0 0-1,1 0 1,-1 0-1,0 0 0,1 0 1,-1 0-1,0 0 1,1 0-1,-1-1 0,0 1 1,1-1-1,-1 1 1,0-1-1,0 1 0,0-1 1,1 1-1,-1-1 1,0 0-1,0 0 0,0 0 1,0 0-1,0 1 1,0-1-1,1-2 0,-1 2-176,0 0-1,0 0 0,0 0 1,0 0-1,0 0 0,0 0 0,-1 0 1,1 0-1,0-1 0,-1 1 1,1 0-1,0-1 0,-1 1 0,0 0 1,1-1-1,-1 1 0,0 0 0,1-1 1,-1 1-1,0-1 0,-1-2 1,0 0-252,-1 0 1,1 0 0,-1-1 0,-1 1 0,1 1-1,0-1 1,-1 0 0,-3-3 0,-51-61-2631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52.998"/>
    </inkml:context>
    <inkml:brush xml:id="br0">
      <inkml:brushProperty name="width" value="0.05" units="cm"/>
      <inkml:brushProperty name="height" value="0.05" units="cm"/>
      <inkml:brushProperty name="color" value="#FF0066"/>
    </inkml:brush>
  </inkml:definitions>
  <inkml:trace contextRef="#ctx0" brushRef="#br0">0 0 7546,'30'54'-657,"-52"-45"1762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5:53.711"/>
    </inkml:context>
    <inkml:brush xml:id="br0">
      <inkml:brushProperty name="width" value="0.05" units="cm"/>
      <inkml:brushProperty name="height" value="0.05" units="cm"/>
      <inkml:brushProperty name="color" value="#FF0066"/>
    </inkml:brush>
  </inkml:definitions>
  <inkml:trace contextRef="#ctx0" brushRef="#br0">1 296 6185,'2'1'233,"1"1"0,0-1 0,0 0 0,0 0 0,0 0 0,0-1-1,0 1 1,0-1 0,0 1 0,0-1 0,0 0 0,0 0 0,1-1 0,-1 1-1,5-2 1,2 1-238,20-3-99,1-2-1,-1-1 0,0-2 1,-1-1-1,40-18 0,137-82 495,-183 97-339,3-2 39,109-69 414,-128 77-257,-13 8-12,-18 9 74,-24 18-86,2 1-1,-62 53 1,74-55-160,-2 1-28,-26 22 6,-2-4 0,-110 62 0,163-103-33,7-2 5,-1 0-1,0-1 1,0 0 0,0 0 0,-1 0 0,1-1 0,-8 2 0,13-3-7,0 0 0,0 0 0,0 0 0,-1 0 1,1 0-1,0 0 0,0 0 0,0 1 0,-1-1 0,1 0 0,0 0 0,0 0 0,-1 0 1,1 0-1,0-1 0,0 1 0,0 0 0,-1 0 0,1 0 0,0 0 0,0 0 0,0 0 1,0 0-1,-1 0 0,1 0 0,0 0 0,0-1 0,0 1 0,0 0 0,-1 0 1,1 0-1,0 0 0,0-1 0,0 1 0,0 0 0,0 0 0,0 0 0,0 0 0,-1-1 1,1 1-1,0 0 0,0 0 0,0 0 0,0-1 0,0 1 0,0 0 0,0 0 1,0-1-1,8-11 191,16-10 45,170-112 354,-132 95-556,33-22 9,135-64-1,-207 114-41,0 2 0,33-9 1,-54 17-7,-1 1-1,1-1 1,-1 1 0,1 0 0,-1-1 0,1 1 0,0 0 0,-1 0 0,1 0 0,0 0 0,-1 0 0,1 0 0,-1 1 0,1-1 0,0 1-1,1 0 1,-2-1 0,-1 1-1,0-1 1,0 0-1,0 0 0,1 1 1,-1-1-1,0 0 0,0 1 1,0-1-1,0 0 0,0 1 1,0-1-1,0 0 1,0 1-1,0-1 0,0 0 1,0 1-1,0-1 0,0 1 1,0-1-1,0 0 0,0 1 1,0-1-1,0 0 1,0 1-1,-1-1 0,-10 17 7,-20 16 37,-2-1 0,-67 50 0,-84 40 5,140-96-47,0-2-1,-2-2 1,-1-3-1,-51 15 1,96-33 1,0 0 0,-1 0 0,1 0 1,-1-1-1,1 0 0,-1 1 0,1-1 0,-1 0 0,1 0 0,-1 0 1,1 0-1,-1-1 0,-4 0 0,7 1-2,0 0-1,0-1 1,0 1-1,-1 0 1,1 0 0,0-1-1,0 1 1,0 0-1,-1 0 1,1-1 0,0 1-1,0 0 1,0-1-1,0 1 1,0 0 0,0-1-1,0 1 1,0 0-1,0 0 1,0-1 0,0 1-1,0 0 1,0-1-1,0 1 1,0 0 0,0-1-1,0 1 1,0 0-1,0-1 1,0 1 0,0 0-1,1-1 1,13-17 7,6 1-2,1 0 0,1 1 0,0 1 0,37-18 0,99-36 36,-154 68-39,5-3 0,1 1 0,0 0 0,19-3 0,-28 6-2,0-1 0,0 1 0,-1 0 0,1 0 0,0 0 1,0 0-1,0 0 0,0 0 0,0 0 0,0 0 0,0 0 0,0 0 1,0 0-1,0 1 0,0-1 0,0 0 0,0 1 0,0-1 1,0 1-1,-1-1 0,1 1 0,0-1 0,0 1 0,0-1 0,-1 1 1,1 0-1,0 0 0,-1-1 0,1 1 0,-1 0 0,1 0 0,-1 0 1,1 0-1,-1-1 0,0 1 0,1 0 0,-1 0 0,0 0 1,0 0-1,1 0 0,-1 0 0,0 0 0,0 0 0,0 0 0,0 0 1,0 0-1,-1 0 0,1 0 0,0 0 0,-1 1 0,-1 6 7,-1 0-1,0-1 0,0 1 1,0-1-1,-1 0 1,0 0-1,-1 0 0,0-1 1,0 0-1,0 0 1,-12 11-1,0-2 8,0-1 0,-2-1 1,-21 12-1,25-16-2,-1-1 1,-20 7-1,32-13-9,0-1 0,-1 1 0,1-1-1,-1 0 1,1 0 0,-1 0 0,1-1 0,-1 0-1,0 0 1,1 0 0,-1 0 0,0-1-1,1 0 1,-5-1 0,6 1-7,1 0 1,0-1-1,0 1 0,0-1 0,0 1 1,1-1-1,-1 0 0,0 1 1,1-1-1,-1 0 0,1 0 0,0 0 1,-1 0-1,1-1 0,0 1 1,0 0-1,1 0 0,-1-1 0,0 1 1,1 0-1,-1-1 0,1 1 1,0-1-1,0 1 0,0-1 0,0 1 1,1-4-1,0-6-36,1 1-1,0 0 1,1 0-1,6-17 1,-4 18-7,0 0 0,0 1 0,1 0 0,0-1 0,11-11 0,-8 11-1001,-2 0 1,14-22-1,-16 15-1209</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43.800"/>
    </inkml:context>
    <inkml:brush xml:id="br0">
      <inkml:brushProperty name="width" value="0.05" units="cm"/>
      <inkml:brushProperty name="height" value="0.05" units="cm"/>
      <inkml:brushProperty name="color" value="#FF0066"/>
    </inkml:brush>
  </inkml:definitions>
  <inkml:trace contextRef="#ctx0" brushRef="#br0">1008 1 7866,'13'0'987,"0"0"0,0 1 1,0 0-1,0 1 1,24 6-1,57 27-690,-67-24-285,0 0 1,43 9-1,-58-18 74,0-1 0,0 0-1,0-1 1,0 0-1,0-1 1,-1 0-1,16-4 1,78-26 293,-79 22-292,-31 11-93,1 0 0,-1 0 0,0 0 0,1 0 0,-8 6 0,-14 8 1,24-15 5,-261 141 77,196-115-46,-2-3-1,-1-4 1,0-2-1,-1-4 1,-74 6-1,-363-4 790,414-21-482,59 2-180,0 2 0,-43 3 0,141-1-146,139-21 237,17-2 20,273 9 34,21 28-197,-32-27 104,-370 1 8,0-5 0,179-49 0,-280 62-211,-5 2 2,-1 0-1,0 0 1,0-1-1,0 1 1,-1-1 0,1 0-1,0 0 1,6-5-1,-10 5 23,-6 0-3,-12 1 1,0 0 1,-29 4-1,33-2-22,-588 82 90,37 23-56,429-80-33,-635 143 8,669-146-3,-72 22-83,236-56-59,357-84 124,-316 70 36,319-70 41,-216 50-58,418-93 27,-586 129-46,465-117-29,-529 134-20,-32 17-1,10-5 31,-701 261-49,215-117 94,333-104-10,-14 5 7,-216 64 32,359-112-28,44-15-19,27-2-3,1 0 0,-1 0 0,0 0 0,1 0 0,-1 0 0,0-1 0,1 1-1,-1 0 1,1 0 0,-1 0 0,0-1 0,1 1 0,-1 0 0,1-1 0,-1 1 0,1-1-1,-1 1 1,1 0 0,-1-1 0,0 0 0,1 1 0,0-1-1,0 0 1,0 1-1,0-1 1,0 1-1,0-1 1,0 1-1,0-1 1,0 1 0,0-1-1,0 0 1,0 1-1,0-1 1,1 1-1,-1-1 1,0 1 0,0-1-1,0 1 1,1-1-1,-1 1 1,0-1-1,1 0 1,19-18-20,27-13 15,1 3 0,1 1-1,59-23 1,-84 40 10,108-47 54,233-69 1,190-5-35,-516 126-27,231-34 1,-183 31-3,95 2 0,-148 10-81,-34-3 83,0 0 1,1 0-1,-1 0 0,0 0 0,0 0 1,0 0-1,1 0 0,-1 0 0,0 0 0,0 0 1,1 1-1,-1-1 0,0 0 0,0 0 1,0 0-1,1 0 0,-1 0 0,0 0 1,0 0-1,0 1 0,1-1 0,-1 0 1,0 0-1,0 0 0,0 0 0,0 1 0,0-1 1,0 0-1,1 0 0,-1 0 0,0 1 1,0-1-1,0 0 0,0 0 0,0 1 1,0-1-1,0 0 0,0 0 0,0 0 1,0 1-1,0-1 0,0 0 0,0 0 0,0 1 1,0-1-1,0 0 0,0 0 0,0 0 1,0 1-1,-1-1 0,1 0 0,0 0 1,0 1-1,0-1 0,0 0 0,0 0 1,0 0-1,-1 0 0,1 1 0,0-1 1,-1 0-1,-7 6-20,0 0 0,0-1 0,-1 0 0,0-1 0,0 0 0,-12 3 0,1 1-2,-512 175-12,-10-42 150,83-19 243,434-115-304,25-7-51,0 0-1,0 0 0,0 0 1,0 0-1,0 0 0,0 0 0,0 0 1,0 0-1,0 0 0,0 0 0,0 0 1,0-1-1,0 1 0,0 0 0,0 0 1,0 0-1,0 0 0,0 0 0,0 0 1,0 0-1,0 0 0,0 0 0,0 0 1,0 0-1,0 0 0,0 0 1,-1 0-1,1 0 0,0 0 0,0 0 1,0 0-1,0 0 0,0 0 0,0 0 1,0 0-1,0 0 0,0 0 0,0 0 1,0-1-1,0 1 0,0 0 0,0 0 1,0 1-1,-1-1 0,1 0 1,0 0-1,0 0 0,0 0 0,9-8 40,17-7 19,35-14 68,2 3 0,77-22-1,138-16-78,-266 62-37,0 0 0,0 1-1,-1 0 1,1 1 0,12 1-1,-22-1-20,0 0 0,0 1 0,0-1 0,0 1 0,-1-1 0,1 1 0,0 0 0,0-1 0,-1 1 0,1 0-1,0 0 1,-1 0 0,1 0 0,-1 1 0,1-1 0,1 3 0,-2-2-31,0-1 0,-1 1-1,1 0 1,-1 0 0,1 0 0,-1 0 0,0-1 0,0 1-1,1 0 1,-1 0 0,-1 0 0,1 0 0,0 0-1,0 0 1,-1-1 0,1 1 0,-1 0 0,1 0-1,-1-1 1,-2 4 0,-11 22-4790,15-23 1202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07.926"/>
    </inkml:context>
    <inkml:brush xml:id="br0">
      <inkml:brushProperty name="width" value="0.05" units="cm"/>
      <inkml:brushProperty name="height" value="0.05" units="cm"/>
      <inkml:brushProperty name="color" value="#FF0066"/>
    </inkml:brush>
  </inkml:definitions>
  <inkml:trace contextRef="#ctx0" brushRef="#br0">4567 141 6489,'-40'-4'2980,"-49"-18"-2303,31 6-376,0 2 0,-1 3-1,-1 2 1,0 3 0,-102 3 0,-316 11 139,430-8-297,1-1 0,-1-3 1,-59-12-1,58 5-44,0 2 1,-1 3-1,0 1 1,0 3-1,0 2 0,-1 2 1,-61 11-1,-82 25 180,-116 20-13,229-47-199,-154 1 0,118-15 5,-267 1 85,336 4-162,-227 14 189,216-9-107,1 2 1,-97 29-1,-25 15 67,-188 68 13,310-98-76,1 3-1,-72 43 1,123-64-80,0 0-1,1 0 1,-1 0 0,1 1 0,0 0 0,0 0 0,1 0 0,0 0-1,0 1 1,0 0 0,1 0 0,0 0 0,0 0 0,-2 11 0,0 3-10,1 0 0,1 0 1,0 38-1,2-48 3,1 1 0,1-1-1,0 0 1,0 0 0,1 0 0,5 17-1,-4-22 13,-1-1-1,1 1 1,0-1-1,0 0 0,0 0 1,1 0-1,0 0 1,0-1-1,0 1 1,1-1-1,-1 0 0,1 0 1,8 5-1,48 27 145,-19-12-75,39 31 0,-58-38-18,46 28 0,-58-39-15,1-1 0,0 0 0,0-1 0,0 0 0,1-1 0,24 3 0,-1-3 28,0-2-1,0-2 1,0-1-1,59-11 1,142-46 45,-2 0 3,-143 46-94,121-4 1,91 15 79,-263 3-87,91-6 75,177-28 0,-118 8-53,274-28 0,-299 28-58,-84 12 32,-30 4-12,-1-3 0,-1-2-1,56-23 1,141-74-7,-121 52 32,-124 58-26,36-15 17,0-2-1,-2-2 0,0-1 1,39-30-1,-66 44 5,-1-1 0,1 1 0,-1-2 0,-1 1 0,0-1 0,0 0 0,-1-1 0,0 1-1,0-1 1,-1-1 0,-1 1 0,0 0 0,0-1 0,-1 0 0,0 0 0,-1 0 0,0-1 0,-1 1 0,0 0 0,-1-16-1,-1 11 14,0 1 0,-1 0 0,-1 0 0,0 0-1,-9-24 1,10 34-33,0 0 0,0 1 1,-1-1-1,1 1 0,-1-1 0,0 1 0,-1 0 0,1 0 0,0 0 1,-1 1-1,0-1 0,0 1 0,0 0 0,0 0 0,-1 0 0,1 0 1,-1 1-1,0 0 0,0 0 0,-7-2 0,-1 1 0,0 1-1,-1 1 0,1 0 1,-1 0-1,0 2 0,-16 1 1,20-1 2,0 1 1,0 0 0,1 1-1,-1 0 1,0 0-1,1 1 1,0 1 0,0-1-1,-9 7 1,14-8-4,0 1 0,1-1 0,-1 0 0,1 1 0,0 0 0,-2 4 0,4-7-16,0 0 0,0 0 1,1 0-1,-1 0 0,1 0 0,-1 0 0,1 0 0,-1 0 0,1 0 1,0 0-1,-1 0 0,1 0 0,0 0 0,0 0 0,0 0 1,0 0-1,0 0 0,0 1 0,0-1 0,0 0 0,0 0 1,0 0-1,1 0 0,-1 0 0,0 0 0,1 0 0,-1 0 0,1 0 1,-1 0-1,1 0 0,0 1 0,6 0-241,-7-2 197,0 0 0,-1 0 0,1 0 0,0 0-1,0 0 1,0 0 0,0 0 0,0 0 0,0 0 0,0 0-1,0-1 1,-1 1-782,1-1 782,0 1 0,0 0 0,0 0 0,0 0-1,0 0 1,0 0 0,0 0 0,0 0 0,0 0 0,0 0 0,0 0-1,0-1 1,0 1 0,0 0 0,0 0 0,0 0 0,0 0-1,0 0 1,0 0 0,0 0 0,0 0 0,1-1-782,-1 1 782,1 0-1,-1 0 1,0 0 0,0 0 0,0 0 0,0 0 0,0 0-1,-4-4-2870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09.921"/>
    </inkml:context>
    <inkml:brush xml:id="br0">
      <inkml:brushProperty name="width" value="0.05" units="cm"/>
      <inkml:brushProperty name="height" value="0.05" units="cm"/>
      <inkml:brushProperty name="color" value="#FF0066"/>
    </inkml:brush>
  </inkml:definitions>
  <inkml:trace contextRef="#ctx0" brushRef="#br0">3455 946 7778,'0'4'5715,"0"-4"-5608,-10 2 399,-15-4-2596,23 2 2697,-8-1-497,0 0 1,0-1 0,0 0-1,0-1 1,0 0 0,-14-6 0,22 7-22,0 1 1,0 0 0,0 0 0,0-1-1,0 0 1,0 1 0,0-1 0,1 0-1,-1 0 1,0 0 0,1 0 0,0 0-1,-1 0 1,1 0 0,0 0 0,0 0-1,1-1 1,-1 1 0,0 0 0,1-1-1,-1 1 1,1-5 0,-1-3 153,1 1 0,1 0 0,0-1 0,3-11 0,-3 16-180,0-3 11,7-30-12,-2-1 0,-1 0 1,-2 0-1,-4-67 0,-15 22 58,11 62-64,1 0 1,0-1-1,0-40 0,4 54-57,1 1-1,-2-1 1,1 0 0,-1 0-1,-3-13 1,3 19 6,0 0 1,0 0 0,-1 1 0,1-1 0,-1 0-1,1 1 1,-1-1 0,0 1 0,0 0 0,0 0 0,0 0-1,0 0 1,-1 0 0,1 0 0,-1 0 0,1 1-1,-1-1 1,0 1 0,1 0 0,-4-1 0,-21-9 106,1-2-1,0 0 1,1-2 0,-35-27 0,37 25-93,-1 2 1,0 1 0,-1 1 0,0 1 0,-1 1-1,0 1 1,-1 1 0,0 2 0,0 0 0,-1 2-1,0 1 1,1 2 0,-55 1 0,-203 23-28,146-8 56,-167-6 1,174-17-18,63 3 102,-124 5-1,67 13-72,0 5-1,-189 52 1,206-39 1,-141 22-1,191-45-41,0 3 0,-74 23 0,116-28-25,-1 1 0,1 1 1,1 0-1,0 2 0,0 0 0,0 0 0,1 2 1,1-1-1,0 2 0,0 0 0,1 1 1,-12 16-1,4 0-20,1 1 0,2 1 0,1 1 0,2 0 0,-17 50 0,25-61 14,1 1-1,1 0 0,1 0 0,0 0 1,2 1-1,1-1 0,1 1 0,0-1 1,8 43-1,-5-52 3,1 0 1,1 0-1,0-1 1,0 0-1,2 0 0,-1 0 1,1-1-1,17 20 1,4 0-5,47 41 1,-63-62 14,2 0-1,-1 0 1,2-2 0,-1 0 0,1 0 0,0-1 0,0-1 0,1-1 0,0 0-1,0-1 1,0-1 0,19 2 0,22-1-27,1-2 0,64-7 0,-100 4 14,135-14 33,181-43 0,81-10 37,-347 61-51,70-6-4,221-48 0,-224 26 21,192-52 3,-280 70-11,0-1 0,-1-3 0,-2-2 0,0-2 0,82-59 0,-103 64 15,41-40 0,-58 50-20,-1 0 0,0-1 0,0 0 0,-1 0 1,-1-1-1,0 1 0,6-15 0,-12 21 1,1 1 1,-1 0 0,0-1 0,0 1-1,0-1 1,-1 1 0,1-1 0,-1 1-1,0-1 1,-1 0 0,1 1 0,-1-1-1,0 1 1,-2-8 0,0 5-3,0 1-1,0 0 1,0-1 0,-1 1 0,0 1-1,0-1 1,-1 1 0,-8-9 0,-7-3-47,-1 2 0,0 0 0,-1 1 0,-25-11 0,44 23 24,-89-44-1088,75 39-1079,-30-8 1,11 6-967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6:11.666"/>
    </inkml:context>
    <inkml:brush xml:id="br0">
      <inkml:brushProperty name="width" value="0.05" units="cm"/>
      <inkml:brushProperty name="height" value="0.05" units="cm"/>
      <inkml:brushProperty name="color" value="#FF0066"/>
    </inkml:brush>
  </inkml:definitions>
  <inkml:trace contextRef="#ctx0" brushRef="#br0">0 69 8202,'43'39'2502,"-21"-24"1047,-22-14-3538,1-1-1,0 0 1,-1 0 0,1 1-1,-1-1 1,1 1 0,0-1-1,-1 0 1,1 1 0,-1-1-1,1 1 1,-1-1 0,1 1-1,-1 0 1,0-1-1,1 1 1,-1-1 0,1 1-1,-1 0 1,0-1 0,0 1-1,1 0 1,-1-1 0,0 1-1,0 0 1,0 0 0,0-1-1,0 1 1,0 0-1,0 0 1,-2-6 614,2 5-623,-1 0-1,1-1 0,0 1 0,0 0 1,0-1-1,-1 1 0,1 0 1,0-1-1,0 1 0,0 0 0,0-1 1,0 1-1,0-1 0,0 1 0,0 0 1,0-1-1,0 1 0,0 0 0,0-1 1,0 1-1,0-1 0,0 1 1,0 0-1,0-1 0,1 1 0,-1 0 1,0-1-1,0 1 0,0 0 0,1-1 1,-1 1-1,0 0 0,0 0 1,1-1-1,-1 1 0,0 0 0,1-1 1,4-3-1,0 0 1,0 0 0,0 0 0,1 1-1,0 0 1,-1 0 0,1 0 0,9-2 0,15-8-4,-27 11 53,-1 0 0,1 0 0,0-1 0,-1 1-1,1-1 1,-1 0 0,0 0 0,0 1 0,0-1 0,0-1 0,-1 1-1,1 0 1,-1 0 0,0-1 0,1-3 0,7-9 418,-19 27 741,4-9-1019,-3 2-245,13-7-446,-4 3 469,1-1 0,-1 1 0,0-1 0,0 1 0,0 0 0,0-1 0,0 1-1,0-1 1,0 1 0,0-1 0,0 1 0,0-1 0,0 1 0,0-1 0,0 1 0,0-1 0,0 1 0,0-1 0,0 1 0,0 0 0,-1-1-1,1 1 1,0-1 0,0 1 0,-1 0 0,1-1 0,0 1 0,-1 0 0,1-1 0,-9-12-691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07.140"/>
    </inkml:context>
    <inkml:brush xml:id="br0">
      <inkml:brushProperty name="width" value="0.05" units="cm"/>
      <inkml:brushProperty name="height" value="0.05" units="cm"/>
      <inkml:brushProperty name="color" value="#FF0066"/>
    </inkml:brush>
  </inkml:definitions>
  <inkml:trace contextRef="#ctx0" brushRef="#br0">0 16 1368,'36'-15'0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07.803"/>
    </inkml:context>
    <inkml:brush xml:id="br0">
      <inkml:brushProperty name="width" value="0.05" units="cm"/>
      <inkml:brushProperty name="height" value="0.05" units="cm"/>
      <inkml:brushProperty name="color" value="#FF0066"/>
    </inkml:brush>
  </inkml:definitions>
  <inkml:trace contextRef="#ctx0" brushRef="#br0">643 128 7362,'121'-9'4827,"63"11"-3237,-103 1-1672,135-12 0,-70-16 373,-122 19-248,-2-1 1,1 0-1,-1-2 1,28-14-1,-49 22-45,-1 1 0,1 0-1,0-1 1,0 1 0,-1-1 0,1 1-1,0-1 1,-1 1 0,1-1 0,0 0-1,-1 1 1,1-1 0,-1 0 0,1 1 0,-1-1-1,1 0 1,-1 0 0,1 1 0,-1-3-1,0 3 0,0-1-1,0 1 0,0-1 0,0 1 0,0-1 0,-1 1 0,1-1 1,0 1-1,0-1 0,-1 1 0,1-1 0,0 1 0,-1 0 1,1-1-1,-1 1 0,1-1 0,0 1 0,-1 0 0,1 0 0,-1-1 1,1 1-1,-1 0 0,0-1 0,-4-1-28,-1 0 0,1 1 0,-1-1 0,0 1 0,-8-1 0,-32-1-66,0 2 1,0 2 0,-65 10-1,-135 35 47,229-43 49,-442 107 23,-64 12 123,771-155 1308,-196 28-1295,407-46 525,380-14 837,-806 67-1307,-33-2-210,0 0 0,0 0 0,0 0-1,0 0 1,0 0 0,-1 0-1,1 0 1,0 0 0,0 0-1,0 0 1,0 0 0,0 0 0,-1 0-1,1 0 1,0 0 0,0 0-1,0 0 1,0 0 0,0 1-1,0-1 1,0 0 0,0 0 0,-1 0-1,1 0 1,0 0 0,0 0-1,0 0 1,0 1 0,0-1-1,0 0 1,0 0 0,0 0 0,0 0-1,0 0 1,0 1 0,0-1-1,0 0 1,0 0 0,0 0 0,0 0-1,0 0 1,0 1 0,0-1-1,0 0 1,0 0 0,0 0-1,0 0 1,0 0 0,0 0 0,0 1-1,0-1 1,0 0 0,0 0-1,1 0 1,-1 0 0,0 0-1,0 0 1,0 0 0,0 1 0,0-1-1,0 0 1,0 0 0,1 0-1,-60 19-43,-76 12-24,-1-7 1,-159 9-1,271-31 39,-6 1-46,-39-2 1,66-2 74,0 1 1,-1 0-1,1-1 1,0 1-1,-1-1 1,1 0-1,0 0 1,-5-3-1,8 4-1,0 0 0,-1 0 1,1-1-1,-1 1 0,1 0 0,0-1 0,-1 1 0,1 0 0,0-1 0,-1 1 0,1 0 0,0-1 0,0 1 0,-1-1 1,1 1-1,0-1 0,0 1 0,0-1 0,0 1 0,0-1 0,-1 1 0,1 0 0,0-2 0,1 1-1,-1 0 0,0 0 0,1 0 0,-1-1 1,1 1-1,-1 0 0,1 0 0,0 0 0,-1 0 0,1 0 0,0 0 0,0 1 0,0-1 0,1-1 0,6-4-10,0 1 0,0 0 1,0 0-1,1 1 0,0 0 0,0 0 1,15-3-1,-11 2 1,87-22 17,0 3 0,138-13 0,-156 27 3,1 4 0,130 6-1,-175 5-307,-32-2 29,-9 1-62,-4-2 93,1 0-1,-1-1 0,0 0 0,-9 0 0,-90 5-2661,-47 0-18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08.545"/>
    </inkml:context>
    <inkml:brush xml:id="br0">
      <inkml:brushProperty name="width" value="0.05" units="cm"/>
      <inkml:brushProperty name="height" value="0.05" units="cm"/>
      <inkml:brushProperty name="color" value="#FF0066"/>
    </inkml:brush>
  </inkml:definitions>
  <inkml:trace contextRef="#ctx0" brushRef="#br0">1 130 9226,'15'-3'2489,"12"-13"583,3 3-2608,12 0-488,-5 1-240,3 0-88,-11 2-16,0 1-16,-9 3 48,2-5 1296,-4 4-3704,6-10 1599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30.886"/>
    </inkml:context>
    <inkml:brush xml:id="br0">
      <inkml:brushProperty name="width" value="0.05" units="cm"/>
      <inkml:brushProperty name="height" value="0.05" units="cm"/>
      <inkml:brushProperty name="color" value="#FF0066"/>
    </inkml:brush>
  </inkml:definitions>
  <inkml:trace contextRef="#ctx0" brushRef="#br0">4 5 7554,'-4'-4'2528,"8"21"-2528,0 8-840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09.057"/>
    </inkml:context>
    <inkml:brush xml:id="br0">
      <inkml:brushProperty name="width" value="0.05" units="cm"/>
      <inkml:brushProperty name="height" value="0.05" units="cm"/>
      <inkml:brushProperty name="color" value="#FF0066"/>
    </inkml:brush>
  </inkml:definitions>
  <inkml:trace contextRef="#ctx0" brushRef="#br0">99 162 9810,'0'0'120,"1"1"1,-1-1-1,0 0 0,0 0 1,0 1-1,0-1 0,0 0 1,0 1-1,0-1 0,0 1 1,0-1-1,0 0 0,0 1 0,0-1 1,0 0-1,0 1 0,0-1 1,0 0-1,-1 0 0,1 1 1,0-1-1,0 0 0,0 1 1,0-1-1,-1 0 0,1 0 1,0 1-1,0-1 0,0 0 1,-1 0-1,1 1 0,0-1 0,-1 0 1,1 0-1,0 0 0,0 1 1,-1-1-1,1 0 0,0 0 1,-1 0-1,1 0 0,0 0 1,-1 0-1,1 0 0,0 0 1,-1 0-1,1 0 0,0 0 0,-1 0 1,1 0-1,0 0 0,-1 0 1,1 0-1,-1 0 0,0-1-65,0 0-1,0 1 1,1-1-1,-1 0 1,0 1-1,0-1 1,0 0-1,1 0 1,-1 0-1,0 1 0,1-1 1,-1 0-1,1 0 1,-1 0-1,1 0 1,0 0-1,-1-2 1,-4-33-2751,5 30 2605,-1-1 1,0 1-1,0 0 0,0 0 1,0 0-1,-1 0 0,0 1 1,-1-1-1,1 0 1,-1 1-1,-5-9 0,5 10 251,0 0-1,0 1 0,0-1 1,0 1-1,-1-1 0,1 1 1,-1 0-1,0 0 1,0 1-1,0-1 0,-5-1 1,19 15-196,-1 1 1,8 13-1,23 31 1802,-40-56-1833,0 1 1,0-1 0,0 0-1,0 1 1,0-1 0,0 0-1,0 1 1,0-1 0,0 0-1,0 1 1,0-1 0,0 0-1,0 1 1,0-1-1,0 0 1,0 1 0,0-1-1,0 0 1,0 1 0,-1-1-1,1 0 1,0 0 0,0 1-1,0-1 1,-1 0 0,1 0-1,0 1 1,0-1 0,-1 0-1,1 0 1,0 0 0,0 1-1,-1-1 1,1 0 0,0 0-1,-1 0 1,1 0-1,0 0 1,-1 0 0,1 0-1,0 0 1,-1 1 0,0-1-1,-2-2-1246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16.665"/>
    </inkml:context>
    <inkml:brush xml:id="br0">
      <inkml:brushProperty name="width" value="0.05" units="cm"/>
      <inkml:brushProperty name="height" value="0.05" units="cm"/>
      <inkml:brushProperty name="color" value="#FF0066"/>
    </inkml:brush>
  </inkml:definitions>
  <inkml:trace contextRef="#ctx0" brushRef="#br0">11746 2171 7402,'120'-2'3878,"-116"2"-3587,1-1 0,0 1 0,-1-1 0,1 0 0,-1-1 0,1 1 0,-1-1 0,0 0 0,0 0 0,0 0 0,0-1 0,0 1 0,5-5 0,8-5 313,29-11-1159,-32 17 390,-1 0 1,0-1-1,0 0 0,16-13 0,-26 16 345,0 1-1,0 0 1,0-1 0,-1 1-1,1-1 1,-1 0 0,0 0-1,0 0 1,-1 0 0,1 0-1,-1 0 1,0 0 0,0-1-1,0 1 1,0 0 0,-1-1-1,0 1 1,0-1 0,-1-7-1,0 6-68,0-1 0,0 0 0,-1 1 0,1-1 0,-2 1 0,1-1 0,-1 1 0,0 0 0,0 0 0,-1 0 0,1 1 0,-7-8 0,-6-3-107,0 0 0,-2 2 0,-26-19-1,-65-34-15,95 59 16,-99-56 33,-4 4 1,-1 6 0,-3 5 0,-2 6-1,-255-55 1,-49 44-38,309 45 26,-230-13 31,-115-3 35,-31 8-3,3 12-89,-14-10 15,51-33 2,37-42 21,296 60-42,-191-41 10,-187 17 24,-66 64-66,-69 37-32,43-31-11,78-59 64,74-44 10,18 2 5,357 76 7,-1 3 1,0 3-1,0 2 1,-104 13-1,70 3 5,0 4-1,-180 61 1,-165 117-12,-309 146-27,497-237 78,199-79-35,1 2 0,-72 52 0,-83 88-23,173-133 5,2 1-1,1 2 0,-31 46 1,55-68-2,0 0 0,2 1 0,-1 1 0,2 0 0,1 0 0,0 0 0,1 1 0,2 0 0,-5 32 0,7-25-6,1 1 1,2-1 0,0 0-1,2 0 1,1 0 0,13 47-1,3-12 24,2 0 0,3-2-1,3-1 1,2-1 0,2-2-1,3-1 1,3-1 0,2-2-1,47 48 1,-25-38 43,3-3 1,2-2-1,3-4 0,2-2 0,2-4 0,104 50 1,218 66 384,63 18-192,46 55-115,-313-136-101,144 72-39,-208-112 10,3-7 0,183 50 0,-187-73 164,2-7-1,227 13 1,325-24 495,9-1-318,-16 55-125,-49 38-215,-241-18-55,-154-34 47,-108-26 5,2-5-1,224 9 1,-193-33 10,0-5 1,155-31-1,340-100 14,43-35-39,-680 171 11,310-88-13,-7-20-10,-196 60 15,-2-6-1,199-130 1,-208 108 37,-4-3 0,138-141 0,-107 81-38,120-163 0,-181 201-76,-5-3 0,71-143 0,-106 175 37,-2-3 0,-4 0 0,-3-2 0,21-118 0,-41 167 36,-2-1 0,-2 1 0,-1-50 0,-2 65 4,-1 1 1,0 0-1,-1 0 0,-1 0 1,0 0-1,-1 0 0,-1 1 1,0 0-1,-14-22 0,7 18 10,0 1-1,-1 0 0,-1 2 0,-1-1 0,-22-16 0,-94-60 37,7 16 26,-218-95 0,311 157-54,-470-206 154,189 85-84,-9-9-65,-49-26-20,-424-188-74,362 183-70,140 71-310,-404-88 1,449 145-675,-2 10 0,-408-7 0,-15 60-2847,-7 36-371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20.737"/>
    </inkml:context>
    <inkml:brush xml:id="br0">
      <inkml:brushProperty name="width" value="0.05" units="cm"/>
      <inkml:brushProperty name="height" value="0.05" units="cm"/>
      <inkml:brushProperty name="color" value="#FF0066"/>
    </inkml:brush>
  </inkml:definitions>
  <inkml:trace contextRef="#ctx0" brushRef="#br0">2081 318 9330,'-2'-23'755,"-2"0"1,-1 0-1,0 1 0,-16-40 0,17 52-820,-1 1 0,0 0-1,-1 0 1,0 0 0,0 0-1,-1 1 1,0 0 0,-1 0 0,1 1-1,-1 0 1,-1 1 0,-17-11-1,12 9 196,0 1 0,-1 0-1,0 2 1,-1 0-1,1 0 1,-1 1 0,0 1-1,0 1 1,0 0 0,0 2-1,0-1 1,0 2-1,-1 0 1,1 1 0,0 0-1,-16 6 1,-3 3 53,-1 1 0,2 3 0,0 0 0,0 2 0,-60 42 0,-166 113-371,-310 225-132,530-364 316,2 1-1,1 2 0,-51 64 1,71-78 6,2 1 0,0 1 0,1 1 0,2 0 0,0 0 1,2 1-1,-14 54 0,14-27 3,3 0 0,2 1 0,3-1 0,4 60 0,33 214 82,-25-250-44,25 275 278,-27-264-97,-8-85-213,0 0 1,0 0-1,1 0 0,-1 0 0,1 0 1,0 0-1,0 0 0,0 0 0,0 0 1,1 0-1,-1 0 0,1-1 0,2 5 1,-2-6-6,0 1 0,0-1 1,0 0-1,0 0 1,0 0-1,0 0 0,1 0 1,-1 0-1,0 0 1,0-1-1,1 1 0,-1-1 1,0 0-1,1 1 0,-1-1 1,1 0-1,-1-1 1,0 1-1,3-1 0,16-2 34,0-1 0,-1-2 0,1 0 0,-1-1 0,-1 0 0,20-12 0,110-68 100,-134 77-133,425-222-5,-125 72 42,-228 113-58,193-119 64,-245 142-47,-1-2-1,-1-1 1,-2-2-1,-1-1 1,43-56 0,-48 52 4,-2-2 0,-1 0 0,-2-2 0,-1 0 0,-2-1 0,16-55 0,-27 71 3,-1 0 1,-1-1 0,0 1 0,-2-1 0,-1 0-1,-1 1 1,-1-1 0,-1 0 0,-1 1 0,-1-1-1,-1 1 1,-14-42 0,5 33-37,-2 0 0,0 2 0,-2 0 0,-2 1 0,0 1 0,-2 0 0,-1 2 1,-1 1-1,-41-34 0,21 25-88,-2 2 0,0 1 1,-2 3-1,-1 2 0,-68-25 0,46 23-34,0 4 1,-130-27-1,172 46 137,0 1 0,0 2 1,-1 1-1,1 1 1,-1 1-1,1 2 1,0 0-1,0 3 0,1 0 1,-35 13-1,29-5 5,-1 3 0,2 1-1,1 1 1,-45 35 0,-108 108-41,124-100 57,3 3 1,2 3 0,4 2-1,3 2 1,3 2 0,3 2-1,-43 107 1,73-147 5,0 0 0,3 1-1,1 0 1,2 0 0,1 1 0,0 49 0,6-55-5,1 1 0,1 0 1,2-1-1,2 0 0,0 0 1,2 0-1,21 51 0,20 19-13,115 177-1,-142-246 3,49 57 0,-61-79-12,1 0 1,0-1-1,1 0 1,0-1-1,0-1 1,1 0-1,25 12 1,-31-17 16,1-1 0,-1 0 0,1 0 0,0-1 0,-1 0 0,1 0 0,0-1 0,0 0 0,-1-1 0,1 1 0,0-1 0,0-1 0,-1 1 0,1-1 0,-1-1 0,9-3 0,6-5 47,1 0 0,-2-2-1,33-24 1,134-121 175,-100 80-199,260-215 60,-7 31 220,-237 187-231,52-40 79,-120 86 34,-2-1 0,35-40 0,-60 59-96,0 0 0,-1-1 0,0 0 1,-1 0-1,0 0 0,-1-1 0,-1 0 1,0-1-1,0 1 0,-1-1 0,-1 0 1,3-26-1,-5 19-28,-2-1 1,0 1-1,-1 0 0,-1-1 1,-1 1-1,0 1 1,-16-41-1,7 26-83,-2 1 0,-2 1 0,0 0 0,-2 1 0,-2 1 0,-1 1-1,-1 1 1,-36-35 0,37 43 0,0 2-1,-2 1 0,0 1 1,0 1-1,-2 1 0,0 1 1,-1 1-1,0 1 1,-1 2-1,0 1 0,-30-6 1,17 8-5,-1 2 1,0 1-1,-1 3 1,1 1-1,0 2 1,-62 12-1,37-1-56,0 4-1,1 2 0,-76 34 0,95-32 32,1 3-1,1 2 0,1 1 1,-72 60-1,47-25-136,-109 124 1,151-155 151,1 2 0,2 0 0,2 2 0,0 1 0,3 0 0,1 2 1,2 0-1,1 1 0,-13 55 0,10 10-189,18-103 224,1-1 0,-1 1 0,0-1 0,0 1 0,1-1 0,-1 1 0,1-1 0,-1 0 0,0 1 0,1-1 0,-1 1 0,1-1 0,-1 0 0,1 1 0,-1-1 0,1 0 0,-1 0 0,1 1 0,-1-1 0,1 0 0,-1 0 0,1 0 1,-1 0-1,1 0 0,0 0 0,-1 0 0,1 0 0,-1 0 0,1 0 0,-1 0 0,1 0 0,-1 0 0,1 0 0,0-1 0,1 1 39,0 0 0,0 0 0,0 0-1,0-1 1,0 1 0,0-1 0,-1 1 0,1-1 0,0 0 0,2-1-1,-2 0-13,-1 0-1,1-1 0,-1 1 0,1-1 0,-1 1 0,0-1 1,0 0-1,0 1 0,-1-1 0,1 0 0,-1 0 1,1 1-1,-1-1 0,0 0 0,0 0 0,0 0 0,0 0 1,-1-3-1,0-10-37,2 4-592,2-4-4258,1-4 2031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23.913"/>
    </inkml:context>
    <inkml:brush xml:id="br0">
      <inkml:brushProperty name="width" value="0.05" units="cm"/>
      <inkml:brushProperty name="height" value="0.05" units="cm"/>
      <inkml:brushProperty name="color" value="#FF0066"/>
    </inkml:brush>
  </inkml:definitions>
  <inkml:trace contextRef="#ctx0" brushRef="#br0">0 241 8106,'45'0'2942,"-41"0"-2505,-1 0 1,0-1 0,0 1-1,0-1 1,0 0 0,0 0 0,0 0-1,3-2 1,16-4-176,-13 6-284,0 1 1,-1 1 0,13 1 0,-12-1 88,-1 0-1,0 0 1,0-1 0,0 0 0,10-2 0,19-7 299,-1-1 1,66-30 0,-66 25-241,1 1-1,60-15 1,-65 24-41,-1 1 1,1 2-1,36 1 0,96 14 21,49-1-50,-106-19 403,126-25 1,-15 2 375,-162 25-601,112 5 0,62 30-153,29 2-33,-162-28-24,1-3-1,153-21 1,-208 14-11,335-41 217,-192 30-122,324-11 321,-451 29-404,-20-1-6,0 1 0,0 1-1,75 17 1,-99-15-31,-7-1 21,-1-1 0,1 0 1,0 0-1,10 0 1,-17-2-5,-24 4-133,-19 4 112,0-1 0,-67 2 0,-385-2-15,-39 3 89,-156 67-152,-105 5-263,380-71 78,-193-32-166,514 18 446,-109 12-1,140-9-29,111-8-343,162-11 504,23 16 97,369 42 1,-392-22 209,394-20 0,-176-28-93,9 21 27,-346 12-240,1 5 0,122 24 0,207 85 33,-133-31-38,-202-64 8,127 14 1,-161-29-96,-1-2 0,1-2 0,0-3 0,0-2 0,75-15 0,-114 15-19,71-13 123,-77 15-155,-1 0 0,1 1 0,-1 0 0,1 0 0,-1 1 0,1 0 0,-1 0 0,14 5 0,-46-4-145,-289-3 260,-2-1-22,-161 34-72,-215 4 67,517-35-94,-389-12 83,515 8-50,-1-2-1,1-3 1,-80-23 0,128 32-22,1-1 0,0 0 0,-1 0 1,1 0-1,0 0 0,-1-1 1,1 1-1,-1 0 0,1 0 0,0 0 1,-1 0-1,1 0 0,0 0 1,-1-1-1,1 1 0,0 0 0,-1 0 1,1 0-1,0-1 0,0 1 1,-1 0-1,1 0 0,0-1 0,0 1 1,-1 0-1,1-1 0,0 1 1,0 0-1,0-1 0,0 1 0,-1 0 1,1-1-1,0 1 0,0 0 1,0-1-1,0 1 0,0-1 0,0 1 1,0 0-1,0-1 0,0 1 1,0 0-1,0-1 0,0 1 0,0-1 1,1 1-1,-1-1-125,1 1-1,0-1 1,-1 1 0,1-1-1,0 1 1,-1-1 0,1 1-1,0 0 1,0-1 0,0 1 0,-1 0-1,1 0 1,0 0 0,0-1-1,0 1 1,0 0 0,-1 0-1,1 0 1,0 0 0,0 1-1,1-1 1,14 2-5591,6-1 1781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25.896"/>
    </inkml:context>
    <inkml:brush xml:id="br0">
      <inkml:brushProperty name="width" value="0.05" units="cm"/>
      <inkml:brushProperty name="height" value="0.05" units="cm"/>
      <inkml:brushProperty name="color" value="#FF0066"/>
    </inkml:brush>
  </inkml:definitions>
  <inkml:trace contextRef="#ctx0" brushRef="#br0">40 116 9122,'3'-5'1067,"-1"1"0,1-1 0,0 1 0,0 0 0,1 0 0,-1 0 1,1 1-1,6-6 0,-3 4-807,0 1-1,1-1 1,-1 2 0,13-6 0,5 1-1289,0 1 0,37-5 1,-46 10 1761,19-3-127,0 1 1,62 3 0,73 15 397,-65-4-946,520 31 833,-178-14-393,-410-25-472,473 27 95,74-30-48,46-23-18,-22 8-40,-7 17 63,-34 10-35,-139-14-117,-359 2 64,155-3 1,420-2 202,-569 7-182,111-14-1,-169 10-9,-1 0-1,1-1 0,-1 0 0,0-1 0,0-1 0,-1-1 1,0 0-1,28-18 0,-43 25-3,0 0-1,1 0 1,-1 0 0,0 0 0,0 0 0,0 0 0,0-1-1,1 1 1,-1 0 0,0 0 0,0 0 0,0 0-1,0 0 1,0 0 0,1 0 0,-1 0 0,0-1-1,0 1 1,0 0 0,0 0 0,0 0 0,0 0 0,0-1-1,0 1 1,0 0 0,0 0 0,1 0 0,-1 0-1,0-1 1,0 1 0,0 0 0,0 0 0,0 0-1,0 0 1,0-1 0,0 1 0,0 0 0,0 0 0,-1 0-1,1 0 1,0-1 0,0 1 0,0 0 0,0 0-1,0 0 1,0 0 0,0-1 0,0 1 0,0 0 0,-1 0-1,-11-4-74,-16 3 9,-53 7 54,-131 28-1,82-10 45,-1343 121-41,-1-102 23,1412-42-9,-893 17 5,178-5 19,180-10 6,494-2-38,-351 9-64,-1 32 5,166 8-4,372-58-241,413-57 254,109 18 111,126 42 97,-7 23 264,-45-18 219,-79-12-94,29-15-233,-493 25-229,-116 0-129,-20 2 42,0 0 0,0 0 0,-1 0 0,1 0-1,0 0 1,0-1 0,0 1 0,0 0 0,0 0 0,0 0-1,0 0 1,0 0 0,0 0 0,0 0 0,0 0 0,0 0-1,0 0 1,0 0 0,0 0 0,0 0 0,0 0 0,0 0-1,0 0 1,0 0 0,0 0 0,0 0 0,0 0 0,0 0-1,0 0 1,0 0 0,0 0 0,0 0 0,0-1 0,0 1 0,0 0-1,0 0 1,0 0 0,0 0 0,0 0 0,0 0 0,0 0-1,0 0 1,0 0 0,0 0 0,0 0 0,0 0 0,0 0-1,0 0 1,0 0 0,0 0 0,0 0 0,0 0 0,-16-3-885,-14-1-168,2-1-1,-1-2 1,1-1 0,0-1-1,0-2 1,-30-16 0,-32-15-3470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30.226"/>
    </inkml:context>
    <inkml:brush xml:id="br0">
      <inkml:brushProperty name="width" value="0.05" units="cm"/>
      <inkml:brushProperty name="height" value="0.05" units="cm"/>
      <inkml:brushProperty name="color" value="#FF0066"/>
    </inkml:brush>
  </inkml:definitions>
  <inkml:trace contextRef="#ctx0" brushRef="#br0">1 0 824,'4'8'0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30.571"/>
    </inkml:context>
    <inkml:brush xml:id="br0">
      <inkml:brushProperty name="width" value="0.05" units="cm"/>
      <inkml:brushProperty name="height" value="0.05" units="cm"/>
      <inkml:brushProperty name="color" value="#FF0066"/>
    </inkml:brush>
  </inkml:definitions>
  <inkml:trace contextRef="#ctx0" brushRef="#br0">0 22 4257,'3'-5'1232,"0"0"-752,0 1-1456,2 1-1104</inkml:trace>
  <inkml:trace contextRef="#ctx0" brushRef="#br0" timeOffset="1">22 0 2449,'1'2'2560,"-1"1"-704,-1 0-359,-1 1-1017,1 1-1160,-1 0-1153,1-2-175</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30.972"/>
    </inkml:context>
    <inkml:brush xml:id="br0">
      <inkml:brushProperty name="width" value="0.05" units="cm"/>
      <inkml:brushProperty name="height" value="0.05" units="cm"/>
      <inkml:brushProperty name="color" value="#FF0066"/>
    </inkml:brush>
  </inkml:definitions>
  <inkml:trace contextRef="#ctx0" brushRef="#br0">0 0 952,'25'54'-312,"-27"-48"360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19.587"/>
    </inkml:context>
    <inkml:brush xml:id="br0">
      <inkml:brushProperty name="width" value="0.05" units="cm"/>
      <inkml:brushProperty name="height" value="0.05" units="cm"/>
    </inkml:brush>
  </inkml:definitions>
  <inkml:trace contextRef="#ctx0" brushRef="#br0">11628 661 10186,'-23'-46'6113,"-8"2"-4979,-39-38-3324,47 57 2993,1 3-578,-1 2 0,0 0 0,-2 1 0,-1 1 0,0 1-1,-1 2 1,0 1 0,-25-9-225,-5 1 159,-1 3-1,0 2 1,-44-6-159,-27 1 38,-23 4-38,-418-11 23,534 29-21,-650-16 65,46 11 34,538 5-81,73-1-15,-806-6 105,-132-27 19,844 28-117,-688-35 440,52 6 514,0 38-625,7 47-325,-1 40-16,577-61 29,2 8-1,-122 44-28,126-20-8,2 8 0,-39 28 8,43-12-37,-146 103 37,154-78-15,-129 119 15,108-69-4,-19 36 4,141-138-10,3 2 0,2 3 0,3 2 0,-12 24 10,41-55-5,1 0-1,1 1 0,2 0 1,-5 23 5,11-32 0,2 1 0,2 0 0,0 0 0,2 0 0,0 0 0,3 23 0,2-21 4,2 0 0,1 0 0,1-1-1,1 0 1,1 0 0,2-1 0,1 0 0,1-1 0,1 0 0,1-1 0,16 19-4,8 7 3,3-2 1,2-2 0,2-1-1,42 30-3,43 31 37,4-7 0,58 28-37,-103-75 12,2-4 0,2-4 1,2-5-1,43 11-12,-1-11 52,2-6 1,141 15-53,395 36 145,26-27-59,11-20 243,-548-32-188,394 10 350,197-13 4,-13-24-196,15-29-234,-150-16 27,-485 51-53,581-59 125,-64 14 5,-31 6 67,-351 24-16,51-21-220,219-69 86,-449 99-76,-2-3 0,-1-4 0,-1-3 0,46-27-10,-81 35 55,-1-1 0,-1-2 0,-2-2 0,0-1 0,-2-2 0,-1-1 0,10-17-55,-12 11 83,-2-2 0,-2-1 1,-2-2-1,11-26-83,1-12 67,-4-1 1,-4-2-68,-5 12 9,-3-1 0,-3-1 0,-4 0 0,4-60-9,-13 65-12,-2 1 0,-4-1 0,-3 0 0,-3 1 0,-2 0 0,-8-20 12,6 51-37,-1-1 1,-2 2-1,-2 0 0,-1 1 0,-1 0 0,-2 1 0,-2 2 1,-16-21 36,13 22-68,-1 2 0,-2 0 1,0 2-1,-25-18 68,-7 0-233,-3 3 0,-66-34 233,42 33-412,-1 3 0,-75-22 412,-32 1-945,-84-10 945,-300-32 140,-153 20-3344,-52 20 554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30.363"/>
    </inkml:context>
    <inkml:brush xml:id="br0">
      <inkml:brushProperty name="width" value="0.05" units="cm"/>
      <inkml:brushProperty name="height" value="0.05" units="cm"/>
    </inkml:brush>
  </inkml:definitions>
  <inkml:trace contextRef="#ctx0" brushRef="#br0">1364 281 6953,'79'23'2396,"-70"-21"-1570,1 0 1,-1 0-1,1-1 0,6-1-826,-7 0 40,-1-1-1,0 0 0,1 0 0,-1-1 0,0 0 0,4-2-39,-9 4 172,0-1-1,0 0 1,0 0-1,-1 0 0,1-1 1,0 1-1,-1 0 1,1-1-1,-1 0 0,0 0 1,1 1-1,-1-1 1,0-1-1,0 1 0,0 0 1,-1 0-1,1-1 1,0 1-1,-1-1-171,13-13 2077,-8 16-781,-3 10-811,-5 29-309,-1 0-1,-2 0 1,-2-1 0,-2 1-1,-4 10-175,11-40 44,-11 43 140,-2-1-1,-2 0 1,-2-1 0,-8 8-184,-25 42 346,-4-3 1,-24 25-347,66-101 27,-196 269 268,34-73-48,116-145-141,-19 27 173,-64 104-279,-66 146 73,44-72 22,125-209 41,2 2 1,-17 46-137,55-116-8,0 1 1,0 0-1,-1 0 1,1 0-1,0-1 1,-1 1-1,1 0 0,0-1 1,-1 1-1,1 0 1,-1-1-1,1 1 0,-1 0 1,1-1-1,-1 1 1,1-1-1,-1 1 1,0-1-1,1 1 0,-1-1 1,0 1-1,0-1 8,1-1-89,0 0 0,-1 0 1,1 0-1,0 0 0,0-1 0,0 1 0,0 0 0,0 0 0,0 0 0,0 0 0,0 0 0,0-1 1,0 1-1,1 0 0,-1 0 0,0 0 0,1 0 0,-1-1 89,35-121-5893,-32 106 3754,-1 0 0,1-15 2139</inkml:trace>
  <inkml:trace contextRef="#ctx0" brushRef="#br0" timeOffset="1068.41">508 240 8538,'-2'-3'871,"-1"0"0,0 0 0,1 0 0,-1 0 0,1 0 1,0 0-1,-1-4-871,2 6 44,1 0 1,-1 0-1,1 0 0,0 0 1,0-1-1,0 1 1,0 0-1,0 0 0,0 0 1,0-1-1,0 1 1,0 0-1,0 0 1,1 0-1,-1 0 0,0-1 1,1 1-1,-1 0 1,1 0-1,-1 0 0,1 0 1,0 0-1,0 0 1,-1 0-1,1 0 1,0 0-1,0 1 0,0-1-44,22-21-158,-10 9 245,0 0 0,0 0 0,-1-1 0,-1-1-1,8-12-86,-13 15 407,1 1-1,0 1 0,1-1 0,6-5-406,-8 13 593,-9 5 205,2-1-774,0 0 1,-1 0-1,1 0 0,0 0 1,0 1-1,0-1 0,0 0 1,0 1-1,0-1 1,0 0-1,1 1 0,-1-1 1,0 1-1,1 0 0,-1-1 1,1 1-1,0-1 1,-1 1-1,1 0 0,0-1 1,0 2-25,0 39-1,1-27 71,-3 126 660,5-113-503,1 1 0,1-1 0,2 0 0,1 0-1,9 21-226,-6-13 145,70 205 1527,90 184-1672,-79-204 398,-33-77-48,5-2-350,-40-97 74,1-1-1,2 0 1,1-3 0,3 0-1,5 2-73,140 134 184,-95-100-65,42 55-119,-101-103 16,-1 1 1,-2 2-1,-1-1 1,-1 2-1,-2 1 1,8 26-17,-1-3 6,1-1 1,3-1 0,3-1-1,2-1 1,28 35-7,-57-86-3,0 1 0,1-1 0,-1 1 0,1-1 0,0 0 0,-1 0 0,1 0 0,0 0 0,2 1 3,6 3 38,-7-6 64,-6-5-710,-5-7-2096,1 3 1616,0-1 1,1 0-1,0 0 1,0 0-1,1-1 1088,-4-7-1082,-36-97-3621</inkml:trace>
  <inkml:trace contextRef="#ctx0" brushRef="#br0" timeOffset="1765.438">1660 252 7506,'-3'6'6421,"-12"-4"-4916,-1 1-790,7 11-380,-2 9-205,0-1-1,-2 0 1,0 0-1,-6 4-129,-11 19 122,-2 8 311,-15 38-433,14-25 177,-180 355 1126,-16 7 224,123-265-352,-43 44-1175,-109 121 510,141-180-267,-108 142 428,216-276-645,-12 13 9,2 2 1,1 0 0,-1 7-36,15-29 2,0 1 0,1 0 0,0 1 0,0-1 0,1 0 0,0 1 0,1-1 0,0 1 0,0 0 0,1 0 0,0-1 0,0 1 0,1 0 0,1 7-2,2-7-62,-1-17-429,0-2 67,19-47-2698,17-32 3122,-17 40-3710,-4 4 352</inkml:trace>
  <inkml:trace contextRef="#ctx0" brushRef="#br0" timeOffset="3391.891">3453 2247 8626,'37'-3'5872,"23"2"-5872,39 5 1249,94 19-2780,-150-17 2051,707 82 2236,428-18-2756,-583-53 240,-99 5 256,-101 8-183,-111-7-266,-266-21-52,2 0 24,-18-2 9,-9-3 17,3 2-52,-7-2 20,-1 0 0,1 0 0,-1 2 0,-5-1-13,-71-1 122,0 4-1,-82 12-121,79-6 33,-719 33 112,1-20-57,3 10 148,66 24 998,683-49-937,-11-2-297,58-4 36,17-1-15,24-1-15,132-12 0,668-63 115,54-16-109,-16 28 21,-470 52 6,392 37-39,-761-21 14,-20-2-4,0 0 0,0 1 0,0 1 1,0-1-1,0 2 0,-1-1 0,4 2-10,-13-4 2,-1 0 0,1 0-1,0 0 1,0 1 0,0-1-1,0 0 1,-1 0 0,1 0 0,0 0-1,0 0 1,0 0 0,0 0-1,0 0 1,-1 0 0,1 1 0,0-1-1,0 0 1,0 0 0,0 0-1,0 0 1,0 0 0,0 1 0,0-1-1,0 0 1,0 0 0,0 0-1,0 0 1,-1 0 0,1 1 0,0-1-1,0 0 1,0 0 0,0 0-1,0 0 1,0 1 0,0-1-1,1 0 1,-1 0 0,0 0 0,0 0-1,0 1 1,0-1 0,0 0-1,0 0 1,0 0 0,0 0 0,0 0-1,0 1 1,0-1 0,1 0-1,-1 0 1,0 0 0,0 0 0,0 0-1,0 0 1,0 0 0,1 0-1,-1 1 1,0-1 0,0 0-1,0 0 1,0 0 0,0 0 0,1 0-2,-10 3 42,-1 0 1,1 0 0,-1-1 0,1-1 0,-1 1 0,0-1-1,1-1 1,-4 0-43,-24 2 103,-848 17 829,-153-23-836,690 5-105,-711 21 242,995-22-215,46-2-46,18 2 27,0 0 0,0 0 0,0 0 1,0 0-1,1 0 0,-1 0 0,0 0 1,0 0-1,0 0 0,0 0 0,0 0 1,0 0-1,0 0 0,0 0 0,0-1 0,0 1 1,0 0-1,0 0 0,0 0 0,0 0 1,1 0-1,-1 0 0,0 0 0,0 0 1,0 0-1,0 0 0,0 0 0,0 0 0,0 0 1,0 0-1,0-1 0,0 1 0,0 0 1,0 0-1,0 0 0,0 0 0,0 0 0,0 0 1,0 0-1,0 0 0,0 0 0,0 0 1,0 0-1,0 0 0,0-1 0,0 1 1,0 0-1,0 0 0,-1 0 0,1 0 0,0 0 1,0 0-1,0 0 0,0 0 0,0 0 1,0 0-1,0 0 0,0 0 0,0 0 1,0 0-1,0 0 0,0 0 0,0 0 0,0 0 1,-1 0-1,1 0 0,0 0 1,29-9-148,286-50-1180,-198 40 803,-57 9 280,813-157-6395,-536 80 2964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2.130"/>
    </inkml:context>
    <inkml:brush xml:id="br0">
      <inkml:brushProperty name="width" value="0.05" units="cm"/>
      <inkml:brushProperty name="height" value="0.05" units="cm"/>
      <inkml:brushProperty name="color" value="#FF0066"/>
    </inkml:brush>
  </inkml:definitions>
  <inkml:trace contextRef="#ctx0" brushRef="#br0">1 24 6369,'58'-24'1457,"-47"24"479,3 2-2960,0-2-1065,0-2-143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38.462"/>
    </inkml:context>
    <inkml:brush xml:id="br0">
      <inkml:brushProperty name="width" value="0.05" units="cm"/>
      <inkml:brushProperty name="height" value="0.05" units="cm"/>
    </inkml:brush>
  </inkml:definitions>
  <inkml:trace contextRef="#ctx0" brushRef="#br0">98 28 6009,'-21'6'4922,"17"-5"-4781,1 1-1,0-1 0,-1 0 0,1 0 1,-1-1-1,1 1 0,-4 0-140,-23-12 1026,29 11-1018,0 0 0,1 0 0,-1-1 0,0 1 0,0 0 0,1-1 0,-1 1 1,0-1-1,0 1 0,1-1 0,-1 1 0,0-1 0,1 1 0,-1-1 0,1 0 1,-1 1-1,1-1 0,-1 0 0,1 0 0,0 1 0,-1-1 0,1 0 0,0 0 1,-1 0-1,1 1 0,0-1 0,0 0 0,0 0 0,0 0 0,0 0 0,0 0 0,0 1 1,0-1-1,0 0 0,0-1-8,1 2 13,0-1 0,-1 1 0,1-1 0,-1 1 1,1-1-1,0 1 0,-1-1 0,1 1 0,0 0 0,-1-1 1,1 1-1,0 0 0,0-1 0,-1 1 0,1 0 0,0 0 1,0 0-1,0 0-13,2-1-420,-10 2-2071,-1-1 464</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40.772"/>
    </inkml:context>
    <inkml:brush xml:id="br0">
      <inkml:brushProperty name="width" value="0.05" units="cm"/>
      <inkml:brushProperty name="height" value="0.05" units="cm"/>
    </inkml:brush>
  </inkml:definitions>
  <inkml:trace contextRef="#ctx0" brushRef="#br0">31 14 2897,'-18'-2'717,"8"2"-510,10 0-179,0 0 0,0 0 0,0 0 0,0 0 0,0 0 1,-1 0-1,1 0 0,0 0 0,0 0 0,0 0 0,0 0 0,0 0 0,0 0 0,0 0 0,-1 0 0,1 0 0,0 1 1,0-1-1,0 0 0,0 0 0,0 0 0,0 0 0,0 0 0,0 0 0,0 0 0,0 0 0,-1 0 0,1 1 1,0-1-1,0 0 0,0 0 0,0 0 0,0 0 0,0 0 0,0 0 0,0 0 0,0 1 0,0-1 0,0 0 0,0 0 1,0 0-1,0 0 0,0 0 0,0 0 0,0 0 0,0 1 0,0-1 0,0 0-28,1 0 84,-1 1 0,1-1 0,-1 0 0,1 1 0,-1-1 0,1 0 0,-1 0 0,1 1 0,-1-1 0,1 0 0,-1 0 0,1 0 0,-1 1 0,1-1 0,-1 0 0,1 0 0,-1 0 0,1 0 0,0 0 0,-1 0 0,1 0 1,-1 0-86,71 6 816,0-3-1,7-3-814,153-9 444,-78 2-121,521-6 1073,-3 37-511,-300-1-650,-197-13-169,380 13 147,-421-21-172,219-3 81,324-40 468,-818 50-257,70-6-269,-146 8 112,-223 14 254,-797 84-96,686-67-274,116-27-38,185-22 28,238 7-48,9 0 7,-1 0 0,0 0 0,0 0 0,0 0 0,0-1 1,0 0-1,0 0 0,1 0 0,-1 0 0,0-1 0,-1-1-9,5 3 2,1 0 0,0 0 0,0-1 0,0 1 0,0 0 0,0 0 0,0-1 0,0 1 0,-1 0 0,1 0 0,0-1 0,0 1 0,0 0 0,0 0 0,0-1 0,0 1 0,0 0 0,0 0 0,0-1 0,1 1 0,-1 0 0,0 0 0,0-1 0,0 1 0,0 0-1,0 0 1,0-1 0,0 1 0,1 0 0,-1 0 0,0 0 0,0 0 0,0-1 0,0 1 0,1 0 0,-1 0 0,0 0 0,0 0 0,1-1 0,-1 1 0,0 0 0,0 0-2,18-7 53,113-2 47,0 5 1,46 9-101,-174-5 2,-2 0-2,0-1 0,-1 1 0,1 0 0,-1 0 0,1 0 0,0 0 0,-1 0 0,1 0 0,0 0 0,-1 1 0,1-1 0,0 0-1,-1 0 1,1 0 0,0 1 0,-1-1 0,1 0 0,-1 1 0,1-1 0,-1 0 0,1 1 0,-1-1 0,1 1 0,-1-1 0,1 1 0,-1-1 9,-16 9 42,-35 5-35,-31 3-16,75-16-58,-11 3-212,18-3 264,0-1 0,0 1 1,0-1-1,0 1 0,0 0 1,-1-1-1,1 1 1,0-1-1,0 1 0,0-1 1,0 1-1,1-1 0,-1 1 1,0 0-1,0-1 0,0 1 1,0-1-1,1 1 1,-1-1-1,0 1 0,0-1 1,1 1-1,-1-1 0,0 1 1,1-1-1,-1 0 0,0 1 1,1-1-1,-1 1 1,1-1-1,-1 0 0,1 0 1,-1 1-1,1-1 0,0 0 6,12 12-86,2-2-1,0 1 1,0-2 0,0 0-1,1-1 1,9 3 86,-10-6-29,1 0 0,0-2 0,0 1 1,1-2-1,-1 0 0,1-1 0,7-1 29,-19 0 1,0 0-1,0 0 1,-1-1-1,1 0 1,0 0 0,0 0-1,0 0 1,0-1-1,-1 0 1,2-1-1,15-4-3,-18-26-555,-2 2-430,1-2-4050,-2 25 2816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44.572"/>
    </inkml:context>
    <inkml:brush xml:id="br0">
      <inkml:brushProperty name="width" value="0.05" units="cm"/>
      <inkml:brushProperty name="height" value="0.05" units="cm"/>
    </inkml:brush>
  </inkml:definitions>
  <inkml:trace contextRef="#ctx0" brushRef="#br0">0 35 4865,'7'-9'1664,"-4"1"241,3 1-1385,-1 1-184,-5 5-2128,-2-3 591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46.318"/>
    </inkml:context>
    <inkml:brush xml:id="br0">
      <inkml:brushProperty name="width" value="0.05" units="cm"/>
      <inkml:brushProperty name="height" value="0.05" units="cm"/>
    </inkml:brush>
  </inkml:definitions>
  <inkml:trace contextRef="#ctx0" brushRef="#br0">272 127 6009,'54'-71'1289,"-59"54"-1289,-8 0-1145</inkml:trace>
  <inkml:trace contextRef="#ctx0" brushRef="#br0" timeOffset="339.379">179 1 1736,'-146'3'-256,"113"1"424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05.874"/>
    </inkml:context>
    <inkml:brush xml:id="br0">
      <inkml:brushProperty name="width" value="0.05" units="cm"/>
      <inkml:brushProperty name="height" value="0.05" units="cm"/>
    </inkml:brush>
  </inkml:definitions>
  <inkml:trace contextRef="#ctx0" brushRef="#br0">992 124 5185,'18'-14'1515,"1"1"0,11-6-1515,3-2 288,-22 14 218,-11 9 588,-25 14-115,6-6-850,-94 50 652,-7-4-781,-233 92 552,53-24-335,276-113-184,23-9-6,5-3 3,48-14 55,336-137 104,-101 36-135,-19 20 27,11 10-81,-270 84 7,-2-1 1,0 1 0,0 0 0,0 1 0,0 0 1,0 0-1,0 1 0,0-1 0,5 2-8,-12-1 2,1 0-1,-1 0 1,0 0-1,1 0 1,-1 0-1,0 0 1,0 0-1,1 0 0,-1 0 1,0 0-1,1 0 1,-1 0-1,0 0 1,0 0-1,1 1 1,-1-1-1,0 0 1,0 0-1,1 0 1,-1 0-1,0 1 1,0-1-1,0 0 1,1 0-1,-1 0 1,0 1-1,0-1 1,0 0-1,0 1 1,1-1-1,-1 0 1,0 0-1,0 1 0,0-1 1,0 0-1,0 0 1,0 1-1,0-1 1,0 0-1,0 1 1,0-1-1,0 0 1,0 1-1,0-1 1,0 0-1,0 0 1,0 1-1,0-1 1,0 0-1,-1 0 1,1 1-1,0-1 1,0 0-1,0 0 1,0 1-1,-1-1-1,-13 15 88,12-13-72,-19 15 71,-1 0 1,-1-2-1,0-1 0,-1 0 1,-7 1-88,-44 19 247,-10-1-247,-480 148 356,503-163-309,26-8-10,-15 6 25,0-2 0,-1-2 0,0-3 0,-21 0-62,65-10 56,12-3-6,17-4 25,-19 7-68,195-67 67,2 8 1,3 9-1,106-9-74,-276 58-20,-33 5 21,-6 2 5,-53 18 25,56-21-30,-169 61 86,-346 122 95,192-76-89,314-105-87,-5 2 1,0 0 0,0 2 1,1-1-1,-1 3-7,7-2 2,18-8 2,25-10 12,-27 8-11,313-93 43,-207 63-24,704-200-19,-786 223 19,-26 9-15,-7 0-3,-51 15-22,-948 283 80,983-292-62,15-5-5,0 0 0,0 0 0,0 1 0,1 0 0,-1 0 0,0 0 0,1 1 0,-1 0 3,7-2-7,8-2 0,62-15-5,-1-4 1,47-21 11,-23 8 7,388-131 14,34-35-12,-496 191-22,-18 8 5,-15 8 0,-39 19-32,-26 8 40,-470 184-63,209-88 102,106-34 18,214-90-57,21-8 0,33-16 2,536-201 70,-118 49-23,-440 163-48,30-12 11,13-9-12,-382 181-110,184-91 112,90-40-9,-473 234 74,490-237-40,24-16-15,11-5-1,17-12 9,51-33 32,3 4 0,64-28-52,161-57 34,-281 120-32,37-14-25,53-14 23,-104 35-3,1-1 0,-1 0 0,0 1 0,1-1 0,-1 1 0,1 0 0,-1 0 0,1 0 0,-1 0 0,1 0 3,-2 0-1,-1 0 1,0 1-1,0-1 0,0 0 0,0 0 1,0 1-1,1-1 0,-1 0 0,0 0 1,0 1-1,0-1 0,0 0 0,0 0 1,0 1-1,0-1 0,0 0 0,0 0 0,0 1 1,0-1-1,0 0 0,0 0 0,0 1 1,0-1-1,0 0 0,0 0 0,0 1 1,-1-1-1,1 0 0,0 0 0,0 1 1,0-1-1,0 0 0,0 0 0,-1 0 1,1 1-1,0-1 0,0 0 0,0 0 1,-1 0-1,1 0 0,0 1 0,0-1 1,-1 0-1,1 0 0,0 0 1,-45 35-17,-129 73 83,12-8 2,-36 38 19,-170 154-87,347-269-10,23-21 8,6-3 1,6-6 5,1 0 0,12-8-4,104-72 19,-33 20-5,401-252 33,-363 242-32,-81 47-44,40-28 29,-91 53-66,-14 8-37,-201 74-3330,20-19 806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10.771"/>
    </inkml:context>
    <inkml:brush xml:id="br0">
      <inkml:brushProperty name="width" value="0.05" units="cm"/>
      <inkml:brushProperty name="height" value="0.05" units="cm"/>
    </inkml:brush>
  </inkml:definitions>
  <inkml:trace contextRef="#ctx0" brushRef="#br0">560 139 7242,'-196'-1'4031,"77"7"-3279,-53 13-752,104-12 590,68-7-582,0 0 1,0 0 0,0 0 0,0 0 0,-1 0-1,1 0 1,0 0 0,0 0 0,0 0 0,0 0-1,0 0 1,0 0 0,-1 0 0,1 0-1,0 0 1,0 0 0,0 0 0,0 0 0,0 0-1,-1 0 1,1 0 0,0 0 0,0 0-1,0 0 1,0 0 0,0-1 0,0 1 0,0 0-1,-1 0 1,1 0 0,0 0 0,0 0 0,0 0-1,0 0 1,0 0 0,0-1 0,0 1-1,0 0 1,0 0 0,0 0 0,0 0 0,0 0-1,0 0 1,0-1 0,0 1 0,-1 0-1,1 0 1,0 0 0,0 0 0,1 0 0,-1-1-9,12-4 388,112-14-68,0 6 0,24 4-320,855-6 550,-648 15-459,281-14 118,-510 10-157,298-17 56,83-28 133,-441 44-177,24-3 115,-82 6-105,-14 1-35,-22 1 5,20 0-25,-151 3 61,-1056 27 34,497 9-68,-23 26-13,704-61-27,-16 1-12,-1 3 1,-20 7 5,58-9-31,16-4 15,11 0 5,114-1-26,849-17 31,-624 7 19,418-8 17,-41 4 13,-671 12-37,11 0 80,11-5-86,-109 4 270,-165 7-16,-382 23-119,-137 19-62,657-44-60,-247 9 8,305-12-21,-5 1 5,1-1 1,-1 0-1,1 0 0,-1-1 0,1 1 1,0-1-1,-1 0 0,1 0 1,0-1-1,-1 1 0,1-1-5,4 2 2,0 0-1,0 0 0,0-1 1,0 1-1,-1 0 0,1 0 1,0 0-1,0 0 0,0-1 1,0 1-1,0 0 0,0 0 1,0 0-1,0-1 0,0 1 1,0 0-1,0 0 0,0 0 1,0-1-1,0 1 0,0 0 1,0 0-1,0 0 0,0-1 1,0 1-1,0 0 0,0 0 1,0 0-1,0-1 0,1 1 1,-1 0-1,0 0 0,0 0 1,0 0-1,0-1 0,0 1 1,0 0-1,1 0 0,-1 0 1,0 0-1,0 0 0,0 0 1,0-1-1,1 1 0,-1 0 1,0 0-1,0 0 0,1 0-1,16-12 17,1 0 0,1 2 0,0 0 0,0 1 0,7-1-17,-3 0 5,49-17 27,-47 19-8,-1-1-1,0-1 0,9-6-23,-24 10 17,-12 7-25,-18 10 22,-24 17-9,22-13 14,-1-1 0,-1-1 1,-2-1-20,27-12 2,0 0 0,0 1-1,0-1 1,0 0 0,0 0 0,0 0 0,0 0 0,0 0 0,0 0 0,0 0 0,0 0 0,0 0 0,0 0 0,-1 1 0,1-1 0,0 0 0,0 0-1,0 0 1,0 0 0,0 0 0,0 0 0,0 0 0,0 0 0,-1 0 0,1 0 0,0 0 0,0 0 0,0 0 0,0 0 0,0 0 0,0 0-1,0 0 1,0 0 0,-1 0 0,1 0 0,0 0 0,0 0 0,0 0 0,0 0 0,0 0 0,0 0 0,0-1 0,0 1 0,-1 0 0,1 0-1,0 0 1,0 0 0,0 0 0,0 0 0,0 0 0,0 0 0,0 0 0,0 0 0,0 0 0,0-1 0,0 1 0,0 0 0,0 0 0,0 0-1,0 0 1,0 0 0,0 0 0,0 0-2,5-9 29,11-9-55,-10 13-65,-1 1 0,1 0 0,-1 1 0,1-1 1,0 1-1,1 0 0,-1 1 0,0-1 0,1 1 1,-1 1-1,1-1 0,0 1 0,-1 0 0,1 1 1,0-1-1,0 1 0,0 1 0,-1-1 0,1 1 0,0 1 1,4 0 90,3 0-2837,-10-4 907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13.363"/>
    </inkml:context>
    <inkml:brush xml:id="br0">
      <inkml:brushProperty name="width" value="0.05" units="cm"/>
      <inkml:brushProperty name="height" value="0.05" units="cm"/>
    </inkml:brush>
  </inkml:definitions>
  <inkml:trace contextRef="#ctx0" brushRef="#br0">5 1 3145,'-1'4'654,"0"0"1,0 0-1,0 0 1,1 1 0,-1-1-1,1 0 1,0 0 0,1 1-1,-1-1 1,1 4-655,0-6 86,0 0-1,0 0 1,0 0 0,0 0 0,0 0-1,1 0 1,-1 0 0,1 0 0,-1-1 0,1 1-1,0-1 1,0 1 0,-1-1 0,1 1 0,0-1-1,0 0 1,0 0 0,1 0 0,-1 0-1,1 0-85,76 35 93,5 3-48,-83-39-45,55 23 46,1-3 0,0-3 0,57 10-46,36-10 91,2-6-1,57-8-90,11 1-11,-197-1 21,0 0 1,0 1-1,0 1 0,0 1 1,13 7-11,21 5-15,4-5 1,-37-8 32,0 0 0,9 5-18,-24-7 1,1-1 1,-1 1 0,1-2-1,0 1 1,0-1 0,0-1-1,2 0-1,14-1 2,1-2 1,1-1-3,-6 2-73,8-2-572,-10-5-2660,-12 4 954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16.097"/>
    </inkml:context>
    <inkml:brush xml:id="br0">
      <inkml:brushProperty name="width" value="0.05" units="cm"/>
      <inkml:brushProperty name="height" value="0.05" units="cm"/>
    </inkml:brush>
  </inkml:definitions>
  <inkml:trace contextRef="#ctx0" brushRef="#br0">1 2 2345,'76'-1'5358,"73"8"-5358,-113-3 257,0 1 0,-1 3 0,1 0 0,-1 2 1,7 5-258,-38-13 41,1 0 1,-1-1-1,1 1 1,-1-1-1,1 0 1,-1 0 0,1-1-1,0 1 1,-1-1-1,1 0 1,0-1 0,-1 1-1,1-1 1,-1 0-1,1 0 1,-1 0-1,1 0-41,0-1 99,0 0 0,0 1-1,0 0 1,1 0 0,-1 0-1,0 1 1,0 0 0,1 0-1,-1 0 1,0 1 0,0 0-99,60 13 590,-29-5-345,-23-5-31,-4-1 16,-9-3-197,0 0 0,0-1 0,0 1 0,1 0 0,-1 0 0,0 0 0,0 0 0,0 0-1,0 0 1,1 0 0,-1 0 0,0 0 0,0 0 0,0-1 0,0 1 0,0 0-1,0 0 1,0 0 0,1 0 0,-1 0 0,0-1 0,0 1 0,0 0 0,0 0 0,0 0-1,0 0 1,0-1 0,0 1 0,0 0 0,0 0 0,0 0 0,0 0 0,0-1-1,0 1 1,0 0 0,0 0 0,0 0 0,0-1 0,0 1-33,2 0-11,10 2-4,-12-2 18,1 0-1,-1 0 0,0 0 0,0 1 1,1-1-1,-1 0 0,0 0 1,0 0-1,1 0 0,-1 1 0,0-1 1,0 0-1,1 0 0,-1 0 0,0 1 1,0-1-1,0 0 0,0 0 1,0 1-1,1-1 0,-1 0 0,0 0 1,0 1-1,0-1 0,0 0 1,0 1-1,0-1 0,0 0 0,0 0 1,0 1-1,0-1 0,0 0 0,0 1 1,0-1-1,0 0 0,0 0 1,0 1-1,0-1 0,-1 0 0,1 1 1,0-1-1,0 0 0,0 0 1,0 1-3,3-3 20,1 1 1,-1 0 0,1-1 0,-1 0 0,0 0 0,0 0-1,0 0 1,1-2-21,11-13-39,-11 10-101,-14 9 41,-15 17-425,24-17 488,-1 0 0,0 0-1,0 0 1,0-1 0,0 1 0,0-1 0,0 1 0,0-1 0,-1 0 0,1 0 0,0 0 0,-1 0-1,1 0 1,-1 0 0,1-1 0,-1 1 0,1-1 0,-3 0 36,-9 1-351,-1 0 0,1 1 0,-7 2 351,-2 0-505,23-3 516,-1-1-1,1 0 1,-1 0 0,1 0-1,-1 1 1,1-1 0,-1 0-1,1 0 1,-1 0-1,1 0 1,-1 0 0,1 0-1,-1 0 1,1 0-1,-1 0 1,0 0 0,1 0-1,-1 0 1,1 0-1,-1 0 1,1 0 0,-1-1-1,1 1 1,-1 0 0,1 0-1,-1-1 1,1 1-1,0 0 1,-1-1 0,1 1-1,-1 0 1,1-1-11,11-14 599,-11 15-592,0 0 0,0-1 0,0 1 0,0-1 0,0 1 0,0 0 0,0-1 0,0 1 0,0 0 0,0-1 0,-1 1 0,1 0 0,0-1 0,0 1 0,0 0 0,0-1 0,-1 1 0,1 0 0,0 0 0,0-1 0,-1 1 0,1 0 0,0 0 0,0-1 0,-1 1 0,1 0 0,0 0 0,-1 0-1,1 0 1,0 0 0,-1-1 0,1 1 0,0 0 0,-1 0 0,1 0 0,-1 0-7,-18-8-1088,15 6-126,-7-4-1089,-4-3-439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19.548"/>
    </inkml:context>
    <inkml:brush xml:id="br0">
      <inkml:brushProperty name="width" value="0.05" units="cm"/>
      <inkml:brushProperty name="height" value="0.05" units="cm"/>
    </inkml:brush>
  </inkml:definitions>
  <inkml:trace contextRef="#ctx0" brushRef="#br0">253 2606 4345,'-3'-1'454,"0"1"1,1-1-1,-1 0 0,1 0 1,-1 0-1,1-1 1,-1 1-1,1-1 0,0 1 1,0-1-1,0 0 0,0 0 1,0 0-1,0 0 1,0 0-1,1 0 0,-1 0-454,3 1 68,-1 1 0,1-1 0,-1 1 0,1 0 0,0-1 0,-1 1 0,1 0 0,0-1 0,-1 1 0,1 0 0,0 0 0,0 0 0,-1 0 0,1 0 0,0 0 0,0 0 0,-1 0 0,1 0 0,0 0 0,0 0 0,-1 0 0,2 1-68,34 0 163,-32-1-97,71 0 824,63-9-890,380-33 1413,-345 39-341,103 13-1072,-211-7 72,104-2 461,0-8 1,32-11-534,-165 15 67,-1-1 0,1-2 1,-1-2-1,0-1 0,-1-2 1,0-1-1,-1-1 0,0-2 0,14-10-67,-47 25 4,0 0-1,0 0 0,1-1 1,-1 1-1,0 0 0,0 0 1,0 0-1,0 0 0,0 0 1,0 0-1,0 0 0,0 0 1,0-1-1,0 1 0,0 0 0,1 0 1,-1 0-1,0 0 0,0 0 1,0 0-1,0 0 0,0-1 1,0 1-1,0 0 0,0 0 1,0 0-1,0 0 0,0 0 1,0 0-1,0-1 0,0 1 1,0 0-1,-1 0 0,1 0 1,0 0-1,0 0 0,0 0 0,0-1 1,0 1-1,0 0 0,0 0 1,0 0-1,0 0 0,0 0 1,0 0-1,-1 0 0,1 0 1,0 0-1,0 0 0,0-1 1,0 1-1,0 0 0,0 0 1,0 0-1,-1 0 0,1 0 1,0 0-1,0 0 0,0 0 0,0 0 1,0 0-1,-1 0 0,1 0-3,-14-4 33,-67-14-21,-2 4 0,0 3 1,0 4-1,-29 4-12,-162 12-17,-16 14 17,-261 44 41,140 2 56,282-45-69,77-15-23,14-1 4,0-1-1,0-2 0,-1-2 1,0-2-1,-12-1-8,47-2-22,10-2-20,14-3-27,54-10-7,1 2 1,1 4 0,6 2 75,231-7-10,-165 10-25,657-35 55,-785 40-14,760-68 123,-675 52-78,80-10 66,-143 23-109,1 2 1,0 2-1,15 2-8,-29 0 55,-43-8 137,-63-4-162,0 2 1,-31 3-31,-159 6-29,264-1 29,-535 24-21,46 23 19,355-25 2,1 6-1,-82 30 1,115-28-117,110-32-16,0 1 1,0-1 0,1 1 0,-1 1 0,5-1 132,28-2-16,188-25-26,348-36 14,-376 51 34,192 13-6,-345 2-5,138 9 21,-141-6 3,1 2-1,-1 1 1,3 4-19,-91-13 430,-21 2-430,32 0 21,9 0 22,-1-1 0,1-1 0,0-2 0,-2-1-43,12-4 97,10 5 93,2 17-150,-2-2-1118,4-12 858,-1 1 0,1-1 0,-1 0 0,1 1 0,-1-1 0,1 0 0,-1 1 0,1-1 0,-1 0 0,1 0 0,-1 1 0,1-1 0,-1 0 0,0 0 0,1 0 0,-1 0 0,1 0 0,-1 0 0,1 0 0,-1 0 0,0 0 0,1 0 0,-1 0 0,1 0 220,-19-5-3430</inkml:trace>
  <inkml:trace contextRef="#ctx0" brushRef="#br0" timeOffset="2916.878">10881 1456 6561,'1'-1'289,"0"0"0,0-1 0,1 1 0,-1-1 0,0 1 0,0-1 0,0 1-1,-1-1 1,1 0 0,0 1 0,-1-1 0,1 0 0,-1 1 0,1-1 0,-1 0-1,0 0 1,0 0 0,0 0 0,0 1 0,0-1 0,0 0 0,0 0 0,-1-1-289,-11-52 930,5 30-316,6 20-534,0-3 81,0 1 0,-1-1 0,0 1 0,0 0 0,-1-1 0,0 1 0,0 0 0,-1 0-161,-77-114 250,64 98-220,-8-13 121,-2 1 0,-23-23-151,37 46 52,1 0 0,-1 2 0,-1-1 0,0 2 1,0 0-1,-1 1 0,0 0 0,-1 1-52,-41-16 87,-1 3-1,-26-5-86,-121-23 367,4 2 125,65 7 390,-54-25-882,108 31 317,1-4 1,-63-39-318,-17-26 275,51 30 7,69 50-219,0 2 1,-1 2-1,-1 1 1,-27-5-64,-56-22-61,77 26 62,-1 2 0,-1 2 0,-49-5-1,-157-12-17,169 23-19,3 1 45,0 4 0,0 3 1,0 4-1,-74 14-9,33 2-20,-315 38-61,103-23 127,215-20-63,-85 0 41,-98-9-24,176-5-17,-57-5 61,109 0-25,-1 3 0,1 4 0,-21 6-19,73-6-16,-50 8-32,1 2 0,-58 20 48,118-29 8,-7 2-30,0 1 0,1 1-1,0 1 1,0 0 0,1 2-1,1 0 1,-11 8 22,21-11-7,0 1 0,0 0 0,1 0 0,0 1 0,0 0 0,1 0-1,1 1 1,-3 6 7,-10 22 9,-10 35-9,5-12-44,2-11 58,3 0 0,-2 17-14,16-49-6,0 1 0,2 1 1,1-1-1,0 0 0,1 0 1,2 1-1,1 17 6,22 196 108,-8 91-108,-13-242 33,3 0 0,4 0 1,4-1-1,3-1 0,3 0 0,4-2 0,4 0 0,29 57-33,23 39 8,-4-8 72,26 32-80,-82-167 36,2 0-1,1-2 0,1-1 0,1 0 1,28 23-36,-1-7 114,2-2 1,50 30-115,-70-52 38,2-1 0,0-2 1,1-2-1,0-1 0,17 3-38,1-3 82,0-2 0,0-3-1,32 1-81,62-3 129,-1-6-1,69-12-128,-170 8-13,298-11 79,143-9-103,-280 5 165,67-20-128,-157 11 81,-1-4-1,31-17-80,67-19 63,329-113 26,-516 169-88,4-2 7,-1-1-1,0-2 1,-1-1 0,-1-2 0,0-1 0,-1 0 0,-1-3 0,-2 0 0,0-1-1,4-7-7,87-104 468,27-48-468,-66 81 74,56-81-131,-105 139 60,-3-1 0,-1-1 0,6-20-3,-23 46 8,-1 1 0,-1-1 0,-1 0 0,0 0 1,-2-1-1,0-1-8,1-37-4,-4-21 4,0 33 27,2 0 1,5-35-28,20-56 52,-13 81 10,-3-1-1,-1-15-61,-8 60-3,-1-1 0,0 1 0,-1-1 1,0 1-1,-1 0 0,0 0 0,-1-1 1,0 2-1,-1-1 0,-1 0 1,0 1-1,0 0 0,-1 0 0,0 0 1,-1 1-1,-1 0 0,1 0 0,-1 1 1,-1-1-1,0 2 0,0 0 1,-7-5 2,-103-80 39,-73-60-54,-32-34-8,152 133-273,-3 4 0,-20-8 296,-92-38-1650,-69-15-2307,-44-16-250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32.837"/>
    </inkml:context>
    <inkml:brush xml:id="br0">
      <inkml:brushProperty name="width" value="0.05" units="cm"/>
      <inkml:brushProperty name="height" value="0.05" units="cm"/>
    </inkml:brush>
  </inkml:definitions>
  <inkml:trace contextRef="#ctx0" brushRef="#br0">12808 1421 7530,'6'-4'531,"0"0"0,-1-1 0,1 0 0,-1 0 0,0-1 0,-1 1 0,1-1 0,-1 0 0,0 0 0,0 0 0,1-6-531,-4 11 1,-1 0-1,0 0 1,0 0 0,0 0 0,1 1-1,-1-1 1,0 0 0,0 0 0,-1 0-1,1 0 1,0 0 0,0 0-1,0 1 1,-1-1 0,1 0 0,0 0-1,-1 0 1,1 1 0,0-1 0,-1 0-1,1 0 1,-1 1 0,1-1 0,-1 0-1,0 1 1,1-1 0,-1 1 0,0-1-1,1 0 1,-1 1 0,0 0 0,0-1-1,1 1 1,-1-1 0,0 1-1,-40-12 703,26 9-633,-107-27 452,43 4-317,1-3-1,-33-19-204,17 6 333,-45-10-333,-29 5 351,-124-15-351,88 20 44,-151-39-20,5-16 0,-8-19-24,-47-34 48,242 99 9,-77-11-57,-7 11 102,-94-3-102,-257-11 417,299 34-332,-116-12-57,-34 20 43,-14 36 26,442-11-98,-412 21 36,15-25 11,8-18 36,333 16-52,-275-8 30,-149 22-46,-23 13 16,521-23-30,-466 4-26,358-8 39,1-6 0,0-5-1,-31-10-12,7-10-1,-17-3-12,117 31 10,0 2 0,0 2 1,-22 0 2,5 5-3,0 2 0,0 3 0,0 1 0,1 3 1,-1 2 2,-247 85-23,242-78 21,-321 131 9,365-146-9,-135 59 25,-69 45-23,-417 248-56,554-310 44,2 3-1,-29 27 13,66-44-4,2 1-1,1 2 1,2 1 0,1 2-1,-5 11 5,9-8-30,2 1 0,1 2 0,-17 42 30,35-68-6,1 0 0,2 1 1,-1 0-1,2 0 0,1 0 0,1 1 1,0-1-1,1 1 0,2-1 1,0 1-1,1 7 6,5 3 21,1 1 1,1-2-1,1 1 0,2-2 1,1 1-1,1-1 1,2-1-1,1 0 0,1-2 1,1 0-1,1 0 0,7 5-21,6 3 79,1 0-1,2-2 1,1-2-1,1-1 1,1-2-1,2-2 1,0-2-1,8 2-78,77 33 219,4-5 0,1-6-1,2-6 1,3-5 0,0-7-1,33-1-218,547 43 317,-248-31-218,28 21-63,32 18-56,-479-72 27,461 61 18,73-8 49,-567-59-70,529 55 91,18 7 42,-546-62-127,518 45 248,16-33 18,-23-26 200,-12-3-116,-174 11-262,-208 3-61,74 2 27,217-7 14,-297-1-50,0-5-1,38-12-27,208-66 87,19-32-10,31-38-85,-26 4 50,-339 135-44,195-84 5,-203 82 2,-1-2 1,-2-2-1,39-30-5,-56 33 12,0-2 0,-2-1 1,-1-1-1,-1-1 0,17-28-12,22-40 61,10-30-61,-30 51 6,-1 1 110,-3-1 0,14-43-116,-50 107 27,-1 1 0,0-1 0,0 0-1,-1 0 1,-1 0 0,-1 0 0,0-1 0,0 1-1,-1-9-26,-1 13 6,-1 1 0,1 0-1,-1-1 1,0 1-1,-1 0 1,0 0 0,0 1-1,-1-1 1,0 0-1,0 1 1,-1 0 0,0 0-1,0 1 1,0-1-1,-7-5-5,-6-3-3,-1 0-1,0 0 1,-1 2-1,-1 1 1,-5-3 3,-113-49-5,-459-153 9,228 89 14,-216-93 17,375 150-83,-194-37 48,197 68-18,-3 10 0,-45 5 18,-501-16-28,-74 15-8,-28-9 4,53-32 36,589 45-11,-310-26-27,276 33-61,-151 14 95,191 14-237,-196 38 237,212-11-191,-182 61 191,241-55-35,2 6-1,-104 57 36,21 12 7,-1 13-7,-44 22 15,146-89-13,54-30-17,2 2 1,-54 47 14,87-63-6,1 2 0,2 0 0,0 2 0,1 1 0,2 0 0,-14 26 6,-7 19-43,3 1 0,4 3 0,3 1 0,-4 24 43,23-59-2,3 0 0,1 1 0,2 0 0,2 0 0,3 1 0,1 2 2,1-20-14,2 1 0,1-1 0,1 0 0,1 0 0,2 0 1,0 0-1,2-1 0,1-1 0,1 1 0,7 9 14,5 2-5,1-1 1,3-1-1,0-2 0,29 27 5,20 13-1,39 26 1,-38-38 9,2-3-1,16 5-8,-35-28 9,0-3 0,2-2 0,37 10-9,30 2 6,1-5-1,58 6-5,353 46 53,108-16-10,41-41-15,33-37-56,-88-20 46,-531 20 1,656-37 91,10-11 55,33-24-72,13-37-62,-24-41 29,-96-23 63,122-67 1,-803 240-117,39-12 89,0-3 0,1-3-96,-42 16 35,0 1 0,0-2 1,0 0-1,-1 0 0,0-1 1,-1-1-1,0 0 0,0 0 1,-1-1-1,0-1-35,-5 5 18,-1 0 0,-1 0-1,1-1 1,-1 1 0,-1-1 0,1 1 0,-1-1 0,0 0 0,-1 0 0,0 0-1,0 0 1,-1 0 0,0 0 0,0 0 0,-2-4-18,1-5 6,-2 0 1,0 1-1,-1 0 0,-1 0 0,-1 0 1,0 0-1,0 1 0,-2-1 1,0 2-1,-1-1 0,-2-1-6,-14-18-85,-1 0 0,-2 2 0,-2 1 0,-1 1-1,-1 2 1,-1 1 0,-5-1 85,-19-13-207,-2 2-1,-32-14 208,-129-57-2700,-229-77 2700,-13 12-2347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5.721"/>
    </inkml:context>
    <inkml:brush xml:id="br0">
      <inkml:brushProperty name="width" value="0.05" units="cm"/>
      <inkml:brushProperty name="height" value="0.05" units="cm"/>
      <inkml:brushProperty name="color" value="#FF0066"/>
    </inkml:brush>
  </inkml:definitions>
  <inkml:trace contextRef="#ctx0" brushRef="#br0">6 395 7634,'-4'3'2501,"2"1"230,14 0-2243,-9-3-523,36 12 224,-20-6-80,-1-1 1,1-1-1,0-1 1,31 3-1,59 0 333,0-6 1,-1-4-1,142-22 0,316-97 602,79-13-194,-624 132-847,98-22 26,-106 21-13,0 0 1,-1 0-1,0-1 1,0-1-1,0 0 1,20-14-1,-31 19-20,-1 1 0,0 0 0,1 0 0,-1 0 0,0-1 0,1 1 0,-1 0 0,0-1 0,1 1 0,-1 0 0,0-1-1,0 1 1,1 0 0,-1-1 0,0 1 0,0-1 0,0 1 0,0 0 0,1-1 0,-1 1 0,0-1 0,0 1 0,0 0 0,0-1 0,0 1 0,0-1 0,0 1 0,0-1 0,0 1-1,0 0 1,0-1 0,-1 1 0,1-1 0,0 1 0,0 0 0,0-1 0,0 1 0,-1-1 0,1 1 0,0 0 0,0-1 0,-1 1 0,1-1 0,-21-11-1145,-18-7 563,26 12 412,0 1-1,0 1 1,-1 0 0,1 1-1,-28-5 1,17 5-109,0 1 1,0 1-1,0 1 0,-1 1 1,1 1-1,0 1 0,-1 2 1,1 0-1,1 1 0,-1 2 1,1 0-1,0 1 1,1 2-1,-26 14 0,-17 15-1984,-3 6-83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8:15.315"/>
    </inkml:context>
    <inkml:brush xml:id="br0">
      <inkml:brushProperty name="width" value="0.05" units="cm"/>
      <inkml:brushProperty name="height" value="0.05" units="cm"/>
    </inkml:brush>
  </inkml:definitions>
  <inkml:trace contextRef="#ctx0" brushRef="#br0">7827 1353 4665,'40'-21'1998,"-39"20"-1879,-1 0 0,1 1 0,-1-1 1,1 0-1,-1 0 0,1 0 0,-1 1 1,1-1-1,-1 0 0,1 0 0,-1 0 1,0 0-1,0 0 0,0 0 0,1 0 1,-1 0-1,0 0 0,0 0 0,0 0 1,-1 0-1,1-1-119,-6-23 1152,3 10-625,2 1-236,1 0 1,1 0-1,1-4-291,1-27 759,-3 45-751,0-1 0,0 0 0,0 1 1,0-1-1,1 0 0,-1 1 0,0-1 1,0 0-1,1 1 0,-1-1 0,1 1 1,-1-1-1,0 1 0,1-1 0,-1 1 0,1-1 1,-1 1-1,1-1 0,-1 1 0,1 0 1,0-1-1,-1 1 0,1 0 0,-1 0 1,1-1-1,0 1 0,-1 0 0,1 0 1,0 0-1,-1 0 0,1 0-8,22-2-2506,-22 2 1923,2 0-1412</inkml:trace>
  <inkml:trace contextRef="#ctx0" brushRef="#br0" timeOffset="709.593">12052 1107 8186,'64'61'2040,"-53"-52"-31,-1 4-4258,7 1-95</inkml:trace>
  <inkml:trace contextRef="#ctx0" brushRef="#br0" timeOffset="1209.091">12172 1203 7482,'16'-10'4777,"8"-8"-4011,-1 1-986,-22 16 231,-1 1-1,1 0 0,-1 0 0,1-1 1,-1 1-1,1 0 0,-1-1 0,0 1 0,1-1 1,-1 1-1,0 0 0,1-1 0,-1 1 1,0-1-1,0 1 0,1-1 0,-1 1 1,0-1-1,0 1 0,0-1 0,0 1 0,1-1 1,-1 1-1,0-1 0,0 1 0,0-1 1,0 1-1,0-1 0,0 1 0,-1-1 0,1 1 1,0-1-1,0 1 0,0-1 0,0 1 1,-1-1-1,1 1 0,0-1 0,0 1 1,-1-1-1,1 1 0,0 0 0,-1-1 0,1 1 1,0-1-1,-1 1 0,1 0 0,-1 0 1,1-1-1,-1 1 0,1 0 0,-1-1-10,-30-16 213,21 12-169,4 1-11,3 2-19,-1-1-1,0 1 1,1-1 0,-1 1 0,1-1 0,0 0-1,0-1 1,0 1 0,0-1-14,3 3-8,0 1 0,0-1 0,0 0 0,0 1 0,0-1 0,0 0 0,0 1 0,0-1 0,0 1 0,0-1 0,1 1 0,-1-1 0,0 0 0,0 1 0,1-1-1,-1 1 1,0-1 0,1 1 0,-1-1 0,1 1 0,-1 0 0,0-1 0,1 1 0,-1-1 0,1 1 0,-1 0 0,1-1 0,0 1 8,20-14-481,-11 8-408,-6 3-1224,-1-1 88</inkml:trace>
  <inkml:trace contextRef="#ctx0" brushRef="#br0" timeOffset="82150.951">6455 997 7658,'-4'-6'492,"0"1"1,0-1-1,-1 1 1,1 0 0,-1 1-1,0-1 1,-1 1-1,1 0 1,-1 0 0,-2-1-493,-10-4-32,0 1 0,-18-5 32,-8-4 180,-76-39 1277,-91-59-1457,-10-6 728,162 92-612,-1 4 0,-52-16-116,39 22 39,0 3 1,-1 3 0,0 3 0,-1 4-1,-49 3-39,-22 7 54,0 6 0,-52 14-54,-85 25 340,-14 16-340,-295 79 450,43 11-231,419-112-74,1 5 1,-45 29-146,114-47 59,1 3 0,2 2 0,2 3 0,1 2 0,2 2 0,-1 6-59,-24 33 71,5 3 0,3 3 0,-20 37-71,-13 33 124,-68 144-124,-14 82 71,133-258-44,5 3-1,1 20-26,32-98 20,2 0 0,3 0 0,1 1 0,3 0-1,2 1 1,4 29-20,1-39 35,2 1 0,2-1 0,1 0-1,3 0 1,1-2 0,2 1 0,2-1 0,13 22-35,-5-17 42,3-1 0,1-1 0,2-2 0,2 0 0,1-3 0,2-1 1,4 1-43,11 6 70,2-2 1,1-2 0,2-3-1,2-2 1,1-2 0,1-3-1,51 17-70,-26-17 76,2-4 0,1-3 0,1-5-1,0-3 1,58 1-76,51-8 239,0-8 0,90-17-239,456-74 668,-359 21-166,16-22-502,-228 45 59,-2-7 0,-3-7-1,56-34-58,-130 51 23,-1-5 0,-3-3-1,58-47-22,-48 21 32,-3-5 0,-4-4 0,-4-5-1,58-77-31,-12-14 88,5-28-88,-125 189 4,89-143 28,-7-5 0,60-153-32,-100 189 46,4-30-46,-34 82 29,-4-2-1,6-51-28,-20 88 13,-3-1 1,-2 1-1,-3-45-13,-3 61-3,0 0 0,-2 0 0,-1 1 0,-2 0-1,-1 0 1,-5-10 3,2 13-9,-1 1-1,-1 0 0,-1 1 1,-1 1-1,-1 1 0,-16-17 10,-2 2-20,-1 2 0,-2 1 0,-19-12 20,7 11-21,-1 1 0,-1 3 0,-44-19 21,-21-2-25,-39-9 25,11 14-14,-2 7 1,-1 5 0,-129-11 13,73 22-22,-1 9 1,0 10 0,-6 8 21,-113 18-28,-232 47 28,298-21-28,2 11 1,-122 48 27,-24 38-24,266-86-7,-111 67 31,157-74-8,3 5 0,2 3-1,3 4 1,3 3 0,2 4 0,-13 20 8,-2 13-12,-63 93 12,-63 123 5,73-76-28,-72 176 23,88-139-23,96-196 4,3 0 0,-5 35 19,21-60-12,3 0 1,2 1-1,0 44 12,8-69-13,1-1 0,2 1 0,2-1 0,0 1 0,3-1 0,9 31 13,-8-43-11,0 0 0,1-1 0,1 0 0,2-1-1,-1 0 1,2-1 0,1 0 0,0-1 0,16 16 11,1-5-8,1 0 0,2-2 0,0-2 0,25 13 8,-5-7 13,0-3 1,2-2 0,1-3 0,0-2-1,29 4-13,38 5 45,1-6 0,7-5-45,67 2 126,20-7-126,206-9 144,526-33 212,-39-48 28,-624 37-84,235-66-300,-383 70 113,-1-7 1,-2-6-1,111-58-113,-158 62 57,-1-5-1,-3-3 1,-2-4-1,-3-3 1,30-32-57,-54 37 13,-2-2 0,-3-3 0,-2-1-1,-3-3 1,-3-2 0,35-71-13,-31 44 13,-5-1 0,-3-3 0,-5-1 0,-4-2 1,1-23-14,-15 41 5,-4-1 1,1-53-6,-12 75-29,-2-1 1,-3 1-1,-11-59 29,1 54-65,-3 1 1,-2 0-1,-4 1 1,-2 2-1,-3 0 0,-3 2 1,-15-21 64,18 36-41,-2 2 0,-2 2 0,-2 0 0,-1 2 0,-2 2-1,-2 1 1,-1 2 0,-2 2 0,-15-8 41,3 4-38,-2 2 0,-1 2-1,-2 3 1,-61-22 38,14 16-46,-2 4 0,-2 6 0,0 4 0,-1 5 1,-33 2 45,5 8-53,-1 6 1,-7 7 52,-278 42-103,-553 139-92,312-12 159,441-111 17,4 11 0,3 9-1,-14 19 20,104-44-16,2 7 0,-91 66 16,108-52-1,4 5 0,4 4-1,3 5 1,-18 29 1,44-38-6,3 3 0,4 2 0,5 4 0,3 1-1,-17 50 7,19-33-4,6 3 0,4 2 0,4 6 4,3 16-21,5 1 0,6 2 0,7 0 0,4 26 21,13-90-18,3-1 0,4 1-1,3-1 1,9 27 18,-10-70 2,1 1 0,2-1 0,1 0 0,2-1 0,2 0 0,1-1 0,1-1 1,2 0-1,1-2 0,1 0 0,2-1 0,0-2 0,7 5-2,6 1 30,1-1 0,2-2 0,1-1 0,29 14-30,-13-12 50,1-2 0,1-3 1,21 5-51,5-4 62,0-4 1,1-4 0,87 7-63,-50-13 50,0-5 1,20-6-51,42-9 88,21-10-88,54-18 61,-2-11-1,117-42-60,-92 6 68,-4-12 0,60-40-68,-28-3 90,262-162-90,-366 172 45,126-108-45,-208 139 19,-4-4 1,-5-6-1,-4-5 0,55-76-19,-106 114 12,-4-3 0,-2-2-1,-5-2 1,12-30-12,-28 41 14,-4-2-1,-2-1 1,1-16-14,-14 35 2,-2 0 1,-2-1 0,-3-1 0,0-43-3,-8 35-32,-2 0 0,-3 0-1,-3 0 1,-2 1 0,-12-32 32,-7-5-169,-4 1 0,-40-79 169,16 57-142,-4 3 0,-6 2 0,-72-91 142,73 116-44,-5 4 1,-4 2-1,-3 4 1,-86-67 43,115 110-32,0 1 0,-3 3 0,-1 2 0,-1 2-1,-1 3 1,-1 2 0,-1 2 0,-2 4 0,-47-9 32,29 12-39,-1 5 1,0 2-1,-77 3 39,34 9-34,0 4 0,-33 11 34,-6 9-41,2 7 0,2 6 1,2 7-1,-136 63 41,77-16-32,5 9 0,4 8 0,-110 86 32,69-18-44,-93 98 44,93-56-23,10 10 1,-73 105 22,78-63 12,59-48-10,-23 60-2,128-178 8,5 2-1,-48 118-7,86-169 2,2 1 0,3 1 0,2 1-1,3 1 1,3 3-2,7-38-1,1 0 0,2 0 1,1 0-1,1 1 0,2-1 0,5 27 1,-2-32-5,0 0 0,2-1-1,0 0 1,1 0 0,1-1 0,1 0 0,1-1 0,9 10 5,0-2 0,2-1 1,1-2 0,0 0 0,2-1-1,1-2 1,14 9-1,12 5 6,2-3 0,1-2 0,6 1-6,85 33 24,3-7 0,3-5 0,52 5-24,-7-7-11,1-8 0,172 12 11,-258-47 22,1-4 0,0-6 0,-1-5 1,0-4-1,0-5 0,-1-6-22,84-24 202,-2-8 0,-2-9-1,59-33-201,-11-11 219,-4-11 0,133-92-219,-13-22 107,107-106-107,-271 187 77,-7-8 0,77-93-77,-164 147 208,12-24-208,-65 72 89,-4-2 1,-1-2-1,5-17-89,-28 46 39,-2-1-1,-1-1 0,-1-1 0,-3 1 1,2-10-39,-7 16 10,-1 0 0,-1-1 0,-1 1 0,-1-1 0,-2 0 0,-4-24-10,-1 15-17,-2 1 0,-1 0-1,-2 0 1,-1 1 0,-15-27 17,2 10-37,-3 1 1,-2 1-1,-17-19 37,-15-14-68,-4 4-1,-11-7 69,-155-142-77,-15 8 25,145 137-15,-57-33 67,109 85-27,-1 1 1,-1 3-1,-1 3 0,-2 1 0,0 3 1,-31-6 26,43 16-24,-1 2 0,0 2 0,-1 2 0,0 2 1,0 1-1,1 3 0,-1 2 0,-37 7 24,25 1-100,0 3 0,1 2 1,1 2-1,1 3 0,0 2 0,2 3 0,1 2 0,-14 11 100,8 0-479,1 2 0,2 2 0,2 3-1,2 2 1,3 3 0,-37 49 479,53-57-1209,2 1-1,2 1 0,2 2 1,-5 17 1209,-20 58-3125</inkml:trace>
  <inkml:trace contextRef="#ctx0" brushRef="#br0" timeOffset="84629.696">16504 4540 8602,'45'-130'4869,"-39"113"-4961,0 0 1,-1-1 0,0 0-1,-2 0 1,0 0-1,-1 0 1,-1 0 0,-1 0-1,0-1 1,-2 1-1,0 0 1,-1 0 0,-2-9 91,-4-5 217,0 1 0,-2 0 0,-2 0 1,0 1-1,-2 1 0,-1 0 0,-2 1 1,-1 1-1,0 0 0,-2 2 0,-9-7-217,-16-13 516,-2 3-1,-43-30-515,-113-64 391,46 42-329,-4 7 0,-116-41-62,46 38-2,-5 10 0,-78-9 2,-63 1 4,-182-12-4,-482-14 35,-22 65 78,-20 26 69,-5 7 22,48 25-152,614 21-48,269-10 10,-102 29-14,135-18-12,2 6 0,1 5-1,2 5 1,-48 30 12,76-28-12,2 4-1,-17 18 13,-25 27 12,-3 12-12,-75 77 5,-157 181-5,-180 269-32,319-334 29,142-179-7,-33 70 10,90-141-3,3 0 0,2 2 1,2 1-1,3 1 0,-4 23 3,17-53-4,1 0-1,2 0 0,0 0 0,2 0 1,1 0-1,1 0 0,2 4 5,0-11-4,1 0 0,1 0 0,0-1 0,2 0 0,0 0 0,1 0 0,1-1 0,1 0 0,10 14 4,-1-7 1,1-1 0,1-1 0,1 0 0,0-2 0,2-1 1,1-1-1,0 0 0,15 6-1,35 17 41,2-2 0,43 13-41,137 46 102,244 46 51,15-31-76,17-25 44,169-7-121,702 18 181,28-88 73,1-108 111,-765 9-218,-9-41-70,-241 22-73,-127 22 60,-4-12 0,194-98-64,-182 49 40,-189 85-5,-4-4 0,-2-5-1,39-38-34,-85 60 27,-2-3-1,-3-1 0,9-15-26,-33 31 15,-2-1-1,-1-2 0,-1 0 1,-3-2-1,14-31-14,-22 39-15,0-2 0,-2 0-1,-2 0 1,-1-1 0,-1 0 0,-2-1 0,-2 1 0,0-27 15,-6 12-49,-2 0 1,-2 0-1,-2 0 1,-3 0-1,-1 2 1,-3-1-1,-2 2 1,-1 0 0,-23-39 48,10 33-19,-2 2 1,-2 1 0,-2 2 0,-2 1 0,-22-18 18,10 14 3,-2 3 0,-2 2 0,-50-31-3,7 15 5,-3 4 0,-4 4-5,-86-35-37,-4 9 0,-4 8 0,-43-2 37,-108-13-88,-300-32 88,-515-38-115,-24 59 100,740 86-9,-225 32 24,385 4-58,1 14 0,-186 51 58,169-19-98,-83 39 98,75 2-50,5 14 0,-71 52 50,135-45-14,-120 92 14,183-103 21,-16 25-21,96-63 8,4 4-1,-40 51-7,73-68-6,3 3 0,3 2 0,-18 35 6,51-70-3,2 1 0,2 2 0,1 0 0,3 0 0,1 2 0,2 0-1,-7 47 4,16-60-6,0 0-1,2 1 0,2 0 1,1-1-1,2 1 0,0-1 1,3 1-1,3 14 7,4-6-7,0-1 0,3 0 1,1-1-1,2-1 0,2 0 0,1-1 0,2-1 0,2-2 1,24 28 6,-11-23-3,1-2 1,1-1-1,2-3 1,1-1 0,34 18 2,-5-7 11,2-3 1,2-3 0,9 0-12,21 2 30,1-5 1,15-1-31,58 7 102,112 8-102,190-3 90,-110-31-1,646-6 104,-785-8-155,996-3 143,-16-33 47,-663-2 156,113-41-384,-104-18 308,66-41-308,-100-4 70,-285 65-17,29-24-53,-89 24 7,-3-8 0,-4-7 0,112-82-7,-210 121 15,-2-3 0,55-57-15,-81 66 9,-1-3 1,-3-2-1,-3-1 0,5-12-9,-25 35-10,-1-1 0,-2-1 0,-1 0 0,-2-1 0,-1 0 1,-2-2-1,-1 1 0,-1-1 0,-1-9 10,-3 10-33,-2-1 0,-1-1 1,-2 1-1,-1 0 0,-2 0 1,-1 0-1,-2 1 0,-9-28 33,3 25-33,-2 1 0,-1 0-1,-2 2 1,-1 0-1,-2 0 1,-4-3 33,-4-2-22,-2 2 0,-1 0-1,-2 2 1,-30-24 22,3 11-5,-3 2-1,-2 3 1,-1 2 0,-60-24 5,-1 7-6,-3 5 0,-1 6 0,-6 5 6,-171-40-1,-257-27-11,-9 27 12,158 31 25,-955-96-27,28 55 56,880 91-114,-319 45 60,454-5-21,2 14 0,-107 40 21,221-40-4,2 10 1,-20 18 3,52-9-13,3 8-1,4 8 1,-135 94 13,181-93-9,5 6-1,-72 75 10,101-83 2,4 4-1,4 3 1,4 4 0,4 4-1,4 4-1,13-14-24,4 2-1,-39 95 25,75-144-16,2 0 0,2 1 0,-3 26 16,11-43-18,2 0 0,1 0 0,2 1 0,0-1 0,2 1 0,2 3 18,-1-17-8,1 0 1,1 0-1,1-1 1,0 1-1,0-1 1,2 0-1,0-1 1,0 0 0,1 0-1,1 0 1,1-1-1,0 0 1,11 11 7,2-3-1,0 0 0,1-2 0,1 0 0,1-2 0,1 0 0,17 6 1,17 7 39,1-2-1,2-3 0,6-2-38,200 49 123,-242-65-107,762 178 176,64 40-174,17-1 222,-654-180 100,1-11 0,1-8 1,50-9-341,80-12 1084,330-40-1084,-365 1 255,-2-14-1,118-42-254,-112 7 121,-3-15 0,80-46-121,-201 62 91,77-50-91,-126 52 28,-4-8 1,8-13-29,-21 5-32,-4-5 1,0-10 31,-48 39-93,-3-4-1,-4-3 1,34-54 93,-60 70-205,-3-3-1,-2-1 1,-4-1-1,-2-2 1,-4-1 0,12-52 205,-26 70-411,-3 0 1,-2-1 0,-3 0 0,-1 0 0,-4-1 0,-2 1 0,-2 0-1,-2-1 1,-11-42 410,3 43-953,-1 0 0,-3 1 0,-3 1-1,-18-35 954,-144-249-4047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44.505"/>
    </inkml:context>
    <inkml:brush xml:id="br0">
      <inkml:brushProperty name="width" value="0.05" units="cm"/>
      <inkml:brushProperty name="height" value="0.05" units="cm"/>
    </inkml:brush>
  </inkml:definitions>
  <inkml:trace contextRef="#ctx0" brushRef="#br0">6895 6 8258,'17'-2'721,"-7"0"-1,0 1 0,0 0-1,0 1 1,0 0 0,6 2-720,-14-2 66,1 1 0,0-1-1,0 1 1,-1 0 0,1 0 0,-1 0-1,1 0 1,-1 1 0,1-1 0,-1 1-1,0-1 1,1 1 0,-1 0 0,0 0-1,0 0 1,-1 0 0,1 0 0,0 0-1,-1 1 1,1-1 0,0 3-66,1-1 3,-2 0 1,1 0-1,0 1 1,-1-1-1,0 0 1,0 1-1,0-1 1,0 1 0,-1-1-1,0 1 1,0-1-1,0 1 1,0-1-1,-1 1 1,0-1-1,0 0 1,0 1-1,0-1 1,-1 0-1,1 1 1,-1-1-1,0 0 1,-1 0-1,1-1 1,-2 3-4,-2 1 29,0-1 0,0 1 0,-1-1 0,1 0 0,-2 0 0,1-1 0,-1 0 0,1 0 0,-1-1 0,0 0 0,-1-1 0,-1 1-29,-12 4 131,-1-2-1,1-1 1,-1-1-1,-11 1-130,-93 3 365,57-5-220,-234 20 455,1 13-1,-258 67-599,301-35 123,31-8-91,-319 64 16,-8-26 32,508-90-77,-338 48 122,176-27 80,-23 7 574,-51 21-779,-229 96 343,-15 23-355,18-19 119,136-54 346,-70-2-453,376-89 89,-5-3-89,50-7 41,1-1 1,0-1-1,0-1 0,-1-1 0,-4-1-41,26 3 7,-1 0 0,1-1 0,-1 1 0,0 0 0,1-1 0,-1 1 0,1-1 0,-1 1 0,1-1 0,-1 0 0,1 0 0,0 0 0,-1 0 0,1 0 0,0 0 0,0 0 0,-1 0 0,1 0 0,0 0 0,0-2-7,0 2 3,1-1 0,0 1 0,0-1 0,0 1 0,0 0 0,0-1 0,0 1 0,0-1 0,1 1 0,-1-1 0,1 1 0,-1 0 0,1-1 0,-1 1 0,1 0 0,0-1 0,-1 1 0,1 0 0,0 0 0,0-1 0,0 1 0,0 0 0,1-1-3,16-17 5,0 1 1,1 0-1,1 1 0,1 2 0,11-8-5,116-64-22,-132 79 23,167-90 26,4-1 1,73-59-28,-246 149-15,-7 4 12,0 0 0,0 0 0,0 1 0,1 0 0,0 0 0,-1 1 0,1 0 0,8-2 3,-16 5-2,0 0-1,1 0 1,-1 0-1,0 0 0,0 0 1,1 0-1,-1 0 0,0 0 1,0 0-1,1 0 0,-1 0 1,0 0-1,1 0 0,-1 0 1,0 0-1,0 0 0,1 0 1,-1 0-1,0 0 0,0 0 1,1 0-1,-1 1 0,0-1 1,0 0-1,1 0 1,-1 0-1,0 0 0,0 1 1,0-1-1,1 0 0,-1 0 1,0 0-1,0 1 0,0-1 1,0 0-1,1 0 0,-1 1 1,0-1-1,0 0 0,0 0 1,0 1-1,0-1 3,-4 15-77,-12 13 16,1-9 60,-1 0 0,0-1 0,-1-1-1,-18 14 2,-81 56 152,115-86-151,-203 133 235,-12 10 114,168-109-211,2 2 0,1 2 0,-10 15-139,43-42 11,1 1 0,1 1 1,0-1-1,0 2 0,1 1-11,5-10 2,1 0 1,0 0-1,1 1 1,0 0-1,0-1 0,0 1 1,1 0-1,0 0 0,0 0 1,0 0-1,1 0 0,0 0 1,1 0-3,0-3 8,0 0 1,0 0-1,0 0 1,1-1-1,-1 1 1,1-1-1,0 1 1,0-1-1,1 0 1,-1 0-1,1 0 1,-1 0-1,1 0 1,0 0-1,0-1 1,0 0-1,0 1 1,1-1-1,-1 0 1,0 0-1,3 0-8,7 4 57,1 0 0,-1-1 0,2 0 0,-1-1 0,0-1 0,1 0 0,-1-1 0,15 0-57,-12 0 51,99 7 310,-1-5-1,24-5-360,235-22 214,-320 18-210,363-42-339,-294 31-1017,-106 14 725,-9 2-139,1-1 0,-1-1 1,0 0-1,5-1 766,-13 3-126,1-1 0,0 1 0,0-1 0,0 1 0,-1-1-1,1 1 1,0-1 0,-1 1 0,1-1 0,-1 0 0,1 1 0,-1-1 0,1 0 0,-1 0 0,1 1 0,-1-1 0,0 0 0,1 0 0,-1 0-1,0 1 1,0-1 0,1 0 0,-1 0 0,0 0 0,0 0 0,0 0 0,0 0 0,0 1 0,0-1 0,0-1 126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4.366"/>
    </inkml:context>
    <inkml:brush xml:id="br0">
      <inkml:brushProperty name="width" value="0.05" units="cm"/>
      <inkml:brushProperty name="height" value="0.05" units="cm"/>
    </inkml:brush>
  </inkml:definitions>
  <inkml:trace contextRef="#ctx0" brushRef="#br0">1 24 7346,'1'1'184,"-1"-1"1,1 1-1,0 0 1,0-1 0,0 1-1,0 0 1,-1-1-1,1 1 1,0-1 0,0 1-1,0-1 1,0 0 0,0 1-1,0-1 1,1 0-1,-1 0 1,0 0 0,0 0-1,0 0 1,0 0-1,0 0 1,0 0 0,0 0-185,14 0 1543,-15-29 537,0 29-2084,0 0 0,0 0 0,-1 0 0,1 0-1,0 0 1,0 0 0,0 0 0,0-1 0,0 1 0,0 0-1,0 0 1,0 0 0,0 0 0,0 0 0,0 0 0,0 0-1,0 0 1,0 0 0,0 0 0,0-1 0,0 1 0,0 0 0,0 0-1,0 0 1,0 0 0,0 0 0,0 0 0,1 0 0,-1 0-1,0 0 1,0 0 0,0 0 0,0 0 0,0 0 0,0-1-1,0 1 1,0 0 0,0 0 0,0 0 0,0 0 0,0 0-1,0 0 1,0 0 0,1 0 0,-1 0 0,0 0 0,0 0-1,0 0 1,0 0 0,0 0 0,0 0 0,0 0 0,0 0 0,0 0-1,0 0 1,0 0 0,1 0 0,-1 0 0,0 0 0,0 0-1,0 0 1,0 0 0,0 0 0,0 0 0,0 0 4,10 3 570,9 7-4788,-21-11 1859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1.076"/>
    </inkml:context>
    <inkml:brush xml:id="br0">
      <inkml:brushProperty name="width" value="0.05" units="cm"/>
      <inkml:brushProperty name="height" value="0.05" units="cm"/>
    </inkml:brush>
  </inkml:definitions>
  <inkml:trace contextRef="#ctx0" brushRef="#br0">1 28 5817,'7'-3'1379,"-6"3"-1117,0 0 0,0 0-1,0 0 1,0 0 0,-1-1 0,1 1 0,0 0 0,0-1 0,-1 1 0,1-1 0,0 1 0,0-1 0,-1 1-1,1-1 1,-1 1 0,1-1 0,0 1 0,-1-1 0,1 0 0,-1 1 0,1-1 0,-1 0 0,0 0 0,1 0-262,-1 0 101,0 1-118,0 0 81,-5-8 2767,1 4-7874,3 6 2507</inkml:trace>
  <inkml:trace contextRef="#ctx0" brushRef="#br0" timeOffset="996.815">2416 405 7082,'1'0'190,"0"-1"0,-1 1 0,1 0 0,0-1 0,0 1 0,0-1 0,0 1 0,-1-1 0,1 1 0,0-1 0,-1 0 0,1 1 1,0-1-1,-1 0 0,1 1 0,-1-1 0,1 0 0,-1 0 0,1 1 0,-1-1 0,1 0 0,-1 0 0,0 0 0,0 0 0,1 0 1,-1 0-1,0 0 0,0 1 0,0-1 0,0 0 0,0 0 0,0 0 0,0 0 0,0 0 0,-1-1-190,1-2 114,11 3 63,-3 0 68,-18 1-111,3-4 795,6 2-1666,4 1-2681,-1 1 1122</inkml:trace>
  <inkml:trace contextRef="#ctx0" brushRef="#br0" timeOffset="1571.835">4760 220 9250,'-2'-5'2136,"2"3"465,-2 2-5258,2 0 481</inkml:trace>
  <inkml:trace contextRef="#ctx0" brushRef="#br0" timeOffset="1943.341">4758 213 3153,'2'0'2120,"-1"0"-2120,1 0 360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49.461"/>
    </inkml:context>
    <inkml:brush xml:id="br0">
      <inkml:brushProperty name="width" value="0.05" units="cm"/>
      <inkml:brushProperty name="height" value="0.05" units="cm"/>
    </inkml:brush>
  </inkml:definitions>
  <inkml:trace contextRef="#ctx0" brushRef="#br0">1 37 9394,'35'71'2203,"-34"-69"-2037,0 0 0,0-1 0,0 1 0,0 0 0,0 0 0,-1 0-1,1 0 1,-1 0 0,1 0 0,-1-1 0,0 1 0,0 0 0,0 0 0,0 0 0,0 0 0,-1 1-166,1 6-24,9 40-464,-31-64-883,20 12 864,0 1 1,1-1-1,-1 1 0,1-1 0,-1 0 0,1 0 0,0 0 0,0 0 0,0 0 0,1 0 0,-1 0 507,1-3-2200</inkml:trace>
  <inkml:trace contextRef="#ctx0" brushRef="#br0" timeOffset="763.406">65 170 5001,'20'12'838,"-14"-9"-203,-1 0 1,0 0-1,0 1 0,0-1 0,0 1 0,2 4-635,-8-13 3692,-1-8-3238,1 3-316,0 9-121,1 0 0,0 0 1,0-1-1,-1 1 1,1 0-1,0 0 0,-1 0 1,1 0-1,-1-1 0,0 1 1,1 0-1,-1 0 1,0 0-1,0 0 0,1 0 1,-1 0-1,0 1 0,0-1 1,0 0-1,0 0 1,0 1-1,0-1 0,0 0 1,-1 1-1,1-1 1,0 1-1,0 0 0,0-1 1,-1 1-1,1 0 0,0 0 1,0-1-1,-1 1 1,1 0-1,0 0 0,0 1-17,-18-4-15,18 2 20,0 1 0,0-1-1,0 0 1,0 1-1,0-1 1,0 0-1,0 0 1,0 0 0,0 0-1,0 0 1,0 0-1,1 0 1,-2-1-5,2 1-1,-1 1 0,1-1 0,0 1 0,-1-1-1,1 1 1,0-1 0,0 1 0,-1-1 0,1 0 0,0 1 0,0-1 0,0 1 0,0-1 0,0 0 0,0 1 0,0-1-1,0 0 1,0 1 0,0-1 0,0 1 0,0-1 0,0 0 0,0 1 0,1-1 0,-1 0 0,0 1 0,0-1 0,1 1-1,-1-1 2,22-6 112,-3-4 2,1 1-1,0 0 1,0 2-1,1 0 1,7-1-114,-19 6 226,-3 1-215,1-1-1,-1 0 1,0-1 0,0 0-1,1-1-10,-1 1-20,0 0-1,0 0 1,0 1-1,1 0 1,2-1 20,15-6-56,-22 8 14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8.101"/>
    </inkml:context>
    <inkml:brush xml:id="br0">
      <inkml:brushProperty name="width" value="0.05" units="cm"/>
      <inkml:brushProperty name="height" value="0.05" units="cm"/>
    </inkml:brush>
  </inkml:definitions>
  <inkml:trace contextRef="#ctx0" brushRef="#br0">9 19 8674,'-2'-3'1944,"2"-1"617,-2-3-4874,0 6-375,-1-3-889</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9.014"/>
    </inkml:context>
    <inkml:brush xml:id="br0">
      <inkml:brushProperty name="width" value="0.05" units="cm"/>
      <inkml:brushProperty name="height" value="0.05" units="cm"/>
    </inkml:brush>
  </inkml:definitions>
  <inkml:trace contextRef="#ctx0" brushRef="#br0">0 24 6641,'35'-3'3673,"0"-7"-552,25 4-1201,15 6-2240,25-1-2840,-1-3 591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9.604"/>
    </inkml:context>
    <inkml:brush xml:id="br0">
      <inkml:brushProperty name="width" value="0.05" units="cm"/>
      <inkml:brushProperty name="height" value="0.05" units="cm"/>
    </inkml:brush>
  </inkml:definitions>
  <inkml:trace contextRef="#ctx0" brushRef="#br0">65 258 8714,'-9'-33'5494,"-11"-13"-4258,13 33-1355,2-1 1,-1 1-1,2-1 1,-4-12 118,6 5-2,0 1 0,1-1 0,1-6 2,0 19-278,0 8 143,0 0 1,0 0-1,0 0 1,1-1-1,-1 1 1,0 0-1,0 0 1,0 0-1,1 0 1,-1 0-1,0 0 1,0 0-1,0-1 1,1 1-1,-1 0 1,0 0-1,0 0 1,0 0-1,1 0 1,-1 0-1,0 0 1,0 0-1,1 0 1,-1 0-1,0 0 1,0 0-1,1 0 1,-1 0 0,0 0-1,0 1 1,0-1-1,1 0 1,-1 0 134,3 1-2438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09:55.993"/>
    </inkml:context>
    <inkml:brush xml:id="br0">
      <inkml:brushProperty name="width" value="0.05" units="cm"/>
      <inkml:brushProperty name="height" value="0.05" units="cm"/>
    </inkml:brush>
  </inkml:definitions>
  <inkml:trace contextRef="#ctx0" brushRef="#br0">1 179 6105,'0'-2'640,"0"-1"-1,1 1 1,-1-1-1,1 1 0,0 0 1,-1-1-1,1 1 1,0 0-1,1-1-639,21-33-81,-15 25 853,-3 4-636,3-7 62,2 1 0,-1 0 1,2 1-1,0 0 0,9-9-198,-18 20 29,-1 0-4,0-1 1,0 1-1,0 0 0,0 0 0,0 0 1,0 0-1,0 1 0,1-1 0,-1 0 1,0 0-1,0 1 0,1-1 1,-1 0-1,1 1 0,-1 0 0,0-1 1,1 1-1,-1 0 0,2 0-25,-1 0-82,1 1 0,-1 0-1,0 0 1,0 0 0,0 0-1,0 1 1,0-1 0,0 1-1,0-1 1,1 2 82,1 0-287,8 5-3037,3-2 973</inkml:trace>
  <inkml:trace contextRef="#ctx0" brushRef="#br0" timeOffset="1720.949">3297 61 5857,'-4'4'125,"-1"-1"0,0-1 0,0 1 1,0-1-1,0 1 0,0-1 0,-1-1 0,1 1 0,0-1 0,-6 1-125,-2 1 124,-30 6 877,1-2 0,-1-2 0,-6-1-1001,-133 2 2689,131-6-2433,-469-17 1043,465 13-1239,-534-32 334,-15 0-72,373 26-144,-66 11-178,250 3 7,28-3-13,0 0 1,-14-1 5,81-4 17,310 13 71,-197-3-73,-32-2-20,387 10 14,101-5-4,-32-4 4,-374-4 159,-425 9 723,-647-6 422,443-6-917,-374-1 284,169 9-39,535-7-614,126 0-96,-5-1 43,253-1-12,-129 3 46,464 7 4,-497-4-18,628 17-114,-699-19 108,617 35 3,-591-27 29,1 4-20,-75-12-3,-1 0 0,1 0 0,-1 0 0,0 0 0,0 1 0,1 0 0,1 1 3,-6-3-1,1 1 0,-1-1 1,0 0-1,1 0 0,-1 0 0,0 1 1,0-1-1,0 0 0,1 0 0,-1 0 1,0 1-1,0-1 0,0 0 0,0 1 1,1-1-1,-1 0 0,0 0 0,0 1 1,0-1-1,0 0 0,0 1 1,0-1-1,0 0 0,0 1 0,0-1 1,0 0-1,0 1 0,0-1 0,0 0 1,0 1-1,0-1 0,0 0 0,0 0 1,0 1 0,-1 0-1,0 0 0,-1 0 0,1 0 0,0 0 0,0 0 0,0 0 0,-1 0 0,1 0 0,0 0 0,-1-1 0,1 1 0,-2 0 1,-26 10 52,0-2 0,-1 0-1,-3-2-51,-113 22 374,-85 4-374,-150 2 177,-136-6-37,224-26-74,124-2-35,147 0-23,14 0-6,-1 0 0,1-1 1,0-1-1,-1 1 1,1-1-1,-1 0 1,1-1-1,-2-1-2,10 2-12,5-1-8,17-1-50,1 2-1,10 0 71,-23 1-11,611 10-377,-210 2 143,239-12 93,-636 0 155,17-1-1,263 4-16,-270-1-6,-24-2 20,0 0 0,0 0 0,0 0 0,0 1 0,0-1 0,0 0 0,0 0 0,0 0 0,0 0 0,0 0 0,0 0 0,0 0 0,0 0 0,0 0 0,0 0 0,0 0 0,0 0 0,0 1 0,0-1 0,0 0 1,0 0-1,0 0 0,0 0 0,0 0 0,0 0 0,0 0 0,0 0 0,0 0 0,0 0 0,0 0 0,0 0 0,0 0 0,0 0 0,0 1 0,0-1 0,0 0 0,0 0 0,0 0 0,1 0 0,-1 0 0,0 0 0,-48 5 67,-318 1 369,219-6-313,-491 7 119,492-5-200,-321 9 110,480-16-38,20-4-74,215-34 31,2 12 0,3 10-71,-158 15 14,52 6-14,-147 0 0,0 0 0,0 0-1,0 0 1,0-1 0,1 1 0,-1 0 0,0 0 0,0 0 0,0 0 0,0 0-1,0 0 1,1 0 0,-1 0 0,0 0 0,0 0 0,0 0 0,0 0 0,0 0 0,1 0-1,-1 0 1,0 0 0,0 0 0,0 0 0,0 0 0,0 0 0,0 0 0,1 0 0,-1 0-1,0 0 1,0 1 0,0-1 0,0 0 0,0 0 0,0 0 0,1 0 0,-1 0-1,0 0 1,0 0 0,0 0 0,0 1 0,0-1 0,0 0 0,0 0 0,0 0 0,0 0-1,0 0 1,0 1 0,0-1 0,0 0 0,0 0 0,0 0 0,0 0 0,0 0 0,0 0-1,0 1 1,0-1 0,0 0 0,0 0 0,0 0 0,-10 7-15,-19 5-5,-5-2 44,1-1 0,-1-2 0,-9-1-24,3 1 70,1 1 0,-8 3-70,47-10 10,0-1 0,-1 0-1,1 0 1,0 0 0,-1 1-1,1-1 1,0 0-1,-1 0 1,1 0 0,0 0-1,-1 1 1,1-1-1,0 0 1,-1 0 0,1 0-1,0 0 1,-1 0 0,1 0-1,-1 0 1,1 0-1,0 0 1,-1 0 0,1 0-1,0-1 1,-1 1 0,1 0-1,0 0 1,-1 0-1,1 0 1,0 0 0,-1-1-1,1 1 1,0 0-1,-1 0 1,1-1 0,0 1-1,0 0 1,-1-1-10,2 1 12,-1-1 1,1 0 0,0 1-1,0-1 1,-1 1-1,1-1 1,0 1-1,0-1 1,0 1 0,-1-1-1,1 1 1,0 0-1,0 0 1,0-1-1,0 1 1,0 0-1,0 0 1,0 0 0,0 0-13,114-12-34,-114 11 35,3 1 1,0-1 0,-1 1 1,1 0-1,0 0 0,0 0 1,0 0-1,0 1 0,0-1 1,1 1-3,-24-1-915,11-5-1025,8 4 1801,0 1 0,0-1 0,0 1 1,0-1-1,1 1 0,-1-1 0,0 1 0,0-1 0,0 1 1,1-1-1,-1 1 0,0-1 0,1 1 0,-1-1 0,1 1 1,-1-1-1,0 1 0,1 0 0,-1-1 0,1 1 0,-1 0 1,1-1-1,-1 1 0,1 0 139,11-8-2966,16-4 172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00.626"/>
    </inkml:context>
    <inkml:brush xml:id="br0">
      <inkml:brushProperty name="width" value="0.05" units="cm"/>
      <inkml:brushProperty name="height" value="0.05" units="cm"/>
    </inkml:brush>
  </inkml:definitions>
  <inkml:trace contextRef="#ctx0" brushRef="#br0">1 0 7794,'5'4'3664,"0"-4"-3664,4 3-160</inkml:trace>
  <inkml:trace contextRef="#ctx0" brushRef="#br0" timeOffset="371.868">34 9 6681,'28'5'4430,"29"4"-3533,-46-7-923,-10-2 76,0 1-1,0-1 1,0 0 0,1 1 0,-1-1 0,0 0 0,0 0 0,1 0-1,-1 0 1,0 0 0,1 0 0,-1 0 0,0 0 0,0 0 0,0-1-1,1 1 1,-1 0 0,0-1 0,0 1 0,0-1 0,0 0 0,1 1-1,-1-1 1,0 0 0,0 0 0,0 1 0,-1-1 0,1 0-1,0 0 1,0 0 0,0 0 0,-1 0 0,1 0-50,6-7-3059,-5 7 901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6.139"/>
    </inkml:context>
    <inkml:brush xml:id="br0">
      <inkml:brushProperty name="width" value="0.05" units="cm"/>
      <inkml:brushProperty name="height" value="0.05" units="cm"/>
      <inkml:brushProperty name="color" value="#FF0066"/>
    </inkml:brush>
  </inkml:definitions>
  <inkml:trace contextRef="#ctx0" brushRef="#br0">359 1 8610,'15'16'4164,"-12"-11"-4083,0 0 1,0 0 0,-1 0-1,1 1 1,-1-1 0,0 1-1,1 6 1,-3-6 224,0 0 0,0 1 0,-1-1 0,1 0 1,-3 9-1,-1 6 131,1 4-222,-1 0 0,-2 0 1,-15 45-1,14-51-120,-31 98 97,-45 127-77,53-167-106,-45 82-1,52-118-5,-68 141-186,85-168-103,9-21-206,10-28-764,26-58-4754,-14 36 2094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02.851"/>
    </inkml:context>
    <inkml:brush xml:id="br0">
      <inkml:brushProperty name="width" value="0.05" units="cm"/>
      <inkml:brushProperty name="height" value="0.05" units="cm"/>
    </inkml:brush>
  </inkml:definitions>
  <inkml:trace contextRef="#ctx0" brushRef="#br0">2 202 3177,'0'-2'386,"-1"1"1,1 0 0,0 0 0,0 0-1,-1-1 1,1 1 0,0 0-1,0 0 1,0-1 0,0 1 0,0 0-1,1 0 1,-1-1 0,0 1-1,1 0-386,-1-1 116,1 1-1,-1 0 0,1 0 1,0 1-1,-1-1 0,1 0 1,0 0-1,0 0 0,0 0 1,-1 1-1,1-1 0,0 0 1,0 1-1,1-1-115,4-2-230,0 0 0,1 1 0,0 0-1,-1 1 1,7-2 230,6-1 634,50-7-85,0 3-1,1 3 0,24 3-548,18 2 521,114 0 950,74 15-1471,-142 1 373,421 37 919,-2-31-711,-182-25-484,-149-7-37,-33 0 110,135 13-170,-144 13 147,-2 9 1,44 18-148,4 2 221,-179-36 538,1-4 0,43-2-759,28-1 1336,65 13-1336,-194-15 8,-1 0 0,1-1 0,-1-1 0,1 0 1,-1-1-1,0 0 0,0-1 0,0-1 0,0 0 0,4-3-8,29-9 14,-28 13-16,1 0 0,-1 2 0,1 0-1,0 1 1,-1 1 0,1 1 0,13 2 2,9-1-24,33 2-21,3 0-55,67-6 100,136-33-8,-34 3 28,-213 29-22,73-8 19,1 5-1,-1 5 1,9 5-17,181 18 33,2-14 0,88-16-33,-255 6-28,109 14 28,-40-1-13,-100-8 19,1-6 0,-1-3 1,71-15-7,109-41-44,-220 50 48,0 3 1,1 2 0,60 2-5,-41 2-1,155-1-12,-90 4-808,44-11 821,-168 9-292,0-2-1,0 0 0,0-2 1,-1 0-1,9-4 293,-17 5-581,-1 0 0,1-1 0,-1 0 0,-1-1 0,1 0 0,-1-1 0,0 0 0,-1-1 0,6-5 581,9-20-2695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04.091"/>
    </inkml:context>
    <inkml:brush xml:id="br0">
      <inkml:brushProperty name="width" value="0.05" units="cm"/>
      <inkml:brushProperty name="height" value="0.05" units="cm"/>
    </inkml:brush>
  </inkml:definitions>
  <inkml:trace contextRef="#ctx0" brushRef="#br0">9 438 8618,'-7'4'6788,"5"-5"-5402,8-2-1548,163-83 814,-128 67-477,1 1-1,1 3 0,1 1 1,0 2-1,1 2 0,29-2-174,82-6 447,39 5-447,-159 11 34,320-11 220,-91 5-154,462-37 8,-39-27 320,-493 48-130,179-19 568,-243 33-111,110 7-755,-168 9-14,0 3 0,0 3 0,-1 3 0,1 4 14,-50-13-293,0 0-1,0-2 1,16 1 293,-35-5 55,0 1 0,0-1 0,-1-1-1,1 1 1,0 0 0,-1-1 0,1 0 0,0 0 0,0 0-55,-2 0-138,-1 0-1,1 0 1,-1 0 0,1 0-1,-1 0 1,0 0 0,0 0-1,1 0 1,-1 0 0,0-1-1,0 1 1,0 0 0,0-1-1,0 1 1,0-1 0,-1 0-1,1 1 1,-1-1 0,1 1-1,0-2 139,3-41-2166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07.548"/>
    </inkml:context>
    <inkml:brush xml:id="br0">
      <inkml:brushProperty name="width" value="0.05" units="cm"/>
      <inkml:brushProperty name="height" value="0.05" units="cm"/>
    </inkml:brush>
  </inkml:definitions>
  <inkml:trace contextRef="#ctx0" brushRef="#br0">0 167 8762,'1'-14'1946,"3"-24"1375,-3 36-3311,-1 1 0,1-1 0,-1 0 0,1 0 1,0 0-1,0 1 0,0-1 0,0 1 1,0-1-1,0 0 0,0 1 0,0 0 1,0-1-1,1 1 0,-1 0 0,2-1-10,25-19 698,-23 17-519,1 0-1,-1 0 1,1 0 0,0 1-1,0 0 1,0 0 0,1 0-1,-1 1 1,4-1-179,42-8 126,0 2 0,1 2-1,0 3 1,42 2-126,217 18 221,-263-13-165,608 50 274,175 21 115,50 30 903,24 17 593,-15-12-749,-36-44-912,-593-64-206,249-31-74,135-51 53,-597 74-52,525-68 31,-387 49-42,312-36 12,-411 58-188,-88 0-698,-12-3-776,-13-4 444,0-1 0,0-1 0,2-2-1,-16-12 1217,8 4-1668,2-1 0,-2-4 1668</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3:06.646"/>
    </inkml:context>
    <inkml:brush xml:id="br0">
      <inkml:brushProperty name="width" value="0.05" units="cm"/>
      <inkml:brushProperty name="height" value="0.05" units="cm"/>
      <inkml:brushProperty name="color" value="#FF0066"/>
    </inkml:brush>
  </inkml:definitions>
  <inkml:trace contextRef="#ctx0" brushRef="#br0">644 32 8218,'29'-12'3776,"-23"8"-3163,1 1 1,0 0-1,0 1 0,1 0 1,-1 0-1,0 0 1,9 0-1,5 3-793,1 1 0,-1 1 0,0 0 0,0 2-1,0 1 1,34 13 0,-11-4-159,163 56-678,-151-48 1027,89 50 0,-127-62 17,0 0-1,-1 1 1,0 1-1,-1 1 1,0 0-1,-1 1 1,-1 0-1,-1 2 1,0-1-1,-1 2 1,0-1-1,9 23 0,-11-17-16,-2 1 0,-1 0-1,-1 1 1,-1-1 0,-2 1-1,0 0 1,-1 0 0,-2 0-1,0 0 1,-2 0 0,-5 29-1,-3-2 1,-3 0 0,-2-1 0,-1-1 0,-31 61 0,3-19 9,-87 131 1,-87 74 10,-27 3 14,-66 85 12,75-57 2,183-239-32,-78 176 1,102-197-18,4 1 0,3 2 0,3 0 0,-12 92 0,24-95-12,3 1 0,3 0 0,3 0 0,3 0-1,3 0 1,3-1 0,25 83 0,-6-61-6,5-2 0,70 130 0,-57-133 9,74 101 0,77 63 15,150 120 128,-305-324-89,185 196 289,-193-201-215,-3 2-1,43 68 1,-60-82-50,-1 0 0,-2 2 0,-1-1 1,-1 1-1,10 47 0,-15-41 17,-1 0 0,-1 0 0,-3 0 1,-1 1-1,-1-1 0,-7 40 0,-2-20 53,-2 0 0,-3-1 1,-26 66-1,-1-22 152,-88 153-1,-84 81 66,128-206-257,-285 442-129,336-510-149,4 1 0,2 2 0,3 1 0,-24 89 1,44-127 59,1 1 1,1 0 0,1-1 0,1 1 0,1 0 0,2 0 0,3 29 0,0-36 24,0 0 1,1 0-1,1 0 1,0-1-1,2 0 1,0 0-1,1-1 1,1 0-1,23 31 1,-8-20 10,1 0 0,1-2 0,1-1 0,1-1 1,55 34-1,177 82 107,36-2 378,167 86 903,-82 12 38,-312-185-1071,-2 3 0,-3 2 0,69 78 0,-106-102-306,-1 2 1,-2 0-1,-1 2 0,-2 1 0,-2 0 0,-1 2 0,-2 0 0,-2 1 1,-1 0-1,9 49 0,-18-59-193,-1 0-1,-1 0 1,-1 1 0,-2-1 0,-2 1-1,0-1 1,-9 36 0,2-26-437,-2 0 0,-2-1 1,-2 0-1,-30 57 0,-7-8-1279,-73 95-1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29.577"/>
    </inkml:context>
    <inkml:brush xml:id="br0">
      <inkml:brushProperty name="width" value="0.05" units="cm"/>
      <inkml:brushProperty name="height" value="0.05" units="cm"/>
    </inkml:brush>
  </inkml:definitions>
  <inkml:trace contextRef="#ctx0" brushRef="#br0">7274 1976 9578,'-42'-958'1035,"-4"253"88,36 618-512,-7-14-611,15 85 120,-2 0 1,0 1-1,-1-1 0,-1 1 1,-1 0-121,6 13 24,1 0 1,-1 0 0,0 1-1,0-1 1,0 0 0,0 1-1,0-1 1,0 1 0,0-1-1,0 1 1,-1-1-1,1 1 1,-1 0 0,1 0-1,-1 0 1,1 0 0,-1 0-1,1 0 1,-1 0 0,0 1-1,0-1 1,1 0-1,-1 1 1,0-1 0,0 1-1,0 0 1,0 0 0,0 0-1,1 0 1,-1 0 0,0 0-1,0 0 1,0 1-1,0-1 1,0 0 0,1 1-1,-1 0 1,0-1 0,0 1-25,-110 37 32,1 5 0,-10 10-32,-105 40-251,-161 30 594,270-88-149,-73 26 400,3 9-1,-55 35-593,20 9 546,-57 47-546,4 13 140,-149 130-24,-82 99-116,227-161 90,12 12 0,-108 141-90,181-170 240,-152 230-240,115-102 172,15 10 0,-2 46-172,-14 82 136,-65 232-136,-173 618 72,299-793-21,-41 287-51,125-379 17,51-195-5,12 2 0,9 55-12,14-84 19,18 105-19,58 227 58,20-85 184,57 127-242,-59-299 84,14-5 1,52 86-85,-10-67 117,155 242-117,-209-407 91,8-4-1,6-5 0,85 86-90,-56-92 100,7-6 0,155 114-100,-181-164 60,4-5 0,4-5 0,2-6 0,12-2-60,34 9 79,2-7 1,4-9-1,20-2-79,-36-18 137,1-6 0,2-8-1,151 5-136,-65-24 122,0-12-1,163-25-121,-17-24 246,221-63-246,530-153 326,-6-72-292,-748 194-89,347-183 55,-433 165-51,-7-12-1,164-133 52,-101 38 2,281-274-2,-359 267 58,-13-13 0,19-48-58,-25-3 188,162-277-188,-313 424 105,-8-5 0,-9-4 1,66-194-106,-62 97 139,-14-4 0,28-189-139,-53 138 64,-15-1-1,-10-87-63,-17-57-120,-29-247 120,-23 350-197,-25-54 197,-2 126-136,-59-178 136,-53-66-11,96 378 6,-86-161 5,54 154-4,-71-93 4,74 142-16,-5 5 0,-25-16 16,1 19 15,-6 6 0,-148-116-15,145 143 22,-36-16-22,-64-27 33,-95-37-33,-270-108 47,160 112-33,-1075-322 4,976 357-56,-1229-250-904,1160 303 192,189 45-463,-2 19 0,-31 18 1213,-257 41-3240,26 40 211,679-65 3002</inkml:trace>
  <inkml:trace contextRef="#ctx0" brushRef="#br0" timeOffset="2713.747">14803 1874 9114,'5'5'289,"11"10"1893,0 0 0,2-1 0,2 1-2182,107 67-1063,-120-77 1126,0 0-1,0 1 1,-1-1 0,1 1 0,-2 1 0,1-1 0,-1 1-1,1 0 1,-2 0 0,1 1 0,0 1-63,6 16 280,0 0 0,5 24-280,-10-33 49,10 33 100,9 26 166,5 4-315,-18-52 28,1-1 0,1 1-1,2-2 1,11 14-28,-17-25-2,-1-1-1,0 1 1,-1 1 0,-1 0 2,98 222 8,12 28 33,-82-195 54,2-2 1,37 47-96,-60-95 25,27 38 138,9 5-163,-29-39-7,-2 1 0,-1 0 1,-1 1-1,-1 1 0,-1 1 1,9 22 6,-16-32-424,-4-27-1063,5-17-2929,8-17 1925</inkml:trace>
  <inkml:trace contextRef="#ctx0" brushRef="#br0" timeOffset="3085.901">16412 1490 6705,'10'-9'2001,"14"-10"1762,-23 19-3642,1-1-1,-1 1 1,1-1-1,-1 1 1,0 0 0,1-1-1,-1 1 1,1 0-1,-1 0 1,0 0-1,1 0 1,-1 0-1,1 0 1,-1 1-1,1-1 1,-1 0-1,0 1 1,1-1-1,-1 1 1,0-1 0,1 1-121,7 4 83,-1 1 1,1 0-1,-1 0 1,0 1 0,-1 0-1,5 5-83,42 52-216,-36-42 197,145 187 125,-10 8-1,-5 12-105,148 281 825,-259-442-750,218 378 164,-202-363-213,3-2-1,4-3 1,3-3 0,57 52-26,-81-90-20,1-1 0,2-2 0,13 6 20,-33-30-106,-22-10 101,0 0 1,0 0-1,1 0 0,-1 0 1,0 0-1,0 0 1,0 0-1,1 0 0,-1 0 1,0 0-1,0 0 1,0 0-1,1 0 1,-1 0-1,0 0 0,0 0 1,0 0-1,1 0 1,-1 0-1,0 0 1,0-1-1,0 1 0,1 0 1,-1 0-1,0 0 1,0 0-1,0 0 1,0-1-1,0 1 0,1 0 1,-1 0-1,0 0 1,0 0-1,0-1 0,0 1 1,0 0-1,0 0 1,0 0-1,0-1 1,0 1-1,0 0 0,0 0 1,0 0-1,0-1 1,0 1 4,0-3-88,-2 0 0,1 0 0,0 0 0,-1 0 0,1 0 0,-1 0 0,0 0 0,0 1 0,0-1 0,0 1 1,0-1-1,-2 0 88,-58-55-2754,-27-15 57</inkml:trace>
  <inkml:trace contextRef="#ctx0" brushRef="#br0" timeOffset="3457.735">15904 3179 6417,'-233'13'5711,"69"-3"-3327,155-10-2257,6 1-30,0-1 0,-1 0 1,1 0-1,0 0 0,-1 0 0,1 0 0,0-1 0,0 0 0,-4 0-97,7 1 9,0 0 1,0-1-1,0 1 0,0 0 1,0 0-1,0 0 1,-1 0-1,1 0 1,0-1-1,0 1 0,0 0 1,0 0-1,0 0 1,0-1-1,0 1 1,0 0-1,0 0 0,0 0 1,0 0-1,0-1 1,0 1-1,0 0 1,0 0-1,0 0 1,0 0-1,0-1 0,0 1 1,0 0-1,0 0 1,0 0-1,1 0 1,-1-1-1,0 1 0,0 0 1,0 0-1,0 0 1,0 0-1,0 0 1,0-1-1,1 1 0,-1 0 1,0 0-1,0 0 1,0 0-1,0 0 1,0 0-1,1 0 0,-1 0 1,0 0-1,0 0 1,0 0-1,1 0 1,-1 0-1,0 0-9,16-13 255,0 2 0,1 0 1,3 0-256,69-38 260,2 4 0,2 4 1,28-5-261,18 0 294,3 6-1,1 7-293,155-20 427,272-12-427,-318 48-248,91-10-941,-276 19-103,64-17 1292,-101 17-816,1-1-1,-1-1 1,-1-2-1,0-1 1,7-5 816,45-35-2730</inkml:trace>
  <inkml:trace contextRef="#ctx0" brushRef="#br0" timeOffset="3797.848">18477 2825 16371,'14'7'3313,"7"17"1336,5 12-4873,3 11-1480,-1-7-177,-4-7-23,-14-30 288,-3-22 71,-7-23 1273,-1-20 208,-1-9 168,7-6-152,4 7-104,15 1-152,5 14-2729,34 6 713</inkml:trace>
  <inkml:trace contextRef="#ctx0" brushRef="#br0" timeOffset="4323.015">20017 2519 11522,'10'-26'3031,"7"-12"690,-1 17-4317,-13 36-114,15 55 700,3-1 1,2-1-1,31 60 10,-41-100 10,2 0 0,1-1-1,1-1 1,1 0-1,2-2 1,0 0 0,1-1-1,2-1 1,0-1 0,13 8-10,-25-22 33,0 0 1,0 0-1,1-1 0,-1-1 1,2 0-1,-1-1 1,0 0-1,1 0 1,0-2-1,-1 0 1,1 0-1,0-1 1,0 0-1,13-2-33,-10-1 38,0 0 1,0-2-1,0 0 1,0 0-1,-1-2 0,0 0 1,0 0-1,0-2 1,-1 1-1,0-2 0,10-7-38,-2-1 19,-2-1-1,0-1 0,0 0 0,-2-1 0,-1-1 0,0-1 0,-2-1 0,0 0 0,-1-1 0,-2 0 0,-1-1 0,0 0 0,2-14-18,13-45 15,-10 27 0,11-19-15,-25 71-3,0 0 0,0 0 0,0 1 1,1-1-1,0 1 0,0 0 0,0 0 1,0 0-1,4-3 3,-6 5-2,1 1 0,0 0 0,-1 0 0,1 0 0,0 1 1,0-1-1,0 0 0,-1 1 0,1-1 0,0 1 0,0-1 0,0 1 0,0 0 1,0 0-1,0 0 0,0 0 0,0 0 0,0 1 0,0-1 0,0 0 0,0 1 1,0-1-1,-1 1 0,1 0 0,0 0 0,0 0 0,-1 0 0,2 0 2,12 8-27,0 1 0,0 1 1,-1 0-1,-1 0 0,0 2 0,7 7 27,23 29-77,4 11 77,2 2-25,-15-20 2,2-1-1,1-1 0,3-3 0,27 21 24,-52-48-7,0 0-1,1 0 1,0-2 0,1 0-1,0 0 1,0-2 0,3 0 7,-6-2 1,-1-1 0,1-1 0,0 0 0,1-1 0,-1-1 0,0 0 0,0-1 0,0 0 0,0-1 0,0-1-1,18-5 9,0-1-1,-1-2 0,0-1 0,-1-1 0,0-2 0,0-2-8,52-33 65,39-32-65,-59 37 37,-2-3 1,-2-2 0,-3-3 0,41-49-38,-61 57 44,-3-2 0,-1-1 0,-3-1 0,20-48-44,-12 10 62,-4-2 0,9-46-62,-23 57-139,-18 77 104,1 0 1,-1 0-1,0 1 1,0-1-1,0 0 1,0 1 0,1-1-1,-1 0 1,0 0-1,0 1 1,0-1-1,0 0 1,-1 1-1,1-1 1,0 0-1,0 0 1,0 1-1,-1-1 1,1 0-1,0 1 1,0-1-1,-1 0 1,1 1-1,-1-1 1,1 1-1,-1-1 35,0 0-74,1 1-1,-1 0 0,0 0 0,0 0 1,0 0-1,0-1 0,1 1 0,-1 0 1,0 0-1,0 1 0,0-1 0,0 0 1,0 0-1,1 0 0,-1 0 1,0 1-1,0-1 0,0 1 75,-6 2-845,0 1-1,0 0 1,0 0-1,-2 3 846,-31 26-3226</inkml:trace>
  <inkml:trace contextRef="#ctx0" brushRef="#br0" timeOffset="5420.905">26993 2450 5305,'-65'-56'8293,"-58"-38"-8293,60 52 1328,-2 3 0,-9-2-1328,-156-65 485,-93-24-485,162 67-22,49 18 15,-537-203 79,-381-72 380,628 222-301,-529-92 21,-696-43-125,1054 175-21,-1252-67 116,958 99-67,7 35-26,295 20-41,-205 40 27,419-18 14,-51 27-49,-65 38 32,234-47-11,4 9 0,3 11 0,4 10 0,-71 49-21,58-17 19,-212 156-19,221-116 2,7 10 1,-153 166-3,244-210-14,5 5 0,-8 26 14,79-95-28,2 1 0,4 2 0,-26 63 28,59-110-10,1 1 0,1 0 0,-2 16 10,10-29-11,-1 0-1,2 0 0,1 0 0,0 0 1,1 0-1,1 10 12,0-17-6,1 1 0,0-1 0,0 0 0,1 1 0,1-1 0,0-1 0,0 1 0,1 0 0,0-1-1,0 0 1,6 6 6,-1-3-8,0-1-1,0 0 0,1 0 0,1-1 1,0-1-1,0 0 0,10 5 9,15 5-9,0-1-1,1-2 0,0-2 0,1-1 1,23 3 9,31 5 25,28 0-25,341 31 33,15-21 57,-91-10-19,984 40 181,146 20 176,-1306-69-356,1179 61 433,208-47-280,16-87-18,-97-67 179,-1028 71-228,95-30 372,137-56-530,-323 47 132,-125 18 50,132-63-182,-265 86 65,-3-7 0,123-75-65,-187 92 22,-2-4 1,-3-2-1,-1-3 0,40-46-22,-72 66 22,-3-2 0,0-1 0,-3-1 0,-1-1 0,-2-2 0,-2-1 0,8-20-22,-18 33 13,-2 0-1,-1-1 1,-1 0 0,-1-1 0,-2 0 0,-1 0 0,-1-8-13,-3 12 2,-1-1 0,-2 1 1,0-1-1,-2 1 0,-1 0 0,-1 0 0,-2 0 1,-3-7-3,0 3-8,-1 1 0,-2-1 0,-1 2 1,-1 0-1,-2 1 0,-1 1 1,-1 0-1,-1 2 0,-18-18 8,4 11-7,-2 1-1,-1 2 0,-2 1 0,0 3 1,-2 1-1,-3 0 8,-26-9-5,-1 3 0,-2 3 0,-32-6 5,-3 6 7,-77-9-7,-111-2-17,-13 12 17,-304 0-185,118 23-114,-1355 54-2576,1156-12 1149,-66 16-1676,19 8 203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6T09:10:44.001"/>
    </inkml:context>
    <inkml:brush xml:id="br0">
      <inkml:brushProperty name="width" value="0.05" units="cm"/>
      <inkml:brushProperty name="height" value="0.05" units="cm"/>
    </inkml:brush>
  </inkml:definitions>
  <inkml:trace contextRef="#ctx0" brushRef="#br0">4138 1016 6769,'-26'22'674,"9"-7"995,0 0-1,-7 9-1668,21-19 266,-1 1 0,1-1 0,0 1 0,0-1 0,0 1 0,1 0 0,0 0 0,0 0 0,1 0 0,-1 6-266,0-7 322,2-5-302,0 1-1,0-1 0,-1 0 0,1 1 1,0-1-1,0 1 0,0-1 0,0 0 1,0 1-1,0-1 0,0 1 0,0-1 1,0 1-1,0-1 0,0 0 0,0 1 1,0-1-1,0 1 0,0-1 0,0 1 1,0-1-1,1 0 0,-1 1 0,0-1 1,0 0-1,1 1 0,-1-1 0,0 1 1,0-1-1,1 0 0,-1 0 0,0 1 1,1-1-1,-1 0 0,0 1 0,1-1 1,-1 0-1,1 0 0,-1 0 0,0 0 1,1 1-1,-1-1 0,1 0 0,-1 0 1,0 0-1,1 0 0,-1 0 0,1 0 1,-1 0-1,1 0 0,-1 0 0,0 0 1,1 0-1,0 0-19,25 2 74,0 0 1,0-2 0,0-1-1,12-2-74,-30 2 10,105-10 74,49-2 27,-127 10 70,-36 8-179,-1 0-1,1 1 1,0-1 0,0 1-1,0-1 1,1 1 0,0-1-1,0 1 1,0-1 0,1 1-1,0-1 1,0 2-2,9 61 104,19 66-104,-11-71 74,11 40 480,10 81-554,-28-113 182,21 118 188,-24-150-289,3-1 1,1 0-1,14 30-81,-16-51 52,0 1-1,1-1 1,4 5-52,16 24-80,-43-56-4194,-12-4 1577</inkml:trace>
  <inkml:trace contextRef="#ctx0" brushRef="#br0" timeOffset="555.85">3411 853 10346,'48'-15'2441,"-48"15"-2359,1 0 0,-1 0 0,1 0 1,-1 0-1,1 0 0,0 1 0,-1-1 0,1 0 1,-1 0-1,1 0 0,-1 0 0,1 1 0,-1-1 1,0 0-1,1 0 0,-1 1 0,1-1 0,-1 0 1,1 1-1,-1-1 0,0 0 0,1 1 0,-1-1 1,0 1-1,1-1 0,-1 0 0,0 1 0,0-1 1,1 1-1,-1-1 0,0 1-82,4 17 616,-3-11-578,15 75-51,-3 1 0,-4 0 1,-4 1-1,-3-1 0,-7 55 13,-19 116 338,-19 44-338,24-172-64,16-111 60,-15 133-110,16-63-496,-7-101-2737,-2-6 905</inkml:trace>
  <inkml:trace contextRef="#ctx0" brushRef="#br0" timeOffset="1306.439">2808 1123 9330,'2'0'254,"0"0"-1,0 1 1,0-1-1,0 1 1,-1-1-1,1 1 1,0-1-1,0 1 1,0 0-1,0 0 1,-1 0-1,1 0 1,0 0-1,-1 0 1,1 0-1,-1 1 1,0-1-1,1 1 1,-1-1-1,0 1-253,2 1 85,-1 1-1,0-1 1,0 1 0,0-1-1,-1 1 1,1 0 0,-1 0-1,0 0 1,0 0 0,0 1-85,0 0-72,0-1 1,-1 1 0,0 0 0,0-1-1,0 1 1,-1-1 0,1 1-1,-1-1 1,-1 3 71,2-5 36,-1 0-1,0 1 1,0-1-1,0 0 1,0 0 0,0 0-1,0 0 1,-1 0-1,1-1 1,-1 1-1,1 0 1,-1 0 0,0-1-1,1 1 1,-1-1-1,0 0 1,-1 1-36,-11 4 130,1-1-1,-1 0 1,-1-2 0,1 1-1,-4-1-129,-33 9 209,36-9-187,0 2-1,0 0 0,1 0 0,0 2 0,0-1 0,0 2 0,1 0 0,0 0 0,1 2 1,0-1-1,0 1 0,-1 3-21,1-1 0,1 1-1,1 0 1,0 1 0,0 0 0,2 0 0,0 1-1,0 0 1,2 1 0,0-1 0,0 1 0,2 1-1,0-1 1,-1 9 0,5-20 2,-1 0 0,1 1 0,1-1 0,-1 1 0,1-1 0,0 1 0,0-1 0,0 0-1,1 0 1,0 0 0,0 0 0,0 0 0,1 0 0,0 0 0,0-1 0,0 1 0,0-1 0,1 0 0,-1 0 0,1 0 0,0 0 0,0-1-1,1 1 1,0-1-2,1 1 11,0 0 0,1-1 0,0 1-1,0-1 1,0-1 0,0 1 0,0-1 0,0-1-1,1 1 1,-1-1 0,0-1 0,1 1-1,-1-1 1,1 0 0,-1-1 0,1 0 0,0 0-11,11-4 43,-1 0 1,1-2 0,-1 0-1,12-7-43,-60 62-58,-27 35 166,-42 48-108,49-73 53,11-14 15,3 1-1,2 2 1,-25 43-68,58-87 4,-3 4 5,1-1 0,0 1 0,0 0 0,0 0 0,-1 7-9,4-13 2,-1 1 0,1-1 0,0 0 0,0 0 0,0 0 1,0 1-1,0-1 0,0 0 0,0 0 0,0 0 1,0 1-1,1-1 0,-1 0 0,0 0 0,1 0 0,-1 0 1,1 0-1,-1 1 0,1-1 0,0 0 0,-1 0 0,1 0 1,0 0-1,0-1 0,0 1 0,-1 0 0,1 0 1,0 0-1,0-1 0,0 1 0,0-1 0,1 1 0,-1 0 1,0-1-1,0 0 0,0 1 0,0-1 0,0 0 1,1 0-1,0 1-2,20 1 18,0-1 1,0-1 0,0-1-1,1-1 1,-1 0 0,10-4-19,2 1-2,299-59-586,-168 29-1920,44 1 2508,-139 28-2544,-10 7 152</inkml:trace>
  <inkml:trace contextRef="#ctx0" brushRef="#br0" timeOffset="2714.485">4939 496 7378,'-6'-26'962,"-1"1"1,-1 0 0,-1 0-1,-8-13-962,10 26 121,0-1 0,-1 1 0,0 1 0,-1 0 0,0 0 0,-1 0 0,0 1 0,-1 1 0,-5-4-121,-20-13 103,-1 1 1,-1 3-1,-1 1 0,0 1 0,-15-3-103,-2 3 218,-2 1 0,0 3 1,-39-4-219,-16 5 222,0 4 1,-1 5-1,-107 10-222,79 4 80,0 7 1,1 7-1,-40 14-80,-8 11 105,2 7 0,-84 42-105,82-17 58,3 9 0,-60 43-58,11 9 60,-67 63-60,210-137 18,3 4 1,3 5 0,-62 69-19,108-100 22,1 3 1,2 1-1,-13 24-22,36-50 18,2 1 0,0 0 0,2 1 0,0 0 0,2 1 0,0 0 0,2 0 0,1 0 0,-1 14-18,4-12 22,2 0-1,1 0 0,1-1 1,1 1-1,1-1 0,2 1 1,0-2-1,2 1 0,1-1 1,1 0-1,1 0 0,8 12-21,-2-9 32,1-2 1,0 0-1,2-1 0,1 0 0,13 9-32,13 9 104,3-1-1,15 7-103,34 19 193,3-5-1,3-4 1,23 4-193,-41-24 144,0-4-1,3-5 1,0-3 0,77 12-144,46-5 777,183 4-777,268-16 576,-362-29-420,98-22-156,-259 13 28,-1-6-1,-1-6 1,74-28-28,-88 16 37,-2-5-1,53-30-36,-112 43 24,0-2-1,-2-4 1,-2-1-1,-2-4 1,13-14-24,-48 36 4,-2-1 1,0 0-1,-1-2 1,-1-1-1,-1 0 1,-2-1-1,0-1 1,6-17-5,-7 8-28,-1 0-1,-2-1 1,-2 0 0,-1-1 0,-2 0 0,1-21 28,-4 0-52,-3 1 0,-2-1 0,-3 0 0,-3 1 0,-2-1 0,-2 2 0,-3 0 1,-21-55 51,14 54-11,-3 2 1,-2 1 0,-3 0 0,-2 3-1,-2 0 1,-17-17 10,12 20 0,-1 1 0,-3 2-1,-2 2 1,-8-4 0,-20-9 0,-3 3 0,-2 3 0,-2 4 0,-83-37 0,58 40-9,-2 5 0,-2 4 0,-1 5 0,-74-9 9,-45 2-38,-1 11 0,-75 6 38,121 16-13,0 9 0,1 7 0,-37 14 13,26 5-17,2 10 1,-175 60 16,215-48-33,2 7 1,2 6-1,-76 51 33,107-51-42,2 6-1,4 4 0,-95 86 43,151-112-1,1 3-1,3 2 1,2 1-1,3 3 1,2 2-1,-21 43 2,30-43 0,3 2 0,2 0-1,4 2 1,2 1 0,3 1 0,0 13 0,15-52-3,1 0 1,2 0 0,1 0-1,0 0 1,5 26 2,-2-37 1,1 1-1,1 0 1,1-1 0,0 0 0,1 0-1,1 0 1,0-1 0,2 0-1,7 11 0,-3-9 8,1 0 0,1 0 0,1-2 0,0 0 0,1-1-1,1 0 1,1-1 0,8 4-8,16 8 41,1-2 0,2-2 0,16 5-41,40 12 200,104 25-200,119 8 169,30-14 77,84-9-246,367-12 176,-2-55-40,-655 6-108,-1-5 1,-1-7-1,142-43-28,-167 29 29,-2-5-1,-2-5 1,-2-5 0,16-16-29,-55 25 35,-2-4 0,19-18-35,-50 30 10,-1-2 0,-1-2 0,-3-1 0,2-5-10,-5 1 2,-2-1 0,-2-2 0,-2-1 0,-2-2 0,-3-1-1,-2 0 1,-2-2 0,4-19-2,-13 28-15,-1-1 0,-2 0 0,-3-1 0,-1 0-1,-3 0 1,-1 0 0,-3 0 0,-2 0 0,-2-5 15,-1 13-23,-1 2-1,-2-1 1,-2 1-1,-1 1 1,-2 0-1,-1 1 1,-2 1-1,-1 0 1,-2 2-1,-11-14 24,7 17-27,-2 2-1,-1 0 0,0 2 0,-2 1 0,-1 2 0,-1 1 1,-34-17 27,2 5-39,-1 3 0,-2 3 1,0 3-1,-2 3 0,-21-2 39,-19-1-66,-64-4 66,-144-5-330,-144 10 330,-612 33-1568,411 23-1445,1 1-45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3:22.220"/>
    </inkml:context>
    <inkml:brush xml:id="br0">
      <inkml:brushProperty name="width" value="0.05" units="cm"/>
      <inkml:brushProperty name="height" value="0.05" units="cm"/>
      <inkml:brushProperty name="color" value="#FF0066"/>
    </inkml:brush>
  </inkml:definitions>
  <inkml:trace contextRef="#ctx0" brushRef="#br0">1 887 2737,'19'0'1180,"1"-2"1,-1-1-1,37-9 0,54-23-404,-97 30-317,81-33 1832,-60 24-1646,-1 0 0,2 3-1,63-14 1,-17 17-467,156 3 0,-88 6-178,170-13 19,-8-1 13,-108 2-25,-38 1-2,-142 10 0,0 0 0,0 2 0,0 0 1,0 2-1,-1 0 0,1 2 0,-1 0 0,0 2 1,-1 0-1,0 1 0,33 21 0,32 26 53,-51-32-20,0-1 0,1-2 0,52 21 0,-60-32-22,0-1 0,0-2 1,1-1-1,0-1 1,0-1-1,33-1 0,-21-4 33,0-1-1,0-2 0,70-17 0,-42 2 91,89-37-1,57-40 230,-145 62-259,24-12 140,183-62 0,-247 99-227,1 2 0,0 1 0,0 1 0,0 1 0,0 2 0,1 1 0,-1 2 0,0 1 0,1 1 0,47 12 0,-50-7-24,0 2 0,0 2-1,27 14 1,73 50 53,-73-42-40,71 33 0,-103-56 1,1-1 0,0-1 0,0-1 0,0-2 0,1 0-1,52 4 1,-45-11-5,-1 0-1,0-2 1,1-2-1,-2 0 1,41-14-1,-19 2 13,0-3-1,62-32 1,161-107-46,-9-21 22,-239 161 2,216-145-27,-173 121-45,114-51 0,-156 81-347,2 1-1,0 1 1,0 2-1,1 2 1,-1 1 0,2 1-1,48-1 1,-54 7-430,-1 2-1,36 8 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3:44.742"/>
    </inkml:context>
    <inkml:brush xml:id="br0">
      <inkml:brushProperty name="width" value="0.05" units="cm"/>
      <inkml:brushProperty name="height" value="0.05" units="cm"/>
      <inkml:brushProperty name="color" value="#FF0066"/>
    </inkml:brush>
  </inkml:definitions>
  <inkml:trace contextRef="#ctx0" brushRef="#br0">33 1 4417,'-11'4'-856,"-11"4"1064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3:45.073"/>
    </inkml:context>
    <inkml:brush xml:id="br0">
      <inkml:brushProperty name="width" value="0.05" units="cm"/>
      <inkml:brushProperty name="height" value="0.05" units="cm"/>
      <inkml:brushProperty name="color" value="#FF0066"/>
    </inkml:brush>
  </inkml:definitions>
  <inkml:trace contextRef="#ctx0" brushRef="#br0">64 28 4657,'-53'-11'2577,"50"4"-193,-3 2-912,5 0-711,1 7-1226,1 1-239,2 2-1720,8 2 319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13.183"/>
    </inkml:context>
    <inkml:brush xml:id="br0">
      <inkml:brushProperty name="width" value="0.05" units="cm"/>
      <inkml:brushProperty name="height" value="0.05" units="cm"/>
      <inkml:brushProperty name="color" value="#FF0066"/>
    </inkml:brush>
  </inkml:definitions>
  <inkml:trace contextRef="#ctx0" brushRef="#br0">103 1636 7194,'-31'-114'2519,"28"107"-2139,0-1 1,0 1 0,0 0-1,-1 1 1,0-1-1,-1 1 1,0-1 0,-9-9-1,9 11-257,1 0 0,0 0 0,0 0 0,0 0 0,-3-7 0,49 83 254,-14-24-354,49 116 96,-50-101-142,48 80 1,-70-134 3,1 0 0,-1 1 0,2-2 0,-1 1 0,1-1 1,0 0-1,12 9 0,-17-14 15,1-1 0,-1 0 0,1 1 0,-1-1 0,1 0 0,0 0 0,-1-1 0,1 1 0,0 0 0,0-1 0,0 0 0,0 0 0,0 1 0,-1-2 0,1 1 0,0 0 0,0-1 0,0 1 0,0-1 0,-1 0 0,1 0 0,0 0 0,-1 0 0,1 0 0,-1-1 0,1 1 0,-1-1 0,5-3 0,8-8 26,-1-1 0,0-1-1,-1 0 1,-1 0 0,12-20 0,-13 20-2,99-147 201,25-34-14,214-248 80,33 18-235,-98 149-347,-54 55 2489,-177 164-3615,-18 3 1081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6.679"/>
    </inkml:context>
    <inkml:brush xml:id="br0">
      <inkml:brushProperty name="width" value="0.05" units="cm"/>
      <inkml:brushProperty name="height" value="0.05" units="cm"/>
      <inkml:brushProperty name="color" value="#FF0066"/>
    </inkml:brush>
  </inkml:definitions>
  <inkml:trace contextRef="#ctx0" brushRef="#br0">0 80 10698,'2'-1'391,"0"0"1,-1 0-1,1 0 0,0 0 0,0 0 0,-1 0 0,1 1 0,0-1 1,0 0-1,0 1 0,4-1 0,-3 1-225,0 0 0,1 1-1,-1-1 1,0 0 0,0 1 0,6 1 0,3 3-706,-1 0 1,1 1 0,10 7-1,8 4 504,-17-12 63,1 0-1,-1 0 1,1-2-1,0 0 1,1 0-1,-1-2 1,0 1-1,19-2 1,17-3 455,52-9 1,-39 3-391,245-31 153,-5-24-363,-286 57-120,-17 7 215,0 0 1,0 0 0,0 0-1,0-1 1,1 1 0,-1 0 0,0 0-1,0 0 1,0 0 0,0 0-1,0 0 1,0-1 0,0 1-1,0 0 1,0 0 0,0 0 0,0 0-1,0 0 1,0 0 0,0-1-1,0 1 1,0 0 0,0 0-1,0 0 1,0 0 0,0-1 0,0 1-1,0 0 1,0 0 0,0 0-1,0 0 1,0 0 0,0 0-1,0-1 1,0 1 0,0 0 0,0 0-1,-1 0 1,1 0 0,0 0-1,0 0 1,0 0 0,0 0-1,0-1 1,0 1 0,0 0-1,-1 0 1,1 0 0,-3-1-357,1 0 1,-1 0 0,0 0-1,0 1 1,0-1 0,0 1-1,-6-1 1,-28 1-2212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14.619"/>
    </inkml:context>
    <inkml:brush xml:id="br0">
      <inkml:brushProperty name="width" value="0.05" units="cm"/>
      <inkml:brushProperty name="height" value="0.05" units="cm"/>
      <inkml:brushProperty name="color" value="#FF0066"/>
    </inkml:brush>
  </inkml:definitions>
  <inkml:trace contextRef="#ctx0" brushRef="#br0">91 2683 5881,'-17'-19'1250,"1"-1"-1,1 0 1,1-2 0,-15-27-1,36 94 164,-1-16-1333,2 0 0,0-1 0,2 0 0,25 49 0,-30-69-66,0 0 0,1 0 0,0 0 0,0-1 0,0 0 0,1 0 0,0-1 0,14 10 1,-15-12-14,0-1 1,0 0 0,0 0-1,0-1 1,1 0 0,-1 0-1,1 0 1,-1-1 0,1 0-1,0 0 1,-1-1 0,1 0-1,0 0 1,7-1 0,12-4 16,0 0 0,-1-2 0,1 0 0,45-22 0,101-61 126,-172 90-144,1647-1067 178,-887 496-189,-143 41 55,-441 364-37,140-127-6,-311 289-1,107-87-52,-108 88 22,1-1 0,0 1 0,0 1 0,0-1 0,8-2 0,-13 5 18,1 0-1,0-1 1,-1 1-1,1 0 1,-1 0-1,1 0 1,-1 0-1,1 0 1,0 0-1,-1 0 1,1 0-1,-1 0 1,1 0-1,0 0 1,-1 1-1,1-1 1,-1 0-1,1 0 1,-1 0-1,1 1 1,0-1-1,-1 0 1,1 1-1,0 0-22,-1 0 0,1 0 1,-1 0-1,0 0 0,1 1 0,-1-1 0,0 0 0,0 0 0,0 0 0,0 0 0,1 0 0,-2 0 1,1 0-1,0 1 0,0-1 0,0 0 0,0 0 0,-1 1 0,0 3-255,-1 0 1,1 0-1,-1-1 0,0 1 1,0 0-1,-1-1 0,-3 6 0,-11 11-818,-19 19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16.514"/>
    </inkml:context>
    <inkml:brush xml:id="br0">
      <inkml:brushProperty name="width" value="0.05" units="cm"/>
      <inkml:brushProperty name="height" value="0.05" units="cm"/>
      <inkml:brushProperty name="color" value="#FF0066"/>
    </inkml:brush>
  </inkml:definitions>
  <inkml:trace contextRef="#ctx0" brushRef="#br0">0 472 8018,'166'-88'4308,"-111"62"-4134,-1-3 0,76-54 0,-43 10 1036,-48 38-253,61-41 0,-87 68-878,0-1-1,1 2 1,1 0-1,-1 1 1,1 1-1,0 0 1,0 0-1,0 2 0,18-3 1,-13 5-72,0 1-1,0 1 1,0 0 0,0 2 0,0 0 0,-1 1-1,1 1 1,22 9 0,18 11-39,70 40 1,-75-36 33,89 35 1,-101-51 5,1-2-1,0-2 1,1-2 0,0-2 0,0-2 0,52-3 0,272-35 62,-285 23-58,86-10-4,148-18-53,203 14 38,-426 29 11,0 4 0,-1 4 0,118 30 0,256 110-53,-464-149 48,131 50 3,152 38-1,-197-71 25,0-4-1,160 5 0,214-41 39,-300 5-59,175-13 6,-197 22-7,225 18 0,153 75 31,-351-47-3,211 43 184,241 7 300,26-34-178,13-38-278,36-75-123,76-91-1257,-327 34-304,-126 30-1681,-61 23 636</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40.963"/>
    </inkml:context>
    <inkml:brush xml:id="br0">
      <inkml:brushProperty name="width" value="0.05" units="cm"/>
      <inkml:brushProperty name="height" value="0.05" units="cm"/>
      <inkml:brushProperty name="color" value="#FF0066"/>
    </inkml:brush>
  </inkml:definitions>
  <inkml:trace contextRef="#ctx0" brushRef="#br0">1277 179 8618,'109'32'5610,"-2"7"-4480,-44-13-1087,2-3-1,79 18 1,-113-35-38,1-1 1,-1-1-1,0-2 1,1-1-1,0-1 1,-1-2-1,33-6 1,120-39 332,-66 15-16,297-47 458,5 30-694,283 11-204,69 29 125,-77 19 86,-620-9-79,679 18-17,-78-2-49,260 1 84,-914-17-33,66 0-38,162 23 0,-231-19-50,-17-3-119,-32-3-7,-294-45 98,67 7 184,-446-38-9,-172 48 86,-208 49 3,-129 33 141,3 34 244,177 1 231,466-52-493,0-48-177,550 11-90,-135-17 49,129 14-48,-1-1-1,1-1 1,0-1-1,-23-11 1,25 5-53,20 13 48,0 0-1,0 0 1,0 0 0,0 0 0,0-1 0,0 1 0,0 0 0,0 0-1,0 0 1,0 0 0,0 0 0,0-1 0,0 1 0,0 0 0,0 0 0,0 0-1,0 0 1,0 0 0,0-1 0,0 1 0,0 0 0,0 0 0,1 0-1,-1 0 1,0 0 0,0 0 0,0 0 0,0-1 0,0 1 0,0 0 0,0 0-1,0 0 1,1 0 0,-1 0 0,0 0 0,0 0 0,0 0 0,0 0 0,0 0-1,0 0 1,1 0 0,-1 0 0,16-3-38,106 10-37,87 14 71,406 38 61,-6-29 19,320-55-15,107-59-29,-817 64-19,625-51 28,187 24 15,-170 66-21,-673-4-30,229 48-1,-370-53-22,-1 3 1,88 37-1,-125-46 6,-1-1 1,0 2-1,1-1 1,-1 1-1,-1 0 1,1 1-1,-1 0 1,0 0-1,0 0 0,-1 1 1,8 9-1,-13-14 9,0-1-1,0 1 0,0-1 1,-1 1-1,1 0 1,0-1-1,-1 1 0,1 0 1,-1 0-1,1-1 0,-1 1 1,0 0-1,1 0 1,-1 0-1,0 0 0,-1-1 1,1 1-1,0 0 0,0 0 1,-1 0-1,1-1 0,-1 1 1,1 0-1,-1 0 1,0-1-1,0 1 0,0-1 1,0 1-1,0 0 0,0-1 1,0 0-1,0 1 1,-1-1-1,-2 2 0,-2 2-2,0-1-1,-1-1 0,1 1 0,-1-1 0,0 0 1,0-1-1,0 0 0,-9 2 0,-28 4 0,0-1-1,-86 0 0,-92-16 1,209 8 4,-543-41-1100,418 31 273,-96-12-2290,29-7-156</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45.265"/>
    </inkml:context>
    <inkml:brush xml:id="br0">
      <inkml:brushProperty name="width" value="0.05" units="cm"/>
      <inkml:brushProperty name="height" value="0.05" units="cm"/>
      <inkml:brushProperty name="color" value="#FF0066"/>
    </inkml:brush>
  </inkml:definitions>
  <inkml:trace contextRef="#ctx0" brushRef="#br0">0 511 7578,'53'10'4336,"-34"-7"-3532,32 9 0,-47-10-788,-1-1 0,1 1 0,0-1 0,0 0 0,0 0 0,1 0 0,-1-1 0,0 0 0,0 1 0,0-1 0,0-1 0,1 1 0,-1-1 1,0 1-1,0-1 0,0 0 0,0-1 0,0 1 0,5-3 0,106-64 1386,-83 47-1112,0 1 1,56-24 0,193-45-406,-149 51-76,210-52 92,-262 75 100,2 2-1,108-1 1,39 13 10,225-9-1,-171-14-22,207-9 174,67 5-29,-94 2-131,-3 34 135,-40 39 358,-388-43-449,156 18 224,315-4 0,-115-46-208,-255 14-6,260-26 277,4 25-420,-329 16-780,1 3 0,-1 3 0,0 3 0,98 28 0,-111-19-1062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49.383"/>
    </inkml:context>
    <inkml:brush xml:id="br0">
      <inkml:brushProperty name="width" value="0.05" units="cm"/>
      <inkml:brushProperty name="height" value="0.05" units="cm"/>
      <inkml:brushProperty name="color" value="#FF0066"/>
    </inkml:brush>
  </inkml:definitions>
  <inkml:trace contextRef="#ctx0" brushRef="#br0">3749 362 6881,'47'-32'2872,"98"-49"0,63-3-890,-76 45-1699,178-29 0,-172 44 18,220-9 0,-297 33-201,0 4 0,115 20 0,-150-18-78,-1 0 0,1 2-1,-2 0 1,1 2-1,29 17 1,-39-18-1,0 0 0,-1 1 0,-1 1-1,0 1 1,0 0 0,-1 0 0,-1 1 0,0 0 0,11 18 0,-9-9 28,-1 1 1,-1 0-1,-1 0 0,-1 1 1,-2 1-1,0 0 0,6 43 1,-7-21 64,-3-1 0,-2 1 0,-7 66 0,-4-23 60,-4 0 0,-32 109 0,-81 173 176,-239 494-70,297-709-268,-234 553 372,21 151 553,253-733-741,-24 250 0,49-314-174,2 0 1,11 100-1,-4-129-22,1 1 0,2-1 0,2-1 0,1 0 0,2 0-1,17 31 1,-17-38-2,1-2 0,1 0 0,2 0-1,0-2 1,2 0 0,0-1-1,2-1 1,0-1 0,26 19 0,-11-15 4,0-2 0,1-1 0,1-2 0,64 22 1,-36-20 2,2-2 0,71 9 0,176 7 3,1-23 6,-274-11-14,-15 0 0,252 11 9,-203-5-7,120 25 0,-171-26-6,-1 1 1,43 18-1,-59-20 0,1-1 0,0 1 0,-1 1 0,0-1-1,0 1 1,-1 1 0,1-1 0,-1 1 0,6 9 0,-10-12-1,0 0 1,-1 1-1,1 0 1,-1-1-1,0 1 1,0 0-1,-1 0 1,1 0-1,-1 0 1,0 0-1,0 0 1,-1 0-1,0 0 1,0 1-1,-1 7 1,-1 5-6,-2 1 0,0-1 1,-1 0-1,-1 0 0,-11 23 0,-7 8-14,-48 73-1,-89 109 52,-52 37 82,-548 590 772,614-697-676,-48 52 66,-532 624 694,498-532-664,70-73-154,58-55-91,92-160-53,1 1 1,1-1-1,-7 28 1,13-41-8,0 0 0,0-1 1,0 1-1,1 0 0,0 0 0,0-1 0,0 1 1,0 0-1,0 0 0,1-1 0,0 1 1,-1 0-1,2-1 0,-1 1 0,0 0 1,1-1-1,-1 0 0,1 1 0,4 5 1,-3-7-4,0 0 0,-1 0 1,1 0-1,0 0 0,0 0 1,0-1-1,1 1 0,-1-1 1,0 0-1,0 0 0,1 0 1,-1 0-1,1-1 0,-1 1 1,1-1-1,-1 0 0,5 0 1,17-1-32,0 0 0,43-9 0,62-19-55,-115 25 84,343-92-108,-55 13 72,-187 54-6,226-26-1,-300 52-8,0 2-1,59 6 1,-79-2 22,0 1 0,-1 0 0,1 2 0,-1 1 0,33 14 0,-44-16 21,-1 0 0,0 0 0,0 1 0,0 0 0,0 1 0,-1-1 0,0 2-1,-1-1 1,0 1 0,0 1 0,0-1 0,-1 1 0,-1 0 0,1 0 0,-1 1 0,-1-1 0,0 1 0,5 20 0,-5-12 16,-2 0 1,0 0 0,-1 1-1,-1-1 1,-1 1 0,0-1-1,-2 0 1,0 0 0,-1 0-1,-10 30 1,-7 9 85,-3-1 1,-38 66-1,-115 152 300,-79 60 137,-59 31 42,-490 444 538,334-415-685,-69-24-136,-43-70-226,456-247-214,-2-6 0,-209 48 0,219-70-557,-1-6 0,-2-5 0,1-5 0,-1-6 0,0-4 0,0-7 1,1-4-1,-207-49 0,-12-42-1655,-10-23 57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7:57.279"/>
    </inkml:context>
    <inkml:brush xml:id="br0">
      <inkml:brushProperty name="width" value="0.05" units="cm"/>
      <inkml:brushProperty name="height" value="0.05" units="cm"/>
      <inkml:brushProperty name="color" value="#FF0066"/>
    </inkml:brush>
  </inkml:definitions>
  <inkml:trace contextRef="#ctx0" brushRef="#br0">1 153 5065,'42'-8'5174,"-33"6"-4699,0 1 0,0-1 0,10-3 0,-5 0-380,0 1 1,0 0 0,1 2 0,-1 0-1,1 0 1,29 1 0,-14 1 124,95-10 360,-6 0-218,-7 6-88,321 3 784,-195 26-489,35 2-4,116-27 624,-164-5-472,-167 8-532,-1 3 0,113 27 0,-109-19-135,-1-3 0,91 5 0,-59-16 171,99-14-1,89-27 154,-215 32-283,97-3 1,-125 12-74,1 2 1,-1 2-1,0 1 0,38 10 1,3 6 10,-3 0 1,2-2 0,136 13-1,-140-29 191,128-14 0,72-27 80,-216 29-293,107-11 28,99-19 20,-217 29-48,41-11 28,32-11 19,-102 28-38,-6 0-3,1 1 0,0 0-1,0 1 1,0 0-1,0 1 1,1 0-1,-1 1 1,0 0 0,14 2-1,-25-1-10,-1-2 0,1 0 1,-1 0 0,1 0 0,0 0-1,-1 0 1,1 1 0,0-1 0,-1 0-1,1 0 1,0 1 0,0-1 0,-1 1-1,1-1 1,0 1 0,0-1 0,0 1-1,0-1 1,0 1 0,2-1 0,19-5-10,79-10-33,-94 16 179,-3-2-2475,-9-8-2836,-10-10 1498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14.168"/>
    </inkml:context>
    <inkml:brush xml:id="br0">
      <inkml:brushProperty name="width" value="0.05" units="cm"/>
      <inkml:brushProperty name="height" value="0.05" units="cm"/>
      <inkml:brushProperty name="color" value="#FF0066"/>
    </inkml:brush>
  </inkml:definitions>
  <inkml:trace contextRef="#ctx0" brushRef="#br0">7760 610 9330,'1'1'103,"-1"-1"0,0 0 0,0 1 0,1-1 0,-1 0 1,0 0-1,1 1 0,-1-1 0,0 0 0,1 0 0,-1 0 0,1 0 0,-1 0 0,0 1 0,1-1 1,-1 0-1,0 0 0,1 0 0,-1 0 0,1 0 0,-1 0 0,0 0 0,1 0 0,-1 0 0,1-1 1,-1 1-1,0 0 0,1 0 0,-1 0 0,1 0 0,-1 0 0,0-1 0,1 1 0,-1-1 0,4-15 374,-11-32-537,-6-7 335,12 51-256,-1 0 0,1 0 0,-1 0 0,0 0 0,0 0 1,0 1-1,0-1 0,-1 1 0,1-1 0,-1 1 1,0 0-1,0 0 0,0 0 0,-1 1 0,1-1 0,0 1 1,-1 0-1,-6-4 0,-1 2-31,-1 1 0,0 0 0,1 0 0,-24-2 0,-2 0-12,-148-44-59,136 33 66,0 2 1,-2 2 0,1 3 0,-54-4 0,-87 11 16,143 4 25,-89 15-1,89-9-27,0-1 0,0-3-1,-1-1 1,-83-7 0,84-1 27,6 0 56,0 2-1,0 1 0,0 3 1,-59 7-1,57 1-43,7-2-41,-54 5-1,79-12 6,1 0 1,-1 0 0,0-1-1,1 0 1,0-1 0,-1-1-1,1 0 1,0 0-1,-11-5 1,-61-37 114,-2-1 52,73 41-151,0 1 0,0 0 0,0 0 0,0 2 0,-23-4-1,-1 6 0,1 0 0,-50 8 0,60-4-14,-1-1 0,1-1 0,-1-2 0,0 0 0,1-2 0,-35-6 0,2-10 24,0-2-1,-65-33 0,-39-15-55,119 54 25,0 2 0,0 2 0,-1 1 0,-63-3 0,47 10 6,1 3 0,-109 14-1,-22 23 0,16-2 21,132-30-10,0-2-1,-54-1 1,-1-7-6,27 0-5,1 3 0,-133 16 0,87 6 14,43-6 2,0-3 0,-106 4 0,122-18 19,-104-16 1,117 12-57,-1 2 0,-48 2 0,-88 12 41,-72-1 23,146-15-31,-93-2-31,167 9 26,-1 2-1,1 1 0,0 1 0,-38 12 0,-90 37-56,-217 59 72,319-93 73,-100 48 0,122-50-80,-307 170 530,335-184-493,2 2-1,-1-1 1,1 1-1,0 0 1,0 0-1,0 0 0,1 1 1,0 0-1,0 0 1,-4 10-1,-3 8 56,-15 49 0,18-47-66,-20 44-1,9-36 13,-34 42 0,-2 5 88,52-75-134,1 0-1,0 0 1,0 0 0,1 0-1,0 1 1,0-1 0,1 1 0,0-1-1,0 1 1,1-1 0,0 1-1,0-1 1,1 1 0,2 12-1,3 7 8,1-1-1,18 43 1,-16-50-3,0 0 1,1-1-1,1 0 1,0-1-1,1-1 1,1 0-1,1 0 1,0-1-1,1-1 1,1 0-1,0-1 0,1-1 1,0-1-1,19 10 1,145 96 104,-115-73-62,-34-24-52,0-2-1,1-2 1,1-1 0,54 16 0,145 26 300,-226-55-287,314 78 224,-255-63-200,-5-3-6,1-3 0,0-2 1,105 0-1,188-24-12,-278 10-8,259-20 25,132-8 59,9 28 101,-143 19-56,111-21 143,-114-1 27,5 25-82,-150 7-210,82 8 50,-190-26 63,118-8 0,65-26 65,-210 18-184,-2-1-1,1-3 1,53-23-1,132-73 22,-21 8-32,-155 78-2,103-29 0,-85 35-22,95-29-84,-150 39 97,0-1 0,0 0 1,-1-2-1,0-1 1,28-21-1,-3-3 3,87-70-38,-112 87 7,-1-1 0,-1-1 0,0 0 0,14-24 0,-6 2-111,-1-1-1,-3-1 0,-1-1 1,-3-1-1,-2-1 1,-1 0-1,16-99 0,-28 116-73,-2 0 0,-1 0 0,-1 0-1,-2 0 1,-1 0 0,-7-31 0,4 38-225,-1 0 0,-1 0 0,-1 1 0,-1 1 0,-1-1 0,0 2 0,-2 0 0,-20-26 0,-71-71-2344</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53.044"/>
    </inkml:context>
    <inkml:brush xml:id="br0">
      <inkml:brushProperty name="width" value="0.05" units="cm"/>
      <inkml:brushProperty name="height" value="0.05" units="cm"/>
      <inkml:brushProperty name="color" value="#FF0066"/>
    </inkml:brush>
  </inkml:definitions>
  <inkml:trace contextRef="#ctx0" brushRef="#br0">6346 462 5713,'0'-3'705,"0"0"1,0-1-1,-1 1 0,1 0 0,-1 0 0,0 0 0,0 0 1,0 0-1,0 0 0,-1 0 0,1 0 0,-3-2 0,-2-1-561,1 1-1,-1-1 1,-1 2-1,1-1 0,-10-5 1,-44-23-116,0 3 0,-2 3 1,-68-21-1,10 17-31,-2 5 1,-1 5-1,0 5 0,-173 1 1,-501 50 25,610-22 15,-450 21-51,563-31 31,-216 29 10,5 22 3,92-15-23,45-18-40,-229 2 0,186-16 13,131-2 15,0 2 0,0 3 0,-111 35-1,81-14 55,-154 79-1,141-57 15,-32 14 57,-188 128 0,285-165-73,1 1-1,1 2 0,2 1 1,-57 76-1,-93 170 115,64-88-80,40-82 27,43-61 228,-50 86-1,83-128-303,1 1 0,0 0 0,0 0 0,1 0 0,0 0-1,0 1 1,1-1 0,0 0 0,1 1 0,0-1 0,0 1-1,0-1 1,1 1 0,1-1 0,-1 0 0,6 15 0,4 5 19,1 0 1,1-1 0,22 34 0,-16-29-36,27 47 78,3-3-1,117 139 0,-130-176 63,1-2 1,2-2-1,2-2 0,1-1 1,1-2-1,75 38 1,-25-26 140,2-3 1,165 43 0,-104-48 19,239 22 0,245-4 345,39-5-101,30 4-111,-670-48-439,585 20 172,-537-26-182,0-3 0,151-32 0,-87-1 47,46-13 158,-137 37-161,1-3 0,-2-2 0,-1-3 0,-1-3 0,60-36 0,468-300 129,-374 226-173,89-43 41,-9 41-10,218-54 18,-464 177-46,15-5 20,-1-2-1,97-53 0,-143 67 0,0 0-1,-1-1 0,1 0 0,-2-1 0,0-1 1,0 1-1,-1-2 0,12-15 0,-15 16-10,0 0 1,-1-1-1,-1 1 1,0-1-1,0-1 1,-2 1-1,1 0 0,-1-1 1,-1 0-1,1-19 1,-2 6-42,-2-1 1,0 1-1,-2 0 1,-1 0 0,-11-37-1,-2 9-143,-35-79 0,1 27-225,-5 2 0,-4 3 0,-5 3 1,-78-90-1,43 71-1922,-5 4-1,-183-151 1,78 106-1842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13.776"/>
    </inkml:context>
    <inkml:brush xml:id="br0">
      <inkml:brushProperty name="width" value="0.05" units="cm"/>
      <inkml:brushProperty name="height" value="0.05" units="cm"/>
      <inkml:brushProperty name="color" value="#FF0066"/>
    </inkml:brush>
  </inkml:definitions>
  <inkml:trace contextRef="#ctx0" brushRef="#br0">5 382 7506,'-2'-7'3268,"0"-6"161,2 13-3427,0 0-1,1 0 1,-1-1 0,0 1 0,1 0 0,-1 0 0,0 0-1,1 0 1,-1-1 0,0 1 0,1 0 0,-1 0 0,0 0-1,1 0 1,-1 0 0,1 0 0,-1 0 0,0 0-1,1 0 1,-1 0 0,0 0 0,1 0 0,-1 0 0,1 1-1,-1-1 1,0 0 0,1 0 0,-1 0 0,0 0-1,1 1 1,-1-1 0,0 0 0,0 0 0,1 1 0,-1-1-1,12 5 48,0 0 0,1-1 0,-1-1-1,1 0 1,-1 0 0,18 0 0,-15-3 28,0 0 0,0-1 0,0 0 0,29-8-1,-6 2 37,79-9 163,2 4 0,-1 6 0,1 5-1,156 18 1,61 31 738,-273-42-617,-1-3 1,1-3 0,70-9 0,-59-2-82,-1-4 1,102-33 0,130-69 476,-115 45-37,-181 69-729,13-3-13,-1 1 1,0 1-1,1 1 1,0 1 0,0 1-1,41 3 1,-7-1 0,-36-38 328,-4 19-286,-11 13-41,0-1 0,-1 1-1,0-1 1,4-6 0,-7 11-40,0-1 0,0 1 1,0 0-1,0 0 0,0-1 1,0 1-1,0 0 0,1 0 0,-1 0 1,1 0-1,-1 0 0,0 1 1,1-1-1,-1 0 0,3 0 0,27-7-1538,-15 5-3930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1.193"/>
    </inkml:context>
    <inkml:brush xml:id="br0">
      <inkml:brushProperty name="width" value="0.05" units="cm"/>
      <inkml:brushProperty name="height" value="0.05" units="cm"/>
      <inkml:brushProperty name="color" value="#FF0066"/>
    </inkml:brush>
  </inkml:definitions>
  <inkml:trace contextRef="#ctx0" brushRef="#br0">1 15 5481,'55'-10'-432,"-3"6"1408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7.032"/>
    </inkml:context>
    <inkml:brush xml:id="br0">
      <inkml:brushProperty name="width" value="0.05" units="cm"/>
      <inkml:brushProperty name="height" value="0.05" units="cm"/>
      <inkml:brushProperty name="color" value="#FF0066"/>
    </inkml:brush>
  </inkml:definitions>
  <inkml:trace contextRef="#ctx0" brushRef="#br0">1 234 6489,'21'-3'2643,"-1"0"-1,25-9 0,-22 6-1933,40-6 0,498-35-906,-552 47 144,35-2 27,1-1 1,54-12-1,-86 12-315,0 0-1,0-1 0,-1-1 0,0 0 0,0 0 0,0-1 1,-1-1-1,0 0 0,0 0 0,-1-1 0,1-1 1,9-11-1,12-21-2264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2.376"/>
    </inkml:context>
    <inkml:brush xml:id="br0">
      <inkml:brushProperty name="width" value="0.05" units="cm"/>
      <inkml:brushProperty name="height" value="0.05" units="cm"/>
      <inkml:brushProperty name="color" value="#FF0066"/>
    </inkml:brush>
  </inkml:definitions>
  <inkml:trace contextRef="#ctx0" brushRef="#br0">9 0 4761,'-4'5'648,"1"-1"-648,1 1-1152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3.990"/>
    </inkml:context>
    <inkml:brush xml:id="br0">
      <inkml:brushProperty name="width" value="0.05" units="cm"/>
      <inkml:brushProperty name="height" value="0.05" units="cm"/>
      <inkml:brushProperty name="color" value="#FF0066"/>
    </inkml:brush>
  </inkml:definitions>
  <inkml:trace contextRef="#ctx0" brushRef="#br0">0 185 2897,'1'2'703,"0"0"0,0 0 1,0 0-1,0 0 0,0 0 1,0 0-1,0 0 1,1 0-1,2 2 0,16 7 1636,-13-9-2063,0-1 0,0 0 0,1 0 0,13-1-1,-17 0 84,19-14-263,-17 12-78,0 0 0,0-1 1,0 0-1,0 0 0,0-1 0,-1 1 0,1-1 1,-1 0-1,0-1 0,0 1 0,-1-1 0,1 0 1,4-7-1,-9 11-17,1 0 1,-1 1 0,1-1-1,-1 1 1,1-1-1,-1 0 1,1 1 0,-1-1-1,1 1 1,0 0 0,-1-1-1,1 1 1,-1-1-1,1 1 1,0 0 0,0-1-1,-1 1 1,1 0 0,0 0-1,0 0 1,-1 0-1,1 0 1,0-1 0,0 1-1,0 1 1,19 6 64,-15-4-29,-2-2-34,1 0-1,0 0 0,0 0 1,0 0-1,0-1 1,0 0-1,0 0 1,1 0-1,-1 0 0,0 0 1,0-1-1,0 0 1,0 0-1,0 0 1,4-2-1,3-1-9,-1 0 1,0-1-1,15-9 0,-22 12 11,0 0 1,0-1-1,-1 1 0,1-1 0,-1 0 1,0 0-1,1 1 0,-1-1 1,0-1-1,-1 1 0,1 0 0,-1 0 1,3-7-1,-2 3 9,-1 0 1,1 0-1,-1 0 0,-1 0 1,1-8-1,-1 13-7,0 1 0,0-1 0,0 1 0,0-1 0,0 1 0,-1-1 0,1 1 1,0-1-1,-1 1 0,1-1 0,-1 1 0,0-1 0,1 1 0,-3-2 0,3 2-4,0 1 0,0 0 0,0 0 0,-1 0 0,1 0 0,0 0 0,0 0-1,0 0 1,-1 0 0,1 0 0,0-1 0,0 1 0,-1 0 0,1 0 0,0 0 0,0 0 0,-1 0 0,1 0 0,0 1 0,0-1 0,0 0 0,-1 0 0,1 0 0,0 0 0,0 0 0,-1 0 0,1 0 0,0 0 0,0 0 0,0 1-1,0-1 1,-1 0 0,1 0 0,-9 15-7,0 3 2,-1-1 1,0 0-1,-13 17 0,17-28 22,0-1-1,0 1 0,-1-1 1,1-1-1,-1 1 0,0-1 0,-1 0 1,1 0-1,-1-1 0,1 0 1,-1-1-1,-9 2 0,7-1 50,5-1-41,-7 2 28,-1 0-1,0-1 1,1 0-1,-26 1 1,39-6-42,-1 1 0,1-1-1,0 0 1,0 1 0,0-1 0,0 0 0,0 1 0,1 0-1,-1-1 1,0 1 0,0-1 0,3-1 0,62-45-22,-41 29-4,-16 12 11,0 1 0,1 0 0,0 1 1,0 1-1,0-1 0,1 1 0,-1 1 0,14-3 0,-13 4 10,0-1 1,-1-1 0,0 1-1,16-9 1,-26 12-7,0 0 0,0 0 1,0 0-1,0 0 0,-1 0 1,1-1-1,0 1 0,0 0 1,0 0-1,0 0 0,0 0 1,0 0-1,0 0 0,0 0 1,0 0-1,0-1 0,0 1 1,0 0-1,0 0 0,0 0 1,0 0-1,0 0 0,0 0 1,-1 0-1,1-1 0,0 1 1,0 0-1,1 0 0,-1 0 1,0 0-1,0 0 0,0 0 1,0 0-1,0-1 0,0 1 1,0 0-1,0 0 0,0 0 1,0 0-1,0 0 0,0 0 1,0 0-1,0 0 0,0-1 1,1 1-1,-20 6 13,-40 32-61,35-22 29,-28 15-1,39-25 18,3 1 7,-1-1-1,0 0 1,0-1-1,0-1 0,-1 0 1,0 0-1,0-1 0,0 0 1,-22 1-1,37-5 13,0 0 1,1 0-1,-1-1 1,0 0-1,0 1 0,0-1 1,0 0-1,4-4 1,12-8 32,-1 3-49,0-2 9,27-14-1,-45 27 8,-26 0 41,-21 5 157,46-10-345,-1-4-243,2 9 363,0 0 0,0 0 0,-1 0 0,1 0 0,0 0 0,0 0 0,0 0 0,-1 0 0,1 0 0,0 0 0,0 0 0,0 0 0,-1 0 0,1 0 0,0 0 0,0 0 0,0 0 0,-1 0 0,1 0 0,0 0 0,0 0 0,0 1 0,-1-1 0,1 0 0,0 0 0,0 0 0,0 0 0,0 0 0,0 0 0,-1 1 0,1-1 0,0 0 0,0 0 0,0 0 0,0 0 0,0 1-1,0-1 1,0 0 0,-1 0 0,1 0 0,0 1 0,0-1 0,0 0 0,0 0 0,0 0 0,0 1 0,-6 7-3499,0-3 913</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6.477"/>
    </inkml:context>
    <inkml:brush xml:id="br0">
      <inkml:brushProperty name="width" value="0.05" units="cm"/>
      <inkml:brushProperty name="height" value="0.05" units="cm"/>
      <inkml:brushProperty name="color" value="#FF0066"/>
    </inkml:brush>
  </inkml:definitions>
  <inkml:trace contextRef="#ctx0" brushRef="#br0">7763 118 10858,'-5'-8'458,"0"0"1,-1 0-1,1 1 0,-2 0 0,1 0 0,-1 0 0,0 1 1,0 0-1,-1 0 0,0 0 0,-12-5 0,8 5-438,0 1-1,-1 1 0,0 0 1,1 1-1,-1 0 1,0 1-1,-19-1 1,-14 3-605,1 3 0,0 1 0,-82 19 0,82-14 1458,-754 97-436,570-77-225,-299 76 0,7 20-89,157-45-138,180-41-2,-375 63-7,36-28 54,-162 40 2,5 59-41,315-56 38,18 5-23,-170 112-9,302-136 18,174-83 24,0-2 0,0-2 0,-62 9 0,33-17-73,69-3 27,0 0-1,1 0 0,-1 0 1,0 0-1,1 0 0,-1 0 1,0 0-1,1 0 0,-1-1 1,1 1-1,-1 0 0,0-1 1,1 1-1,-1 0 1,1-1-1,-1 1 0,1 0 1,-1-1-1,1 1 0,-1-1 1,1 1-1,-1-1 0,1 1 1,0-1-1,-1 1 0,1-2 1,-1 1-17,1 0 0,-1-1 1,1 1-1,0 0 1,0 0-1,-1-1 1,1 1-1,0 0 1,0 0-1,0-1 1,1 1-1,-1 0 0,0 0 1,0-1-1,1 1 1,-1 0-1,2-3 1,8-18-49,2-1 0,0 2 0,2-1 0,0 2 0,31-34 0,6 2-101,3 2 1,107-77 0,-7 6 114,9-25 222,-154 141-38,-16 18-55,-21 23 49,-15 9 51,-2-2 0,-2-3 0,-76 52 0,-170 88 4,198-124-134,13-9 106,-2-3 0,-138 50-1,218-93-128,-28 13 77,32-14-94,-1 1-1,0-1 0,0 0 1,1 1-1,-1-1 1,1 0-1,-1 1 1,0-1-1,1 1 1,-1-1-1,1 1 0,-1 0 1,1-1-1,-1 1 1,1-1-1,-1 1 1,1 0-1,0-1 1,-1 1-1,1 0 0,0 0 1,0-1-1,-1 1 1,1 0-1,0-1 1,0 1-1,0 0 0,0 0 1,0 0-1,0-1 1,0 1-1,0 0 1,0 0-1,1-1 1,-1 1-1,0 0 0,1 1 1,1-1 0,-1 0 0,1 0 0,0 0 0,0 0 0,0 0 0,0 0 0,0-1 0,0 1 0,0-1 0,0 1 0,0-1 0,0 0 0,0 0 0,0 1 0,0-2 0,0 1 0,3 0 0,6 0 4,22 0 27,-1-1 0,45-7 0,5-2 6,39 0-25,441-16-2285,-466 35-505,-16 4 93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7.211"/>
    </inkml:context>
    <inkml:brush xml:id="br0">
      <inkml:brushProperty name="width" value="0.05" units="cm"/>
      <inkml:brushProperty name="height" value="0.05" units="cm"/>
      <inkml:brushProperty name="color" value="#FF0066"/>
    </inkml:brush>
  </inkml:definitions>
  <inkml:trace contextRef="#ctx0" brushRef="#br0">0 1126 7314,'0'-1'391,"0"-1"1,0 1-1,0 0 1,1 0 0,-1 0-1,0 0 1,1 0-1,-1 0 1,0 0 0,1 0-1,0 0 1,-1 0-1,1-1 1,13-9 1550,23-7-2920,-19 11 1092,151-83-65,-77 38 377,138-55 0,211-38 19,4 25-197,-237 66-175,260-95 67,-375 113-260,142-79 0,-223 109 64,0-1 0,-1-1 0,0 0 0,0 0 0,-1-1 1,0 0-1,17-22 0,-26 30 35,1-1-1,-1 0 1,0 0 0,0 0 0,0 0-1,0 0 1,0 0 0,0 0 0,0 0 0,-1 0-1,1 0 1,-1 0 0,0 0 0,1 0-1,-1-1 1,0 1 0,0 0 0,-1 0 0,1 0-1,0-1 1,-1 1 0,1 0 0,-1 0-1,0 0 1,1 0 0,-1 0 0,0 0-1,0 0 1,-1 0 0,1 0 0,0 1 0,-1-1-1,1 0 1,-1 1 0,1-1 0,-1 1-1,0-1 1,1 1 0,-1 0 0,0 0-1,-3-2 1,-6-2-120,0 0 0,-1 0-1,1 1 1,-1 1 0,1 0 0,-16-2-1,-22 0-989,0 2 0,0 2-1,0 2 1,-73 11-1,-15 7-1787</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8.248"/>
    </inkml:context>
    <inkml:brush xml:id="br0">
      <inkml:brushProperty name="width" value="0.05" units="cm"/>
      <inkml:brushProperty name="height" value="0.05" units="cm"/>
      <inkml:brushProperty name="color" value="#FF0066"/>
    </inkml:brush>
  </inkml:definitions>
  <inkml:trace contextRef="#ctx0" brushRef="#br0">197 0 6865,'-4'9'293,"-1"-1"0,1 0-1,0 1 1,1 0 0,-1 0-1,2 0 1,0 0-1,0 1 1,0-1 0,1 1-1,1-1 1,-1 1 0,2-1-1,-1 1 1,1-1-1,1 1 1,0-1 0,4 15-1,20 48 333,-16-48-371,-1 1 0,-2 0 0,8 41 0,-13-42-164,-1 1 0,-1-1 1,-1 1-1,-1-1 0,-1 1 1,-1-1-1,-1 0 0,-16 42 1,4-22-31,-2-1-1,-2-1 1,-42 63 0,61-103-59,-2 6 4,-2 0 1,1 0 0,-1-1-1,0 1 1,0-1-1,-13 10 1,18-16-10,0-1-1,1 1 1,-1-1 0,0 1-1,0-1 1,1 1 0,-1-1-1,0 0 1,0 1 0,1-1-1,-1 0 1,0 1 0,0-1-1,0 0 1,0 0 0,0 0-1,1 0 1,-1 0 0,0 0-1,0 0 1,0 0 0,0 0-1,0-1 1,1 1 0,-1 0-1,0 0 1,0-1-1,0 1 1,0-2-11,0 1-1,0 0 1,0 0-1,0 0 1,0-1-1,1 1 0,-1 0 1,1-1-1,-1 1 1,1 0-1,-1-1 1,1 1-1,0-1 1,-1-2-1,1-5-83,0 0 0,0 0 0,0 0-1,3-9 1,1 0-105,1 0 1,0 1-1,2 0 0,0 0 0,1 1 1,14-23-1,1 4-433,45-52 1,-46 62 371,1 1 1,0 1-1,2 1 1,1 1-1,0 1 1,2 1-1,0 2 1,46-21-1,-64 34 264,1 0 0,-1 1 0,1 0 0,0 1-1,0 0 1,-1 1 0,1 0 0,0 0 0,0 2 0,0-1-1,0 1 1,0 1 0,0 0 0,16 5 0,-7 1 169,0 1 1,-1 1 0,0 0-1,-1 1 1,0 1 0,19 17-1,-9-6 154,-5-4-46,0-1 1,1 0 0,46 23 0,-63-37-220,1-1 0,-1 0 1,1-1-1,-1 1 0,1-1 0,0-1 1,0 0-1,-1 0 0,1 0 0,0-1 1,0 0-1,0-1 0,0 0 0,0 0 1,-1-1-1,1 0 0,0 0 1,13-6-1,-13 4 26,0 0-1,0-1 1,0 0 0,0 0 0,-1-1 0,0 0-1,0 0 1,0-1 0,-1 1 0,7-11 0,-4 4-2,-2 0 0,0-1 0,-1 0 0,0 0 0,6-22 0,-3 6-93,-1-1 0,5-45 0,-13 74-2,1 1 0,-1-1 0,0 0 0,0 0-1,0 0 1,-1 0 0,1 0 0,0 0 0,-1 1 0,1-1-1,-1 0 1,0 0 0,1 1 0,-1-1 0,0 0-1,0 1 1,0-1 0,0 0 0,0 1 0,-1 0 0,1-1-1,0 1 1,-1 0 0,1 0 0,-1-1 0,1 1-1,-1 0 1,0 0 0,1 1 0,-1-1 0,0 0 0,0 1-1,1-1 1,-4 0 0,0 0-2,0 1-1,0-1 1,0 1-1,0 0 1,0 1-1,0-1 1,0 1-1,0 0 1,1 0-1,-1 0 1,0 1-1,-7 3 1,5-1 23,0 1-1,0 0 1,1 0 0,-1 1 0,1-1 0,0 1 0,1 1 0,-1-1 0,1 1 0,1 0 0,-1 0 0,-6 14 0,2 0 14,1 1-1,0 0 1,-6 32 0,8-23-18,1 2 1,2-1-1,1 0 0,2 1 1,6 57-1,-5-80-7,1-1 1,-1 1-1,2-1 0,0 1 0,6 15 1,-8-24 5,0 1-1,-1 0 1,1-1 0,0 1 0,0-1 0,0 1 0,0-1-1,0 0 1,1 0 0,-1 1 0,0-1 0,1 0 0,-1 0-1,0 0 1,1 0 0,0 0 0,-1-1 0,1 1 0,-1 0-1,1-1 1,0 1 0,-1-1 0,1 1 0,0-1 0,0 0-1,-1 0 1,1 0 0,0 0 0,0 0 0,-1 0 0,1-1-1,0 1 1,0 0 0,-1-1 0,1 1 0,-1-1 0,1 0-1,2-1 1,8-5-22,0-1 0,0 0-1,-1 0 1,-1-1 0,1 0 0,-1-1-1,9-12 1,58-82-648,-75 101 641,98-166-3601,-14 19 570,-80 141 3242,0-1-1,1 1 1,0 1-1,0 0 1,1 0-1,15-12 1,-21 18-51,1 1-1,0-1 1,0 0 0,0 1 0,0-1-1,1 1 1,-1 0 0,0 0 0,0 0-1,1 1 1,-1-1 0,1 1-1,-1 0 1,0 0 0,1 0 0,-1 0-1,1 0 1,-1 1 0,0 0 0,1 0-1,-1-1 1,0 2 0,0-1 0,0 0-1,5 4 1,2 1 38,0 1 0,-1 0 0,0 0 0,-1 1 0,0 0 0,8 10-1,40 60 561,-31-43-426,5 6 233,69 73 0,-84-99-480,1-1 0,1 0 0,0-1 1,0-2-1,1 1 0,1-2 0,25 10 0,-40-17-49,1-2 0,0 1 0,0-1 1,0 1-1,0-1 0,0-1 0,0 1 0,0-1 1,0 0-1,9 0 0,-13-1 10,1 1 1,0-1 0,0 0-1,-1 0 1,1 0-1,0 0 1,-1 0 0,1 0-1,-1 0 1,0 0-1,1 0 1,-1-1-1,0 1 1,1-1 0,-1 1-1,0-1 1,0 1-1,0-1 1,-1 0 0,1 1-1,0-1 1,-1 0-1,1 0 1,-1 0-1,1 1 1,-1-1 0,0 0-1,0 0 1,0 0-1,0-2 1,0-64 574,-1 50-485,0 0 0,4-27 0,-2 38-103,1 0 1,0 0-1,0 0 0,0 0 0,1 1 0,0-1 0,0 1 0,0 0 0,1-1 0,5-4 0,2-2-8,0 1-1,1 1 0,1 0 1,0 1-1,0 0 0,1 1 1,0 0-1,1 1 1,0 1-1,26-9 0,8 0-3,0 3 0,56-8-1,81-3 52,-115 17-746,135-31 1,-151 18-2029,-4-9-34</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8.603"/>
    </inkml:context>
    <inkml:brush xml:id="br0">
      <inkml:brushProperty name="width" value="0.05" units="cm"/>
      <inkml:brushProperty name="height" value="0.05" units="cm"/>
      <inkml:brushProperty name="color" value="#FF0066"/>
    </inkml:brush>
  </inkml:definitions>
  <inkml:trace contextRef="#ctx0" brushRef="#br0">0 1 14787,'61'73'1376,"-37"-23"-1376,-12-26-4016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23.507"/>
    </inkml:context>
    <inkml:brush xml:id="br0">
      <inkml:brushProperty name="width" value="0.05" units="cm"/>
      <inkml:brushProperty name="height" value="0.05" units="cm"/>
      <inkml:brushProperty name="color" value="#FF0066"/>
    </inkml:brush>
  </inkml:definitions>
  <inkml:trace contextRef="#ctx0" brushRef="#br0">1 84 5905,'70'15'1525,"-37"-14"341,-32-2-1845,1 1-1,-1 0 1,1-1 0,-1 1-1,1 0 1,-1 0 0,0 0-1,1 0 1,-1 1 0,1-1-1,-1 0 1,1 0 0,-1 1-1,0-1 1,1 1 0,-1 0-1,0-1 1,1 1 0,-1 0-1,0-1 1,0 1 0,0 0-1,0 0 1,0 0 0,0 0-1,0 0 1,0 1 0,0-1-1,0 0 1,0 2 0,20 37 1987,-21-39-1380,75-12 317,-63 10-920,0 1 1,1 0-1,-1 1 1,0 0-1,0 1 1,24 7-1,-13-2 93,1-2-1,0 0 1,1-1 0,-1-1-1,27-1 1,124-11 403,-16-1-49,-131 11-317,1 0 1,-1 1-1,45 11 1,-36-3-105,-18-5 41,-1 0 0,1-1 1,0 0-1,0-2 0,0 0 1,0-1-1,26-3 0,74-21 648,-80 14-466,1 2 0,80-5 0,-6 18-141,20-1 286,-115-5-366,-1-2-1,0 0 1,0-1-1,0-1 0,25-9 1,0-1-32,0 2 1,1 1-1,51-4 0,136-4 8,-139 14-5,165-29 0,-209 22 10,-21 4 6,0 2 0,0 1 0,1 1 0,43-1 0,-66 6-38,1 0 0,-1 0 0,1 0 0,-1 1 0,0 0 0,1 0-1,7 4 1,-9-3-1,1-1 0,-1 0 0,1 0 0,0 0 0,0-1 0,0 0 0,0 0 0,9 1 0,4-5-5,-16 2 9,0 1-1,0-1 1,-1 1 0,1 0-1,0-1 1,0 1 0,0 0 0,0 0-1,0 0 1,0 0 0,-1 1-1,1-1 1,0 0 0,3 2 0,9 8 486,-13-9-549,-1-1 0,0 1 1,0-1-1,0 0 0,0 1 0,0-1 0,0 1 0,0-1 0,0 1 1,0-1-1,0 1 0,0-1 0,0 1 0,0-1 0,0 1 0,0-1 1,0 1-1,0-1 0,-1 1 0,1-1 0,0 1 0,0-1 0,-1 0 1,1 1-1,0-1 0,0 1 0,-1-1 0,1 0 0,-1 1 1,1-1-1,0 0 0,-1 0 0,1 1 0,-1-1 0,1 0 0,0 0 1,-1 1-1,1-1 0,-1 0 0,0 0 0,-2 2-275,0-1-1,1 0 0,-1 0 1,0 0-1,0 0 1,0 0-1,0-1 1,0 1-1,0-1 1,-3 0-1,-12 2-785,-77 7-1964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25.220"/>
    </inkml:context>
    <inkml:brush xml:id="br0">
      <inkml:brushProperty name="width" value="0.05" units="cm"/>
      <inkml:brushProperty name="height" value="0.05" units="cm"/>
      <inkml:brushProperty name="color" value="#FF0066"/>
    </inkml:brush>
  </inkml:definitions>
  <inkml:trace contextRef="#ctx0" brushRef="#br0">0 131 6673,'10'16'495,"-7"-11"-223,0 1 0,0-1-1,1 0 1,-1 0 0,1 0 0,1-1-1,-1 0 1,1 1 0,-1-1-1,1-1 1,7 5 0,21 14 286,-17-11-491,1 0 0,0-1 1,20 8-1,-32-16 11,0 0 0,1-1 0,-1 1-1,0-1 1,1 0 0,-1 0 0,1-1 0,-1 0 0,1 0 0,0 0 0,-1 0 0,1-1 0,-1 0 0,0 0 0,10-4 0,1-3 379,1-1 0,-2 0 0,0-1 1,18-15-1,-15 10-136,1 2 0,28-16-1,-33 22-305,0 1 0,0 1 0,1 0 0,-1 1 0,1 1 0,0 0 0,28-2 0,-21 5 60,1 1 0,0 1 0,0 1 0,36 10 0,-57-13-69,219 48 458,-188-43-263,1-1 0,-1-2 1,0-2-1,60-6 0,71-21 943,135-16-134,56 27-518,-334 15-378,1 0 0,37-7 0,-50 6-51,0 0-1,-1 0 1,1-1-1,0-1 1,-1 1-1,0-1 1,0-1-1,14-10 1,-21 14-43,2-1 4,-1 1-1,0-1 1,0 0 0,0 0 0,0 0 0,0 0-1,0 0 1,0 0 0,-1 0 0,1-1 0,-1 1-1,0-1 1,2-4 0,-3 7-25,-1 0 0,1-1 0,-1 1 1,1-1-1,-1 1 0,1 0 0,-1-1 0,1 1 0,-1 0 0,1 0 1,-1-1-1,0 1 0,1 0 0,-1 0 0,1 0 0,-1 0 0,0 0 1,1 0-1,-1 0 0,0 0 0,1 0 0,-1 0 0,1 0 0,-1 0 1,0 0-1,0 1 0,-6-1 55,-21-2 16,-6 1-8,-44-9 0,45 6-59,-1 1 0,1 1-1,-1 2 1,0 2 0,-58 9-1,-281 29-51,-3-31 7,373-9 41,-221 15 2,164-9-18,-128 19 0,-69 6 73,209-29-16,1-2 0,-81-9 0,125 9-25,0-1-1,0 0 1,0 0-1,1 0 1,-1 0-1,0 0 1,1-1-1,-1 1 1,1-1-1,-1 1 1,1-1-1,-4-3 1,5 4-13,0 0-1,0 0 1,1 0 0,-1 0 0,0 0-1,1 0 1,-1-1 0,1 1-1,-1 0 1,1 0 0,-1 0 0,1 0-1,0-1 1,0 1 0,-1 0 0,1 0-1,0-1 1,0 1 0,0 0-1,0 0 1,1-1 0,-1 1 0,0 0-1,0 0 1,1-1 0,-1 1-1,1 0 1,-1 0 0,1 0 0,0 0-1,0-2 1,0 2-1,0 0 0,0 0 0,0 0 0,0 0 0,0 1 0,0-1 0,0 0 0,0 0 0,0 1 0,1-1 0,-1 0 0,0 1 0,0-1-1,1 1 1,-1 0 0,0-1 0,1 1 0,-1 0 0,0 0 0,1 0 0,-1 0 0,0 0 0,2 0 0,33 8-64,-25-4 55,-11-4 0,1 0 1,-1 0-1,0 0 1,0 0-1,1 0 0,-1 0 1,0 0-1,1 0 0,-1 1 1,0-1-1,0 0 1,0 0-1,1 0 0,-1 0 1,0 0-1,0 1 0,0-1 1,1 0-1,-1 0 1,0 0-1,0 1 0,0-1 1,0 0-1,0 0 0,1 1 1,-1-1-1,0 0 1,0 0-1,0 1 0,0-1 1,0 0-1,0 0 0,0 1 1,0-1-1,0 0 1,0 1-1,0-1 0,0 0 1,0 0-1,0 1 0,0-1 1,0 0-1,0 0 1,0 1-1,-1-1 0,1 0 1,0 0-1,0 1 0,0-1 1,0 0-1,-1 0 1,1 0-1,0 1 0,0-1 1,-7 2-4490,2-3 769,-4-3-36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27.917"/>
    </inkml:context>
    <inkml:brush xml:id="br0">
      <inkml:brushProperty name="width" value="0.05" units="cm"/>
      <inkml:brushProperty name="height" value="0.05" units="cm"/>
      <inkml:brushProperty name="color" value="#FF0066"/>
    </inkml:brush>
  </inkml:definitions>
  <inkml:trace contextRef="#ctx0" brushRef="#br0">1 1 7042,'84'75'4126,"-84"-75"-4126,0 0-1,0 0 1,0 0 0,0-1 0,0 1 0,0 0-1,0 0 1,0 0 0,0 0 0,0 0 0,0 0 0,0 0-1,0 0 1,0 0 0,0 0 0,0 0 0,0 0 0,0-1-1,1 1 1,-1 0 0,0 0 0,0 0 0,0 0-1,0 0 1,0 0 0,0 0 0,0 0 0,0 0 0,0 0-1,0 0 1,0 0 0,0 0 0,0 0 0,1 0-1,-1 0 1,0 0 0,0 0 0,0 0 0,0 0 0,0 0-1,0 0 1,0 0 0,0 0 0,0 0 0,0 0-1,0 0 1,1 0 0,-1 0 0,0 0 0,0 0 0,0 0-1,0 0 1,0 0 0,0 0 0,0 1 0,0-1 0,0 0-1,0 0 1,0 0 0,0 0 0,-2-11 860,-2-5-805,2 10 305,0 15 1208,3 2-788,0-9-338,-1-2-585,0 0-1,0 1 1,0-1-1,0 0 1,1 0-1,-1 1 0,0-1 1,0 0-1,0 0 1,1 1-1,-1-1 1,0 0-1,0 0 1,1 0-1,-1 0 1,0 1-1,1-1 0,-1 0 1,0 0-1,0 0 1,1 0-1,-1 0 1,0 0-1,1 0 1,-1 0-1,1 0 0,3 0-2288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28.268"/>
    </inkml:context>
    <inkml:brush xml:id="br0">
      <inkml:brushProperty name="width" value="0.05" units="cm"/>
      <inkml:brushProperty name="height" value="0.05" units="cm"/>
      <inkml:brushProperty name="color" value="#FF0066"/>
    </inkml:brush>
  </inkml:definitions>
  <inkml:trace contextRef="#ctx0" brushRef="#br0">1 1 9474,'34'9'1872,"-11"2"577,0 7-5130,-12 4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8.774"/>
    </inkml:context>
    <inkml:brush xml:id="br0">
      <inkml:brushProperty name="width" value="0.05" units="cm"/>
      <inkml:brushProperty name="height" value="0.05" units="cm"/>
      <inkml:brushProperty name="color" value="#FF0066"/>
    </inkml:brush>
  </inkml:definitions>
  <inkml:trace contextRef="#ctx0" brushRef="#br0">65 62 9282,'25'29'4484,"-20"-21"-4244,0 0-1,0 1 1,6 15 0,-3 1-938,8 40 1,-16-63 751,1 8 229,0-1 0,0 1 0,-1-1 0,-2 15-1,0 0-77,1 25 58,-26 492 965,10-360-1169,-40 176 0,47-318 157,6-29 50,0-11-65,0-18 116,-5-63 94,3-146 0,6 204-429,1-46-45,25-543-323,-24 594 375,1 1 1,1-1 0,0 1 0,1-1 0,1 1 0,1 1 0,1 0 0,0 0 0,1 0 0,1 1 0,1 0 0,0 1 0,1 0 0,0 1 0,1 0 0,1 1 0,0 0 0,18-11 0,98-60-52,-113 75 74,0 0 1,1 1-1,0 1 0,0 1 0,1 1 1,20-4-1,-36 9-7,0-1 1,1 1-1,-1 0 1,0 0-1,1 0 1,-1 0-1,0 0 1,1 1-1,-1-1 1,0 1 0,0 0-1,1 0 1,-1 0-1,0 1 1,0-1-1,0 1 1,-1-1-1,1 1 1,0 0-1,-1 0 1,1 1-1,-1-1 1,1 0-1,-1 1 1,0-1-1,0 1 1,0 0-1,0 0 1,-1 0-1,1 0 1,-1 0-1,0 0 1,0 0-1,0 0 1,1 5 0,4 19 13,-2-1 1,0 1 0,-1 32 0,-6 83 25,-1-12 8,19 107 223,0-15 115,-11-108-249,1-29-73,-11 126 0,3-201-75,-1-12-57,-7-22-602,7 15 89,-16-37-2595,-4-13-69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4.327"/>
    </inkml:context>
    <inkml:brush xml:id="br0">
      <inkml:brushProperty name="width" value="0.05" units="cm"/>
      <inkml:brushProperty name="height" value="0.05" units="cm"/>
      <inkml:brushProperty name="color" value="#FF0066"/>
    </inkml:brush>
  </inkml:definitions>
  <inkml:trace contextRef="#ctx0" brushRef="#br0">99 120 4033,'-19'-23'2824,"-2"-5"-1007,-5-3-2313,-7-7-945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04.702"/>
    </inkml:context>
    <inkml:brush xml:id="br0">
      <inkml:brushProperty name="width" value="0.05" units="cm"/>
      <inkml:brushProperty name="height" value="0.05" units="cm"/>
      <inkml:brushProperty name="color" value="#FF0066"/>
    </inkml:brush>
  </inkml:definitions>
  <inkml:trace contextRef="#ctx0" brushRef="#br0">35 118 2817,'-15'1'34,"-4"2"8460,38-7-6778,9-3-1538,0-1 0,38-18 0,-38 15-75,7-3-8,1 1 0,1 2 0,74-12 0,-96 21-297,-1 0 1,1 2-1,0-1 1,0 2-1,0 0 0,0 1 1,-1 0-1,1 1 1,-1 1-1,0 1 1,1-1-1,-2 2 0,16 8 1,2 6-1789</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31.770"/>
    </inkml:context>
    <inkml:brush xml:id="br0">
      <inkml:brushProperty name="width" value="0.05" units="cm"/>
      <inkml:brushProperty name="height" value="0.05" units="cm"/>
      <inkml:brushProperty name="color" value="#FF0066"/>
    </inkml:brush>
  </inkml:definitions>
  <inkml:trace contextRef="#ctx0" brushRef="#br0">158 0 10106,'-114'113'198,"90"-95"-75,23-18-57,1 0 0,-1 1 1,1-1-1,0 0 0,-1 0 0,1 1 1,-1-1-1,1 0 0,-1 0 0,1 0 1,-1 0-1,1 1 0,-1-1 0,1 0 0,-1 0 1,1 0-1,-1 0 0,1 0 0,-1 0 1,1 0-1,-1-1 0,1 1 0,-1 0 0,1 0 1,-1 0-1,1 0 0,-1-1 0,1 1 1,-1 0-1,1 0 0,0-1 0,-1 1 1,1 0-1,-1-1 0,1 1 0,-1-1 0,1 1-8,0-1 0,-1 1 0,1-1 0,0 1 0,0-1 0,0 1 0,0-1 0,-1 1 0,1-1 0,0 1 0,0-1 0,0 1 0,0-1 0,0 1 0,0-1 0,0 1 0,0-1 0,0 1 0,1-1-1,-1 1 1,0-1 0,0 1 0,0-1 0,1 1 0,-1-1 0,0 1 0,0-1 0,1 1 0,-1-1 0,0 1 0,1-1 0,0 0-14,1 1 0,-1-1 0,1 0 0,-1 0 0,0 1 0,1-1 0,-1 1 0,1-1 0,0 1 0,2-1 0,0 1-37,1-1 0,-1 1-1,1 0 1,-1 0 0,1 1 0,-1-1-1,6 2 1,-3 2 2,-1-1 0,1 1 1,-1 0-1,0 0 0,0 0 1,0 1-1,0 0 0,-1 1 0,0-1 1,6 9-1,-1-2 1,1 1 11,-1 0-1,12 20 1,-16-23 21,1 0 0,14 17 0,-18-24 0,1 0 0,-1 0 0,1 0 1,0 0-1,-1-1 0,2 1 0,-1-1 0,0 0 1,0 0-1,8 2 0,32 6 595,-23-5-332,-1 0 0,23 10 1,-36-12-268,0 1 1,0-1 0,0 1-1,-1 1 1,0-1 0,0 1-1,0 0 1,0 0 0,7 11-1,12 22 142,-21-31-90,0 0 1,0 0-1,1 0 1,0 0-1,0-1 1,0 0-1,1 0 0,0 0 1,8 5-1,-13-10-39,1 0-1,0-1 1,0 1-1,0 0 1,0 0-1,0-1 1,0 1-1,0-1 1,0 0-1,0 0 0,0 1 1,0-1-1,0-1 1,0 1-1,0 0 1,0 0-1,0-1 1,0 1-1,0-1 1,2 0-1,3-3 67,0 0-1,-1 0 1,0 0 0,8-7-1,-11 8-99,0 0 0,1 0-1,-1 0 1,1 1 0,0-1-1,0 1 1,-1 0 0,1 0-1,1 0 1,-1 1 0,0-1-1,0 1 1,1 0 0,-1 0-1,5 0 1,0 3-25,1-1 1,-1 1-1,13 5 0,-15-4 17,0-1 0,0 0 1,1 0-1,-1-1 0,1 0 0,-1 0 1,12 0-1,100-20 27,-17 2 15,209-7-10,-268 22-29,0-2 0,-1-2 1,1-2-1,-1-1 0,72-28 0,81-29 137,-160 56-143,0 3 0,0 0-1,60-2 1,-41 6 29,-39 1-42,1 1 0,-1 0 0,1 1 0,-1 1 1,1 0-1,20 6 0,-28-5 19,0 0-1,0 0 1,0-1 0,1 0 0,-1 0-1,0-1 1,1 0 0,-1 0 0,16-3-1,-23-1 74,1 0 0,-1 0 1,0 0-1,0 0 0,0 0 0,0 0 0,-1 0 0,0 0 0,0-5 0,8-29-54,-8 35-65,0 0 0,0 0 0,0 0 0,0 0 0,1 0-1,-1 0 1,1 0 0,1-4 0,11-14-7434,-1 2 3452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34.653"/>
    </inkml:context>
    <inkml:brush xml:id="br0">
      <inkml:brushProperty name="width" value="0.05" units="cm"/>
      <inkml:brushProperty name="height" value="0.05" units="cm"/>
      <inkml:brushProperty name="color" value="#FF0066"/>
    </inkml:brush>
  </inkml:definitions>
  <inkml:trace contextRef="#ctx0" brushRef="#br0">2440 817 7562,'0'1'3368,"0"4"-1491,-3-5-1718,0 0 0,0 0 0,1-1 0,-1 1 0,0 0 0,0-1 1,1 0-1,-1 0 0,0 0 0,-2-1 0,-1-2-169,0 0-1,1 0 1,0-1 0,-9-9 0,1 0 49,0 0 1,1-1-1,1-1 1,-19-32-1,27 42 119,0 1 0,0 0 0,-1 0 0,0 0 0,-8-7 0,-9-13 756,2-2-859,8 12-45,0 0 0,-1 1 1,-20-19-1,-48-36 111,6 8 54,52 41-124,-1 1 0,-1 2 0,-1 0-1,0 1 1,-1 2 0,-28-12 0,4 6 201,-1 2 0,-72-15 0,107 30-242,1 1 1,-1 0-1,1 2 0,-1-1 0,-21 4 1,-76 16-33,-3 0-22,52-12 33,-5 0 22,1-2 1,-87-6-1,134-1-10,0 2 1,0 1-1,-1 0 0,1 2 1,0 0-1,0 2 0,-23 7 1,13 0-10,1 0 0,0 2 0,-54 34 0,-96 55-3,164-94 13,1 1 0,0 1 0,1 0 1,1 1-1,-1 0 0,2 1 0,0 1 0,0 0 0,-12 21 1,-7 16 5,-35 81 1,13-11-60,46-101 56,1 1 0,1-1 0,1 1 0,-2 23 0,-2 87 97,8-128-98,1 19 31,1 1 1,1 0 0,1-1 0,1 1-1,1-1 1,9 24 0,12 47 107,-14-33-131,19 77 5,-26-122-10,-1 0-1,2 0 1,0-1-1,1 1 1,0-2-1,17 23 1,49 49 67,46 58 68,-102-119-139,66 81 43,-72-92 9,0-2 0,0 0 0,1 0 0,0-1 1,30 17-1,70 27 207,-50-25-240,67 41 1,-111-59 18,0 0 1,1-1 0,0-2 0,1 0 0,0-1 0,42 9 0,-35-12 19,0-1 1,1-2-1,-1 0 0,1-2 1,27-5-1,91-20-48,-127 21 42,0-1-1,0-1 1,-1-1 0,0-1 0,21-13-1,28-21-19,-13 11-6,-2-3 1,54-47-1,-103 78-29,213-183 47,-133 110-4,-2 2 123,-79 72-123,0 0 0,0 0 0,0 0 0,0 0 0,0-1 0,-1 1 0,1-1 0,-1 0 0,0 0 0,0 0 0,-1 0 0,1 0 0,-1 0-1,0-1 1,0 1 0,0 0 0,-1 0 0,1-1 0,-1 1 0,0-5 0,-2-8 33,0 0 0,-2 1-1,1 0 1,-7-17 0,-1-3-97,-76-424 150,61 298-107,15 103-109,-32-93-1,-33-50-304,70 186 335,-111-240-2077,91 208-55,-46-59 0,-15-1-1683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42.092"/>
    </inkml:context>
    <inkml:brush xml:id="br0">
      <inkml:brushProperty name="width" value="0.05" units="cm"/>
      <inkml:brushProperty name="height" value="0.05" units="cm"/>
      <inkml:brushProperty name="color" value="#FF0066"/>
    </inkml:brush>
  </inkml:definitions>
  <inkml:trace contextRef="#ctx0" brushRef="#br0">10 16 7234,'0'0'113,"0"0"1,-1 0-1,1 0 0,-1 0 1,1 0-1,0 0 1,-1 0-1,1 0 1,-1 0-1,1-1 1,0 1-1,-1 0 1,1 0-1,-1 0 1,1-1-1,0 1 1,-1 0-1,1 0 1,0-1-1,0 1 1,-1 0-1,1 0 1,0-1-1,-1 1 0,1 0 1,0-1-1,0 1 1,0-1-1,0 1 1,-1 0-1,1-1 1,0 0-1,0 1-147,0-1-1,0 1 1,1 0-1,-1-1 0,0 1 1,0-1-1,0 1 1,1 0-1,-1-1 0,0 1 1,0-1-1,1 1 1,-1 0-1,0 0 0,1-1 1,-1 1-1,1 0 1,-1 0-1,0-1 0,1 1 1,-1 0-1,1 0 1,-1 0-1,0-1 0,1 1 1,-1 0-1,1 0 1,-1 0-1,1 0 0,-1 0 1,1 0-1,-1 0 1,0 0-1,1 0 0,0 1 1,-10 2-6762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42.466"/>
    </inkml:context>
    <inkml:brush xml:id="br0">
      <inkml:brushProperty name="width" value="0.05" units="cm"/>
      <inkml:brushProperty name="height" value="0.05" units="cm"/>
      <inkml:brushProperty name="color" value="#FF0066"/>
    </inkml:brush>
  </inkml:definitions>
  <inkml:trace contextRef="#ctx0" brushRef="#br0">11 1 2312,'-4'3'825,"1"0"-825,-1 0-232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8:44.230"/>
    </inkml:context>
    <inkml:brush xml:id="br0">
      <inkml:brushProperty name="width" value="0.05" units="cm"/>
      <inkml:brushProperty name="height" value="0.05" units="cm"/>
      <inkml:brushProperty name="color" value="#FF0066"/>
    </inkml:brush>
  </inkml:definitions>
  <inkml:trace contextRef="#ctx0" brushRef="#br0">1 90 7858,'12'39'4725,"20"34"-5064,-32-72 375,2 4 43,1 1 0,0-1 0,0 1 1,1-1-1,-1 0 0,1-1 0,0 1 0,0 0 1,1-1-1,-1 0 0,1 0 0,0-1 0,0 1 0,0-1 1,1 0-1,-1 0 0,1-1 0,0 0 0,-1 0 0,12 3 1,1-4 256,-1 0 0,1 0 0,-1-2 0,1 0 0,28-7 0,4 1-472,587-16 1314,-580 23-1115,475-30 1237,-89 1-439,-142 37-749,-101 0-16,421-20-34,-336-4-67,203-17 35,-72-17-24,18-1-92,-184 42-468,-78 5-1806,-166 4 1818,1 0 0,-1-1 0,1 0 0,-1 0 0,12-5 0,-15 5 173,0-1 0,0 0 0,-1 0 0,1 0 0,0 0 1,-1 0-1,0-1 0,5-5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04.152"/>
    </inkml:context>
    <inkml:brush xml:id="br0">
      <inkml:brushProperty name="width" value="0.05" units="cm"/>
      <inkml:brushProperty name="height" value="0.05" units="cm"/>
      <inkml:brushProperty name="color" value="#FF0066"/>
    </inkml:brush>
  </inkml:definitions>
  <inkml:trace contextRef="#ctx0" brushRef="#br0">76 46 7738,'-50'-38'2220,"50"37"-2121,-1 1-1,1-1 1,-1 1-1,1-1 1,-1 1-1,1-1 1,-1 1 0,0-1-1,1 1 1,-1 0-1,0-1 1,1 1-1,-1 0 1,0-1-1,1 1 1,-1 0-1,0 0 1,1 0 0,-1 0-1,0 0 1,0 0-1,1 0 1,-1 0-1,0 0 1,0 0-1,1 0 1,-1 0-1,-1 1 1,-3 0 286,5-1-365,0 17 695,43 14 440,-37-26-978,0 0 0,0-1-1,1 0 1,-1 0 0,11 5-1,12 3-540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04.724"/>
    </inkml:context>
    <inkml:brush xml:id="br0">
      <inkml:brushProperty name="width" value="0.05" units="cm"/>
      <inkml:brushProperty name="height" value="0.05" units="cm"/>
      <inkml:brushProperty name="color" value="#FF0066"/>
    </inkml:brush>
  </inkml:definitions>
  <inkml:trace contextRef="#ctx0" brushRef="#br0">0 24 4665,'30'-8'176,"-1"1"-176,9-1-1440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05.390"/>
    </inkml:context>
    <inkml:brush xml:id="br0">
      <inkml:brushProperty name="width" value="0.05" units="cm"/>
      <inkml:brushProperty name="height" value="0.05" units="cm"/>
      <inkml:brushProperty name="color" value="#FF0066"/>
    </inkml:brush>
  </inkml:definitions>
  <inkml:trace contextRef="#ctx0" brushRef="#br0">1 1 4417,'71'14'-888,"-10"-1"1192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5:59.722"/>
    </inkml:context>
    <inkml:brush xml:id="br0">
      <inkml:brushProperty name="width" value="0.05" units="cm"/>
      <inkml:brushProperty name="height" value="0.05" units="cm"/>
      <inkml:brushProperty name="color" value="#FF0066"/>
    </inkml:brush>
  </inkml:definitions>
  <inkml:trace contextRef="#ctx0" brushRef="#br0">307 43 8098,'23'-24'5580,"5"8"-4084,-24 15-909,-4 0-537,1 1 1,-1 0-1,1 0 1,-1 0-1,1 0 1,0-1-1,-1 1 1,1 0-1,-1 0 1,1 0-1,-1 0 1,1 0-1,-1 0 1,1 0-1,0 0 1,-1 1-1,1-1 1,-1 0-1,1 0 1,-1 0-1,1 1 1,-1-1-1,1 0 1,-1 0-1,1 1 1,-1-1-1,0 0 1,1 1-1,-1-1 1,1 1-1,-1-1 1,0 0-1,1 1 1,-1-1-1,0 1 1,0-1-1,1 1 1,-1 0-1,6 23-379,-4-18 194,4 19-933,4 38 0,-9-55 943,0-1 1,-1 1 0,0 0 0,0 0-1,-1-1 1,0 1 0,-1 0 0,1-1-1,-6 13 1,4-15 203,-1 1 0,1-1 0,-1 0 0,-1 0 0,1 0 0,-1-1 0,0 0 0,0 0 0,0 0 0,-9 5 0,-24 20 164,19-8-189,2 0-1,0 2 0,2 0 0,0 0 1,1 2-1,2 0 0,-11 29 1,-52 187 199,44-115-188,-18 164 0,42-227-61,3 0 1,3 1-1,3-1 0,15 98 0,-13-139 0,1 1 0,1-1 0,1 0 0,1 0 0,1-1 0,1 0 0,19 30 0,-23-41-3,1-1 1,0-1-1,0 1 1,1-1-1,0 0 1,1-1-1,-1 0 1,1 0-1,1-1 1,0 0-1,-1-1 1,2 0-1,-1 0 1,0-1-1,1-1 1,0 1-1,13 1 1,-9-4-34,0 0 0,-1 0 0,1-1 0,0-1 0,0-1 0,-1 0 0,1-1-1,-1 0 1,0-1 0,24-11 0,-10 2-715,0-1 0,0-2 0,-2-1 0,25-20 0,14-15-1756</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06.373"/>
    </inkml:context>
    <inkml:brush xml:id="br0">
      <inkml:brushProperty name="width" value="0.05" units="cm"/>
      <inkml:brushProperty name="height" value="0.05" units="cm"/>
      <inkml:brushProperty name="color" value="#FF0066"/>
    </inkml:brush>
  </inkml:definitions>
  <inkml:trace contextRef="#ctx0" brushRef="#br0">1 117 4625,'59'-8'3001,"103"-29"1,-131 26-2952,-1 2 0,2 1 1,42-4-1,-58 12-50,1 0 0,-1 2 0,0 0 0,0 1 1,0 1-1,0 0 0,0 1 0,15 7 0,-10-4 1,0-1-1,1 0 0,32 4 1,-13-8 5,63-3 0,-94 0 84,0 1 1,1 0-1,-2 1 1,15 3-1,-16-3 63,0 0 0,0 0 0,0-1-1,0 0 1,0 0 0,1-1 0,8-1 0,-11 0-60,-6 2-72,1-1-1,-1 0 1,1 0 0,-1 0-1,0 0 1,1 0-1,-1 0 1,1 0 0,-1 0-1,0 0 1,1 0-1,-1 0 1,1 0 0,-1 0-1,0 0 1,1-1 0,-1 1-1,0 0 1,1 0-1,-1 0 1,0-1 0,1 1-1,-1 0 1,0 0-1,1-1 1,-1 1 0,0 0-1,0-1 1,1 1-1,-1 0 1,1-2 1754,3-22-1054,-2 23-690,-1 0-1,0 0 1,0 0-1,1-1 0,-1 1 1,0-1-1,-1 1 1,1-1-1,0 1 0,0-1 1,-1 1-1,1-1 1,0 0-1,-1 1 0,0-1 1,1 0-1,-1-2 0,2-31 238,-2 35-209,1 0-53,0 0 0,0 0 1,-1-1-1,1 1 0,0 0 0,0 0 0,-1-1 1,1 1-1,0-1 0,-1 1 0,1 0 0,-1-1 1,1 1-1,0-1 0,-1 0 0,1 1 1,0-2-1,-1 2-64,1-1 0,0 0 1,-1 0-1,1 1 0,0-1 1,-1 1-1,1-1 0,0 1 1,0-1-1,-1 1 0,1-1 0,0 1 1,0-1-1,0 1 0,0 0 1,-1 0-1,1-1 0,1 1 1,10-2-3624,1-2 1087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07.958"/>
    </inkml:context>
    <inkml:brush xml:id="br0">
      <inkml:brushProperty name="width" value="0.05" units="cm"/>
      <inkml:brushProperty name="height" value="0.05" units="cm"/>
      <inkml:brushProperty name="color" value="#FF0066"/>
    </inkml:brush>
  </inkml:definitions>
  <inkml:trace contextRef="#ctx0" brushRef="#br0">592 305 3361,'2'-11'868,"1"-15"2013,-3 26-2831,0 0 0,0 0-1,0-1 1,-1 1 0,1 0-1,0 0 1,0 0 0,0 0 0,0 0-1,0 0 1,0-1 0,0 1-1,0 0 1,-1 0 0,1 0 0,0 0-1,0 0 1,0 0 0,0 0-1,0 0 1,-1 0 0,1 0-1,0-1 1,0 1 0,0 0 0,0 0-1,0 0 1,-1 0 0,1 0-1,0 0 1,0 0 0,0 0 0,0 0-1,-1 0 1,1 0 0,0 1-1,0-1 1,0 0 0,0 0-1,-1 0 1,1 0 0,0 0 0,-14 11 2799,-54 51-1270,72-60 18,11-2-1148,30-1-728,-31 1 442,304-8-132,394-14 443,-131 17 1172,-561 6-1594,210 4 393,-168-7-140,106-17 0,-88 3 107,-2-4 0,84-34 0,144-73 104,-223 90-558,-71 32 27,0-1-28,0 1 1,0 0-1,1 1 0,0 1 1,20-4-1,-34 7 32,1 0-1,0 0 1,0 0 0,0 0 0,0 0-1,0 0 1,0 0 0,0 1-1,0-1 1,0 0 0,-1 0 0,1 0-1,0 0 1,0 0 0,0 0-1,0 0 1,0 1 0,0-1 0,0 0-1,0 0 1,0 0 0,0 0-1,0 0 1,0 1 0,0-1 0,0 0-1,0 0 1,0 0 0,0 0-1,0 0 1,0 0 0,0 1 0,0-1-1,0 0 1,0 0 0,0 0-1,0 0 1,0 0 0,1 0 0,-1 1-1,0-1 1,0 0 0,0 0-1,0 0 1,0 0 0,0 0 0,0 0-1,0 0 1,1 0 0,-1 0-1,0 0 1,0 0 0,0 1 0,0-1-1,0 0 1,0 0 0,1 0-1,-1 0 1,0 0 0,0 0 0,0 0-1,0 0 1,0 0 0,1 0-1,-1 0 1,-11 8-847,-62 21 542,60-23 311,-1 0-1,0-1 1,1-1 0,-2 0-1,-21 3 1,-295 72-102,7 25-222,247-78 187,-312 80-246,-22-31 272,321-64-90,0-4 0,-126-8 0,-121-39-530,-1-27 149,265 51 481,13 4 49,-1 3 1,1 2-1,-73 1 0,101 7 33,0 1 0,0 2 0,0 1 0,0 1 0,1 2-1,0 1 1,-51 23 0,70-29 1600,16-15-2292,7-9 480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22.133"/>
    </inkml:context>
    <inkml:brush xml:id="br0">
      <inkml:brushProperty name="width" value="0.05" units="cm"/>
      <inkml:brushProperty name="height" value="0.05" units="cm"/>
      <inkml:brushProperty name="color" value="#FF0066"/>
    </inkml:brush>
  </inkml:definitions>
  <inkml:trace contextRef="#ctx0" brushRef="#br0">4342 572 9834,'-1'-3'754,"0"0"0,0 1 1,0-1-1,0 1 0,0 0 0,-1-1 0,1 1 1,-1 0-1,-2-3 0,-24-17-348,12 13-2218,-33-13 1,38 18 2622,-241-99 2093,-349-120-3849,327 138 1069,197 66 19,-134-16-1,-290 12-75,-5 39-44,329 0-22,2 8 0,-201 55 1,54 12-6,238-61 249,-136 69 0,199-86-97,0 0 0,1 2 0,0 0-1,1 2 1,1 0 0,1 1-1,-27 35 1,8-3-42,-54 105 0,68-111-66,1 0 1,2 2-1,3 0 0,1 1 0,2 1 0,-9 73 1,14-25-19,4 1 1,4 0 0,4 0-1,5 0 1,4-1 0,25 96-1,-32-167-29,1-1 1,1-1-1,1 0 0,1 0 0,2 0 0,21 34 0,-22-43 46,0 0 0,1-1-1,1 0 1,0-1 0,0 0-1,1-1 1,0-1 0,1 0-1,30 15 1,-14-12 118,0-1 0,1-2 0,0 0 0,45 6 0,136 7 417,-91-12-313,-4 4-101,0 5-1,122 37 1,-184-39-162,181 44 51,-205-56 60,1-2 0,0-1 1,0-2-1,0-1 1,0-1-1,40-8 0,60-14 0,219-69 0,0-44-150,-55 18 146,-216 90-28,565-230 219,-621 246-280,-1-1 0,-1-1 0,0-1 0,-1-1 1,-1-1-1,23-24 0,-31 27 12,0 0 0,-2-2 0,0 1 0,0-1 0,-1-1 0,-2 0 0,1 0 0,-2-1 0,8-26 0,-3-8-4,-2 1-1,-2-1 1,0-54-1,-6-158-134,-3 216 75,1 37 34,-9-253-226,4 193 97,-25-115 0,27 172 105,-1 0 1,-1 0-1,-10-23 1,13 32 4,-1 0 1,0 0-1,0 1 0,0 0 1,-1-1-1,0 1 0,1 1 1,-1-1-1,-1 0 0,1 1 1,0 0-1,-9-5 0,-12-2-47,-1 1-1,0 1 1,0 2-1,0 0 1,-40-3-1,-30-6 203,92 14-125,3 1-7,0 0-1,0 0 0,1 0 0,-1 0 0,0 0 0,0 0 0,0-1 1,0 1-1,1 0 0,-1 0 0,0-1 0,0 1 0,1 0 0,-1-1 1,0 1-1,1-1 0,-1 1 0,0-1 0,1 1 0,-1-1 1,1 1-1,-1-1 0,0 0 0,1 1 0,0-1 0,-1 0 0,1 1 1,-1-1-1,1-1 0,0 2-48,13 0-234,0-1 211,0 0 1,22-5 0,-35 6 67,1 0 0,-1 0 0,1 0 0,0-1 0,-1 1 0,1 0 0,-1 0 1,1 0-1,-1 0 0,1-1 0,0 1 0,-1 0 0,1-1 0,-1 1 0,1 0 0,-1-1 0,1 1 1,-1-1-1,0 1 0,1 0 0,-1-1 0,1 1 0,-1-1 0,0 1 0,0-1 0,1 0 0,-1 1 0,0-1 1,0 1-1,1-1 0,-1 1 0,0-1 0,0 0 0,0 1 0,0-1 0,0 1 0,0-1 0,0 0 1,0 1-1,0-1 0,-1-1 0,2 1 26,-15-18-10779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24.409"/>
    </inkml:context>
    <inkml:brush xml:id="br0">
      <inkml:brushProperty name="width" value="0.05" units="cm"/>
      <inkml:brushProperty name="height" value="0.05" units="cm"/>
      <inkml:brushProperty name="color" value="#FF0066"/>
    </inkml:brush>
  </inkml:definitions>
  <inkml:trace contextRef="#ctx0" brushRef="#br0">6116 285 5617,'62'-20'3799,"83"-38"-1,-82 26-3249,-1-3 0,95-69 0,-113 68 1330,-106 56 230,-486 199-1343,125-46-358,-153 33-241,-70-35 401,-62-62 285,24-46-453,651-60-398,-585 56 124,75 28 125,88 10-42,64-38-157,349-57-49,0-1 0,0-2 0,0-1 0,1-3-1,-1-1 1,1-3 0,-50-16 0,70 15-51,38 8-40,7-1 51,133-15 18,101-17-6,-200 24 50,-1-3 0,81-29-1,-49 7-5,-1-3-1,-2-4 0,130-88 1,-215 131-19,4-4 3,1 0 1,-1 0-1,1-1 1,7-9-1,-13 14-3,1 0-1,-1 0 1,0 0 0,0 0-1,0-1 1,0 1-1,0 0 1,0 0-1,0 0 1,1 0 0,-1 0-1,0-1 1,0 1-1,0 0 1,0 0 0,0 0-1,0 0 1,0 0-1,0-1 1,0 1-1,0 0 1,0 0 0,0 0-1,0 0 1,0-1-1,0 1 1,0 0 0,0 0-1,0 0 1,0 0-1,0-1 1,0 1 0,0 0-1,0 0 1,0 0-1,0 0 1,-1-1-1,1 1 1,0 0 0,0 0-1,0 0 1,0 0-1,0 0 1,0 0 0,0 0-1,-1-1 1,1 1-1,0 0 1,0 0-1,0 0 1,0 0 0,-1 0-1,1 0 1,0 0-1,0 0 1,0 0 0,0 0-1,-1 0 1,1 0-1,0 0 1,0 0-1,0 0 1,0 0 0,-1 0-1,1 0 1,0 0-1,0 0 1,-16 3-45,-29 10 21,1 1 1,-71 35-1,-81 56 51,165-88-17,-239 145 41,117-69-1,-274 139 160,16-51-8,341-157-176,70-24-25,0 0 0,0 0-1,0 0 1,0 0 0,0 0-1,0 0 1,0 0 0,0 0-1,0 0 1,0 0 0,0 0-1,0 0 1,0 0 0,0 0-1,1 1 1,-1-1 0,0 0-1,0 0 1,0 0 0,0 0-1,0 0 1,0 0 0,0 0-1,0 0 1,0 0 0,0 0-1,0 0 1,0 0 0,0 0-1,0 0 1,0 0 0,0 0-1,0 1 1,0-1 0,-1 0-1,1 0 1,0 0-1,0 0 1,0 0 0,0 0-1,0 0 1,0 0 0,0 0-1,13 1 20,19-3 1,-31 2-20,472-3 307,-363 11-310,-1 4 1,135 32-1,-22 21-841,-76-21-1510,-122-37 294,40 5 0,-53-11 550,1-1 0,23-2-1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30.332"/>
    </inkml:context>
    <inkml:brush xml:id="br0">
      <inkml:brushProperty name="width" value="0.05" units="cm"/>
      <inkml:brushProperty name="height" value="0.05" units="cm"/>
      <inkml:brushProperty name="color" value="#FF0066"/>
    </inkml:brush>
  </inkml:definitions>
  <inkml:trace contextRef="#ctx0" brushRef="#br0">344 93 9162,'-23'-15'1573,"-1"1"0,0 2 1,-1 0-1,-41-13 0,54 21-1332,-1 1 0,1 1 0,-1 0 0,1 0 0,-1 1 0,1 1 0,-1 0 0,0 1 0,1 0 0,-1 1 1,1 1-1,-14 3 0,20-3 134,8-1 628,15 0 173,5-2-1165,0 1 1,-1 1 0,1 1 0,-1 1 0,0 0-1,31 12 1,16 10 2,-1 2 0,121 72 0,6 2 127,-65-49 265,-107-46-307,0-1 0,0-1-1,0-1 1,31 1 0,-8-3 45,0-2 1,0-1-1,55-11 1,-77 8-91,17-3 111,-1-2 1,0-1-1,71-29 1,-9-2 74,-76 31-394,-26 9-333,-1-1 0,1 1-1,-1-1 1,1 0 0,0 1-1,-1-1 1,1 0-1,0 0 1,0 1 0,-1-4-1,-17-26-3775,-44-48-508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32.070"/>
    </inkml:context>
    <inkml:brush xml:id="br0">
      <inkml:brushProperty name="width" value="0.05" units="cm"/>
      <inkml:brushProperty name="height" value="0.05" units="cm"/>
      <inkml:brushProperty name="color" value="#FF0066"/>
    </inkml:brush>
  </inkml:definitions>
  <inkml:trace contextRef="#ctx0" brushRef="#br0">0 1520 7930,'64'-43'3891,"29"-26"-3104,-18 13-310,-74 55-374,1 0 0,0 0 0,0 0 0,-1-1-1,1 1 1,-1 0 0,1-1 0,-1 0-1,0 1 1,0-1 0,0 0 0,0 1-1,0-1 1,0 0 0,0 0 0,0 0-1,0-3 1,-1 3-38,0 0-1,0 0 1,-1 0-1,1 0 1,-1 0-1,1 1 1,-1-1-1,0 0 1,0 0 0,0 1-1,0-1 1,0 0-1,0 1 1,0-1-1,-1 1 1,1-1-1,-3-1 1,4 3 19,-1 0 1,1-1 0,0 1-1,-1 0 1,1-1-1,0 1 1,-1 0 0,1-1-1,0 1 1,0 0 0,-1-1-1,1 1 1,0 0-1,0-1 1,0 1 0,0-1-1,0 1 1,-1 0-1,1-1 1,0 1 0,0-1-1,0 1 1,0-1 0,0 1-1,0 0 1,0-1-1,0 1 1,0-1 0,1 1-1,-1 0 1,0-1-1,0 1 1,0-1 0,0 1-1,1 0 1,-1-1 0,0 1-1,0 0 1,1-1-1,-1 1 1,0 0 0,0-1-1,1 1 1,-1 0-1,1-1 1,1 0 80,-1 0 0,1 1 0,-1-1 0,1 0 0,-1 1 0,1-1 0,0 1 0,-1 0-1,1-1 1,3 1 0,-31 11 238,21-9-356,0 0 0,0 0 0,0 1 0,1-1 0,-7 5 0,11-6-37,-1-1 0,1 0 1,-1 1-1,1-1 0,-1 1 1,1-1-1,0 1 0,-1-1 1,1 1-1,0 0 0,-1-1 1,1 1-1,0-1 0,-1 1 1,1 0-1,0-1 0,0 1 1,0 0-1,0-1 0,0 1 1,0 0-1,0 1 0,0-1 6,1 0-1,0 0 0,-1 0 0,1 0 0,0 0 0,0 0 1,-1 0-1,1 0 0,0-1 0,0 1 0,0 0 0,0 0 0,0-1 1,0 1-1,0 0 0,1-1 0,1 1 0,17 7 52,0-1 0,1-1 0,0-1 0,0-1-1,0 0 1,0-2 0,23 0 0,3-3 65,-1-3-1,1-1 0,73-18 1,-101 19-103,587-153 529,-551 141-504,468-139 485,-163 46-87,-9 4 44,285-82 281,329-59-6,-159 74-560,-200 73-264,-544 93-1,-30 3-66,0-1 0,46-11 0,-78 15 126,10-3-648,-13 2-555,-7 2 1207,10-1-1,0 1 0,0-1 0,0 0 1,0 1-1,0-1 0,0 1 0,0-1 0,0 0 0,0 1 0,0-1 0,0 1 0,0-1 1,0 1-1,0-1 0,0 0 0,0 1 0,0-1 0,1 0 0,-1 1 0,0-1 0,0 1 1,0-1-1,1 0 0,-1 1 0,0-1 0,1 0 0,-1 0 0,0 1 0,1-1 0,-1 0 0,0 0 1,1 1-1,-1-1 0,1 0 0,13 1-31,-1 0 0,20 5 0,-19-3-260,0 0 0,22 0 0,-28-3 168,-7 1-120,-1-1-1,1 0 1,0 0 0,0 0-1,0 0 1,0 0 0,-1 0-1,1 0 1,0 0 0,0-1-1,0 1 1,-1 0 0,1 0-1,0-1 1,1 0 0,-1 0-95,-1 0-1,1 0 1,0 0 0,-1 0 0,1 0 0,-1 0-1,1 0 1,-1-1 0,0 1 0,0 0 0,1 0-1,-1 0 1,0-1 0,0 1 0,0 0 0,0-2-1,-1-51-4551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33.794"/>
    </inkml:context>
    <inkml:brush xml:id="br0">
      <inkml:brushProperty name="width" value="0.05" units="cm"/>
      <inkml:brushProperty name="height" value="0.05" units="cm"/>
      <inkml:brushProperty name="color" value="#FF0066"/>
    </inkml:brush>
  </inkml:definitions>
  <inkml:trace contextRef="#ctx0" brushRef="#br0">1 669 7762,'-1'11'3032,"1"-2"-1371,0-9-1649,1 1 0,-1-1 1,1 0-1,-1 0 0,0 0 1,1 0-1,-1 0 1,0 0-1,1 0 0,-1-1 1,0 1-1,1 0 0,-1 0 1,0 0-1,1 0 0,-1 0 1,0 0-1,1-1 0,-1 1 1,0 0-1,1 0 0,-1-1 1,0 1-1,0 0 0,1 0 1,-1-1-1,0 1 0,0 0 1,0 0-1,1-1 0,22-14 592,8-3-341,-5 0-141,-13 7-53,2 1 1,-1 0-1,1 1 1,1 1-1,18-8 1,-2 6 23,1 1-1,0 2 1,35-4-1,102-2 221,-145 11-269,552-22 1078,543-44 1474,-421-24-1168,-20-14-598,-677 106-828,610-84 412,-87 33-159,53 37-134,-349 13-89,-214 1-22,20 0 39,0-1-1,60-10 1,-66 0-47,-28 11 10,0-1 0,0 1 0,0-1 1,0 1-1,0-1 0,0 0 0,0 1 0,0-1 1,-1 0-1,1 0 0,0 0 0,0 0 1,-1 0-1,1 0 0,-1 0 0,1 0 0,-1 0 1,1 0-1,-1 0 0,1 0 0,-1 0 1,0-2-1,-5-12 240,-2-4-2805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39:34.752"/>
    </inkml:context>
    <inkml:brush xml:id="br0">
      <inkml:brushProperty name="width" value="0.05" units="cm"/>
      <inkml:brushProperty name="height" value="0.05" units="cm"/>
      <inkml:brushProperty name="color" value="#FF0066"/>
    </inkml:brush>
  </inkml:definitions>
  <inkml:trace contextRef="#ctx0" brushRef="#br0">886 8678 14931,'9'13'7111,"-6"2"-5611,-6 25-2682,3-33 1667,-1-4-481,-1 13 18,0 0 1,-1 0-1,-1 0 1,0 0-1,-13 26 1,-39 79 211,-113 264-96,-34 179-241,-21 88 110,52-137 38,140-404-33,30-103-15,0 0 0,1 1 0,0-1 0,1 15 1,0-20 6,0-1 0,1 0 1,-1 1-1,1-1 0,-1 0 1,1 0-1,0 1 0,-1-1 1,1 0-1,1 0 0,-1 0 1,0 0-1,0 0 1,3 3-1,-2-4 4,-1 0 0,1 0-1,0 0 1,-1 0 0,1 0 0,0 0 0,0 0-1,0-1 1,0 1 0,0-1 0,0 1 0,0-1 0,0 0-1,0 1 1,0-1 0,0 0 0,2-1 0,4 0 22,-1 0 0,1-1 1,-1 0-1,1 0 0,-1 0 1,8-5-1,133-73 548,66-57 176,89-87 209,69-74-51,-7-19-200,-272 235-563,431-378 456,550-518 97,-894 812-634,1623-1445 380,-1221 1097-358,292-253-35,92-71-306,-31 3-365,40-83-484,-51-25-1710,-18-130-2498,-101 3-121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4:57.604"/>
    </inkml:context>
    <inkml:brush xml:id="br0">
      <inkml:brushProperty name="width" value="0.05" units="cm"/>
      <inkml:brushProperty name="height" value="0.05" units="cm"/>
      <inkml:brushProperty name="color" value="#FF0066"/>
    </inkml:brush>
  </inkml:definitions>
  <inkml:trace contextRef="#ctx0" brushRef="#br0">23355 2815 7178,'4'-2'802,"0"-1"0,0 1 0,0-1 0,-1 0 0,1 0 1,5-6-1,-9 8-736,0 1 0,1-1 0,-1 1 1,0-1-1,1 1 0,-1-1 0,0 1 1,0-1-1,0 0 0,0 1 0,0-1 1,1 1-1,-1-1 0,0 1 0,0-1 1,0 0-1,0 1 0,0-1 0,-1 1 1,1-1-1,0 1 0,0-1 0,0 0 0,-1 0 1,0 0-98,1 0-1,-1 0 1,-1 0 0,1 0 0,0 0-1,0 0 1,0 1 0,0-1 0,-1 0-1,1 0 1,0 1 0,-1-1 0,1 1 0,-2-1-1,-11-4 26,1 0 0,0-1 1,0-1-1,1 0 0,0-1 0,-19-15 0,-60-67 1573,81 79-1450,-329-322 1617,282 285-1747,-3 2 0,-1 2 0,-3 4 0,-95-46 0,72 49 6,-2 5 0,-2 3 1,-103-19-1,17 18-2,-248-9 1,-317 1-35,-99-47 46,-80-77 13,13-42 20,644 137-47,-403-97 2,-326-26 138,-71 71-25,-17 32-113,-23-26 62,313 10-43,506 64-1,-800-110-48,978 135 51,-896-116 36,-132 35-20,76 65-193,14 54-83,-6 55 180,-65 90-106,584-57 117,11 31 5,228-45-2,-306 148 0,390-143-40,-318 210 0,350-187 65,-257 240 1,351-285 47,4 4 1,4 4 0,-111 169-1,130-166-36,5 2 0,3 2-1,-47 138 1,64-138 0,4 2 0,5 0 0,-12 121 0,24-106 99,4 1 0,15 179 1,-4-236-51,3 0 1,3-1-1,2 0 1,2-1-1,3 0 1,49 102 0,-25-81-23,4-3 1,3-2 0,3-1-1,82 84 1,-50-70-5,4-4-1,3-3 1,115 72 0,-21-30 66,247 117 1,312 72 154,128-63-182,103-65 47,146-62-44,87-48-44,112-37 13,40-24-1,-232 12 14,-853-15-14,1170 10 128,85-53-112,-24-38-44,-39-8 141,-78 15 411,-48 23-148,-137-25-66,-848 27 134,356-90 0,-462 67-35,418-170-1,161-164-234,-616 280-195,261-197-1,-235 122 13,-180 141 22,92-112 1,-129 139 1,-2-1 0,-2-1 1,0-1-1,16-38 0,-26 48-9,-1 0-1,-1-1 0,0 0 0,-2 0 1,0-1-1,-2 1 0,0-37 0,-3 30-16,-2 1 0,-1-1-1,-1 1 1,-1 0-1,-2 0 1,0 1 0,-15-30-1,0 10-19,-1 0 0,-2 2 0,-34-42-1,14 27-10,-60-59-1,8 23-10,-188-138 0,-142-51 22,49 73-68,-351-140-710,-16 24-745,196 97-305,-58-19-1799,15 12-30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9:41.883"/>
    </inkml:context>
    <inkml:brush xml:id="br0">
      <inkml:brushProperty name="width" value="0.05" units="cm"/>
      <inkml:brushProperty name="height" value="0.05" units="cm"/>
      <inkml:brushProperty name="color" value="#FF0066"/>
    </inkml:brush>
  </inkml:definitions>
  <inkml:trace contextRef="#ctx0" brushRef="#br0">2 615 5873,'11'3'970,"-16"2"-666,-2 3 2391,7-7-2619,0-1-1,1 1 1,-1-1 0,0 1-1,1-1 1,-1 0 0,0 1-1,1-1 1,-1 0 0,0 1-1,1-1 1,-1 0 0,1 1-1,-1-1 1,1 0 0,-1 0-1,1 0 1,-1 1 0,1-1-1,-1 0 1,1 0 0,-1 0-1,1 0 1,-1 0-1,1 0 1,-1 0 0,1 0-1,-1 0 1,1 0 0,2 0 45,24 5-64,0-1 1,0-1-1,0-2 0,0-1 0,0-1 0,32-5 0,102-12 13,84-8 126,32-3 8,-213 21-168,122-15 63,408-49 135,116 17-127,66 25-8,-40 25 37,-52 8-38,-66-16 136,-532 10-191,402-22 239,1-33-170,-391 38-67,-1-4-1,-1-5 1,148-65 0,-22 1-25,-182 71 8,-55 39-255,8-7 250,-1-1 0,0 0 0,-15 13 0,4-5-2,5-4 10,-2-1 0,-16 10-1,31-21 39,1 0-62,0-1-1,0 0 0,0 0 1,0 0-1,0 0 1,0 0-1,0 0 1,0 0-1,0 0 1,0 0-1,0 0 1,0 0-1,0 0 0,0 0 1,0 0-1,0 1 1,0-1-1,0 0 1,0 0-1,0 0 1,0 0-1,0 0 1,0 0-1,0 0 0,0 0 1,0 0-1,0 0 1,0 0-1,0 0 1,0 0-1,0 0 1,0 1-1,0-1 1,-1 0-1,1 0 0,0 0 1,0 0-1,0 0 1,0 0-1,0 0 1,0 0-1,0 0 1,0 0-1,0 0 1,0 0-1,0 0 0,0 0 1,10 4 40,2 4-13,1-2 0,1 1 1,-1-2-1,1 0 0,20 5 0,-31-10-74,10 3 47,-13-1-299,-12 1-452,1-2 125,1 0 0,0-1 0,-16-2 1,-99-15-1783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14.811"/>
    </inkml:context>
    <inkml:brush xml:id="br0">
      <inkml:brushProperty name="width" value="0.05" units="cm"/>
      <inkml:brushProperty name="height" value="0.05" units="cm"/>
      <inkml:brushProperty name="color" value="#FF0066"/>
    </inkml:brush>
  </inkml:definitions>
  <inkml:trace contextRef="#ctx0" brushRef="#br0">1021 1036 7938,'0'35'2624,"-5"-60"521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0.648"/>
    </inkml:context>
    <inkml:brush xml:id="br0">
      <inkml:brushProperty name="width" value="0.05" units="cm"/>
      <inkml:brushProperty name="height" value="0.05" units="cm"/>
      <inkml:brushProperty name="color" value="#FF0066"/>
    </inkml:brush>
  </inkml:definitions>
  <inkml:trace contextRef="#ctx0" brushRef="#br0">34 8 10218,'-1'-1'155,"1"1"0,-1-1 0,0 0-1,1 1 1,-1-1 0,0 1 0,0-1-1,0 1 1,0-1 0,1 1 0,-1-1-1,0 1 1,0 0 0,0 0 0,0-1 0,0 1-1,0 0 1,0 0 0,0 0 0,0 0-1,0 0 1,0 0 0,0 1 0,0-1 0,0 0-1,-1 1 1,1 0-280,0 0-1,0-1 1,1 1-1,-1 0 1,0 0 0,1 0-1,-1 0 1,1 0-1,-1 0 1,1 0 0,0 0-1,-1 0 1,1 0-1,0 1 1,0-1 0,0 0-1,0 0 1,0 2-1,0 0-282,0 0-1,0 0 0,1 0 0,-1 0 0,1-1 0,0 1 1,0 0-1,1 2 0,-2-4 422,0 0 0,1 0 0,-1 0 0,1 0 0,-1 0 1,1-1-1,-1 1 0,1 0 0,0 0 0,-1-1 0,1 1 0,0 0 0,0-1 0,-1 1 0,1-1 1,0 1-1,0-1 0,0 1 0,0-1 0,0 0 0,1 1 0,22-1 3211,-21 0-3158,0 0 1,-1-1-1,1 1 1,0 0-1,-1 0 1,1 0-1,0 1 1,-1-1-1,1 1 1,-1-1-1,1 1 0,0 0 1,-1 0-1,1 0 1,-1 1-1,0-1 1,1 0-1,-1 1 1,0-1-1,0 1 1,0 0-1,0 0 1,0 0-1,-1 0 1,1 0-1,2 4 1,3 9-15,0 0 1,-1 1 0,-1-1-1,-1 1 1,0 0 0,2 23-1,-1-13 37,21 130 108,-7 1 0,-1 284 0,-19-414-158,-1 1 0,-1 0 0,-1-1 1,-13 44-1,11-61 1,1-15 158,4 3-165,1-1 0,-1 0 0,1 1 0,-1-1 0,1 0 0,0 0-1,0-5 1,4-18 8,1 0 0,12-40 1,-13 51-32,8-22 1,1 0 0,1 1 0,32-55 1,-33 68-10,2 1 0,0 1 0,2 0 0,0 1 0,35-31 0,-46 46 3,1-1 0,0 2 0,0-1 1,0 1-1,0 0 0,1 0 0,13-4 0,-18 7-4,-1 0 1,1 1-1,0-1 0,-1 1 0,1 0 0,0 0 1,-1 0-1,1 0 0,0 0 0,-1 1 0,1-1 1,0 1-1,-1 0 0,1-1 0,-1 1 0,1 0 1,-1 1-1,0-1 0,1 0 0,-1 1 0,0-1 1,0 1-1,0 0 0,0-1 0,0 1 0,0 0 0,2 4 1,4 7-5,0 0 1,0 0 0,-2 1-1,1 0 1,-2 0-1,6 22 1,14 97 25,-16-77-19,-1-16-13,-3-18 32,-1 0 0,-1 0 1,1 42-1,-4-58-10,-1 0 0,1 0 0,-1 0 0,-1 0 0,1 0 0,-1 0 0,0-1 0,0 1 0,0-1 0,-1 1 0,0-1 0,0 0 0,0 0 0,-1 0 0,0 0 0,0-1 0,0 0 0,0 1 0,-7 4 0,-5 1-3,-1 0 0,0 0-1,0-2 1,-1 0-1,0-1 1,-1-1-1,1-1 1,-1 0 0,0-2-1,-33 3 1,50-6-29,1 1-1,-1-1 1,1 0 0,-1-1 0,1 1 0,-1 0 0,1 0-1,-1 0 1,1-1 0,0 1 0,-1-1 0,1 1 0,-1-1-1,1 0 1,0 0 0,-1 1 0,1-1 0,0 0 0,0 0-1,0 0 1,0 0 0,0 0 0,0 0 0,0-1 0,0 1 0,0 0-1,0 0 1,1-1 0,-1 1 0,1-1 0,-1 1 0,1 0-1,-1-1 1,1 1 0,0-1 0,-1-1 0,1-6-576,0 1 1,0 0-1,1-1 1,-1 1 0,5-14-1,8-38-2032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9:43.135"/>
    </inkml:context>
    <inkml:brush xml:id="br0">
      <inkml:brushProperty name="width" value="0.05" units="cm"/>
      <inkml:brushProperty name="height" value="0.05" units="cm"/>
      <inkml:brushProperty name="color" value="#FF0066"/>
    </inkml:brush>
  </inkml:definitions>
  <inkml:trace contextRef="#ctx0" brushRef="#br0">0 699 5705,'533'-91'4134,"-138"53"-3828,-187 18-247,454-67 27,29-40 598,-24-30 546,-98 33-689,-415 100-493,211-4-1,-299 25 74,0 4 1,125 18-1,-180-15 51,-13 0-10,-24 3 74,11-2-192,-49 17 50,19-6-30,-57 12 0,85-23-67,14-4 7,0 0 0,0 0 0,0 0 0,0-1 0,-1 1 0,1-1 0,0 0-1,0 0 1,-5 0 0,1-1 69,3 0 323,13-4-242,-9 5-224,0 0-1,0 0 0,1 0 1,-1-1-1,0 1 1,0 0-1,0 0 1,1 0-1,-1 0 1,0 0-1,0-1 1,0 1-1,0 0 0,1 0 1,-1 0-1,0-1 1,0 1-1,0 0 1,0 0-1,0 0 1,0-1-1,0 1 1,1 0-1,-1 0 0,0-1 1,0 1-1,0 0 1,0 0-1,0-1 1,0 1-1,0 0 1,0 0-1,0-1 0,-1 1 1,1 0-1,0 0 1,0-1-1,0 1 1,0 0-1,0 0 1,0 0-1,0-1 1,0 1-1,-1 0 0,1 0 1,0 0-1,0-1 1,0 1-1,-1 0 1,-2-7-2244</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9:48.592"/>
    </inkml:context>
    <inkml:brush xml:id="br0">
      <inkml:brushProperty name="width" value="0.05" units="cm"/>
      <inkml:brushProperty name="height" value="0.05" units="cm"/>
      <inkml:brushProperty name="color" value="#FF0066"/>
    </inkml:brush>
  </inkml:definitions>
  <inkml:trace contextRef="#ctx0" brushRef="#br0">1675 1 7730,'-22'5'940,"0"1"0,1 1 0,0 1 0,-21 11 1,15-4-477,0 1 1,-32 25-1,-5 14-883,-71 77-1,53-50 1077,-46 50-156,58-57-216,20-22-159,4 2 1,1 2-1,-41 73 0,38-46-88,-70 175 0,-15 112 2,93-255-34,-24 75-21,-43 209 0,7 353 24,58 114 34,31 24 47,-12-117-123,4-544-39,-4 89-158,26-213 41,-2-93 124,1 0 0,1 0 1,0 0-1,9 25 0,-10-35 42,-1 1 0,1-1 0,0 0-1,-1 0 1,2 0 0,-1 0 0,0-1 0,1 1 0,-1 0 0,1-1-1,0 0 1,-1 1 0,1-1 0,0-1 0,0 1 0,1 0 0,3 1-1,-1-1-68,1 0 0,0-1-1,-1 0 1,1 0-1,0-1 1,0 1-1,11-2 1,-2-1-494,1-1 0,-1 0 0,32-11 1,74-34-1609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9:49.579"/>
    </inkml:context>
    <inkml:brush xml:id="br0">
      <inkml:brushProperty name="width" value="0.05" units="cm"/>
      <inkml:brushProperty name="height" value="0.05" units="cm"/>
      <inkml:brushProperty name="color" value="#FF0066"/>
    </inkml:brush>
  </inkml:definitions>
  <inkml:trace contextRef="#ctx0" brushRef="#br0">1691 0 6641,'17'22'926,"-2"1"-1,-1 0 0,-1 0 0,-1 2 0,10 25 0,34 130-1069,-38-116 393,175 756 279,-81 10 846,-90-544-705,-17 328 0,-12-497-570,-4-1 1,-6 0-1,-5-1 1,-4-1 0,-59 155-1,37-143-58,-5-3-1,-111 186 0,-135 114 15,-36-27-31,-334 283-1090,607-618 717,-154 147-2378,41-43-47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0:34.150"/>
    </inkml:context>
    <inkml:brush xml:id="br0">
      <inkml:brushProperty name="width" value="0.05" units="cm"/>
      <inkml:brushProperty name="height" value="0.05" units="cm"/>
      <inkml:brushProperty name="color" value="#FF0066"/>
    </inkml:brush>
  </inkml:definitions>
  <inkml:trace contextRef="#ctx0" brushRef="#br0">1 0 8018,'9'12'3493,"-2"17"-4401,-3-11 40,3-4 176,-7-14 802,1 1 1,-1-1-1,0 0 1,0 0-1,1 0 1,-1 1-1,0-1 1,0 0-1,0 0 1,1 0-1,-1 0 1,0 0-1,1 0 1,-1 1-1,0-1 1,0 0-1,1 0 1,-1 0-1,0 0 1,1 0-1,-1 0 1,0 0-1,0 0 1,1 0-1,-1 0 1,0 0-1,1-1 1,-1 1-1,0 0 1,0 0-1,1 0 1,-1 0-1,0 0 1,0 0-1,1-1 1,-1 1-1,0 0 0,1-1-88,0 1 0,0 0 0,1-1 0,-1 1 0,0 0 0,0 0 0,0 0 0,0 0 0,0 0 0,0 0 0,1 0-1,-1 0 1,0 0 0,0 0 0,0 1 0,0-1 0,0 0 0,0 1 0,2 0 0,28 15-92,-19-9 99,23 14-21,11 6-3,0-2-1,63 24 0,-41-29 29,1-3 0,1-3 0,0-4 0,139 4 0,287-37 168,-327 10-60,327-5 494,-5 48-316,-32 20-261,-10-23 82,22-40 308,-102-15-115,-231 17-244,370-34 32,-9 17-34,29 41 278,0 50 73,-344-33-300,232 33 376,-291-50-126,166-4-1,-205-15-44,148-31 0,5-2-42,-195 35-295,291-34 37,-321 36-28,-13 3-3,0-1 1,1 0-1,-1 0 1,0 0-1,0 0 1,1 0-1,-1-1 1,0 1-1,0 0 1,1 0 0,-1-1-1,0 1 1,0-1-1,0 1 1,0-1-1,0 1 1,0-1-1,1 0 1,0-1-1,-2 1 79,0 1-265,0-1 4,0 0-1,0 1 0,-1-1 0,1 0 0,0 1 0,0-1 0,0 0 1,0 0-1,0 1 0,0-1 0,0 0 0,1 0 0,-1 1 0,0-1 1,0 0-1,1 1 0,-1-1 0,0 0 0,0 1 0,1-1 1,-1 1-1,1-1 0,-1 0 0,1 0 0,3-8-2719,1-13 112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0:36.192"/>
    </inkml:context>
    <inkml:brush xml:id="br0">
      <inkml:brushProperty name="width" value="0.05" units="cm"/>
      <inkml:brushProperty name="height" value="0.05" units="cm"/>
      <inkml:brushProperty name="color" value="#FF0066"/>
    </inkml:brush>
  </inkml:definitions>
  <inkml:trace contextRef="#ctx0" brushRef="#br0">1 228 6753,'23'11'268,"1"1"233,0-1-1,0 0 1,1-2-1,0-1 1,1-1-1,42 5 1,225 13 331,-214-22-787,138-15-1,194-60 986,-36 10 70,-258 51-858,150 6 0,286 60 10,-352-23-164,158 22 23,-185-35-90,227-5-1,-213-23 84,196-35-1,-111-2 62,50-7 13,338-12-101,69 77-21,-148 46-19,-490-47-34,461 34 27,-70-49-16,-363-3 0,174-32 0,-228 25-6,-1-4-1,0-2 1,-1-2 0,78-41 0,-137 61-11,28-15 0,54-20 1,-76 34-1,0 0 0,-1 0 0,1 1 0,0 0 0,0 1 0,0 1 0,0-1 0,0 2 1,20 2-1,-10-2-51,-44-3-18,-223 14 151,-404 41-61,5 22-23,-334 31 109,212-51 163,-9 2-122,592-44-123,-321 17 15,-108-32 30,45-46-57,10-50-50,514 88 45,-469-92 29,-45 45 14,405 56-51,-170 22 0,-143 42-39,430-57 38,15-3 17,0-1-1,0-1 0,0-1 1,-28-3-1,39 2-1,-1-1-1,1 0 0,0-1 1,0 0-1,0-1 0,0 1 1,0-2-1,1 0 0,0 0 1,-13-10-1,21 15-10,0-1 1,0 0-1,0 1 0,0-1 0,0 0 1,0 0-1,1 0 0,-1 0 1,0 0-1,1 0 0,-1 0 0,0 0 1,1 0-1,-1 0 0,1 0 0,0 0 1,-1 0-1,1 0 0,0 0 0,0 0 1,-1-2-1,2 2 1,-1 0 0,0 0-1,1 0 1,-1 0 0,1 0 0,-1 0-1,1 0 1,0 0 0,-1 0 0,1 0-1,0 0 1,-1 0 0,1 1 0,0-1-1,0 0 1,0 1 0,0-1 0,1 0-1,5-3 2,0 1 0,0 0 0,1 1 0,-1 0 0,11-2 0,38-5 23,90-2 0,59 12-27,-119 0 2,600 5-3,166-2 77,76 19 157,38 20 2,-42 8 182,-79 2 114,332-6 241,-1083-45-745,171-17 0,-257 13-65,-1 1-1,1-1 1,-1 0 0,0 0-1,0-1 1,0 0-1,0 0 1,10-6-1,-16 8-22,1-1-1,-1 1 0,1 0 0,-1 0 1,0-1-1,1 1 0,-1-1 0,0 1 0,0-1 1,0 0-1,0 1 0,0-1 0,0 0 1,-1 0-1,1 0 0,-1 1 0,1-1 0,-1 0 1,0 0-1,1 0 0,-1 0 0,0 0 1,0 0-1,0 0 0,-1 0 0,1 0 0,0 1 1,-1-1-1,1 0 0,-1 0 0,0 0 0,0 0 1,1 1-1,-1-1 0,0 0 0,-1 1 1,1-1-1,-3-2 0,-2-4-706,0 0-1,-1 1 1,-10-9-1,-38-26-2179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0:37.482"/>
    </inkml:context>
    <inkml:brush xml:id="br0">
      <inkml:brushProperty name="width" value="0.05" units="cm"/>
      <inkml:brushProperty name="height" value="0.05" units="cm"/>
      <inkml:brushProperty name="color" value="#FF0066"/>
    </inkml:brush>
  </inkml:definitions>
  <inkml:trace contextRef="#ctx0" brushRef="#br0">8072 595 5961,'59'-17'1848,"119"-30"2934,-37 31-4302,-58 9 63,-81 7-506,3 0 204,0-1 0,0 0 0,0 0 0,0 0 0,0 0 0,0-1 0,7-3 0,-12 5-214,0 0 0,0 0-1,0 0 1,0 0 0,0 0-1,0 0 1,-1 0-1,1 0 1,0 0 0,0 0-1,0 0 1,0 0 0,0 0-1,0 0 1,0-1 0,0 1-1,0 0 1,0 0-1,0 0 1,0 0 0,0 0-1,0 0 1,0 0 0,0 0-1,0 0 1,0 0 0,0 0-1,0 0 1,0 0 0,0-1-1,0 1 1,0 0-1,0 0 1,0 0 0,0 0-1,0 0 1,0 0 0,0 0-1,0 0 1,0 0 0,0 0-1,0 0 1,0-1-1,0 1 1,0 0 0,0 0-1,0 0 1,0 0 0,0 0-1,0 0 1,0 0 0,0 0-1,0 0 1,0 0-1,-22-1 487,-760 15 123,525-10-420,-722 2 88,-130-7-290,-50-15 107,103-23 44,166 15 187,315 34-96,415-5-213,-316 20 34,294-14-60,10 0-1,-199 9-26,329-18 2,-121 2 21,129-5-9,0-2 0,-56-10 1,67 5-9,22 8 3,1 0 1,0 0 0,0 0-1,0 0 1,-1 0-1,1 0 1,0 0 0,0 0-1,0 0 1,0 0 0,0 0-1,-1 0 1,1 0 0,0-1-1,0 1 1,0 0 0,0 0-1,0 0 1,-1 0 0,1 0-1,0-1 1,0 1 0,0 0-1,0 0 1,0 0-1,0 0 1,0 0 0,0-1-1,0 1 1,0 0 0,0 0-1,0 0 1,0-1 0,0 1-1,0 0 1,0 0 0,0 0-1,0 0 1,0-1 0,0 1-1,0 0 1,0 0 0,0 0-1,0-1 1,0 1-1,0 0 1,0 0 0,0 0-1,0 0 1,1 0 0,-1-1-1,0 1 1,0 0 0,0 0-1,0 0 1,0 0 0,0 0-1,1 0 1,-1 0 0,0-1-1,0 1 1,0 0 0,0 0-1,1 0 1,8-4-14,1 0 0,-1 1 0,1 0 1,0 0-1,-1 1 0,19-2 0,-6 1 6,412-54-42,-326 45 46,640-65 9,-606 64-4,959-81 48,-931 81-36,848-55 61,185 11-72,-113 20 36,-213 14-44,-693 18-1,256-4-3,-108 16 18,-223 0-86,115 23 0,-215-27-12,-11-2-9,-19 2-38,16-3 133,-132 13-129,-656 67 73,-224 37 77,955-109-13,-366 45 34,-1000 152 79,594-70-35,371-60-41,102-17-25,-192 13-20,489-65-112,-1-3 0,1-3 1,-88-11-1,139 9 21,1 0 0,0-1 0,0 0 0,0-1 0,1 0 0,-1-1 0,1 0 0,-16-10 0,24 13 121,0 0 0,1 0 0,-1-1 0,0 1 0,1-1 0,0 0 0,0 1-1,0-1 1,0 0 0,0 0 0,0 0 0,1-1 0,-1 1 0,1 0 0,0-1-1,0 1 1,0-1 0,1 1 0,-1-1 0,1 1 0,0-1 0,0 1 0,0-1-1,0 1 1,1-1 0,-1 1 0,1-1 0,0 1 0,0 0 0,0-1 0,3-5-1,5-8-578,1 0-1,0 0 1,23-27 0,69-80-448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01.896"/>
    </inkml:context>
    <inkml:brush xml:id="br0">
      <inkml:brushProperty name="width" value="0.05" units="cm"/>
      <inkml:brushProperty name="height" value="0.05" units="cm"/>
      <inkml:brushProperty name="color" value="#FF0066"/>
    </inkml:brush>
  </inkml:definitions>
  <inkml:trace contextRef="#ctx0" brushRef="#br0">16 542 6241,'-1'-4'280,"-3"-8"629,1-1 0,0-1-1,1 1 1,0-20 0,2 29-858,0-1-1,1 1 1,-1 0-1,1 0 1,0-1-1,0 1 1,1 0-1,-1 0 1,1 0-1,0 1 1,0-1 0,1 0-1,-1 1 1,1-1-1,-1 1 1,1 0-1,0 0 1,5-4-1,15-13 127,1 0 0,0 1 0,2 2 0,0 0 0,54-24 0,-26 22 5,81-19 1,63-2-109,-164 34-60,565-69 23,-439 69 29,284 25-1,61 41 61,37-27-33,0-35 264,-514 1-334,867 3 412,6 71-259,-397 6-75,-1-16-30,38-60 1,36-64-40,37-25-8,-528 74-21,429-46 35,77 27 82,-224 28-49,-211 4-44,309 5 131,145 30 474,-599-34-619,9 2 44,1-2 0,-1 0 0,1-1 0,31-4 0,-52 1-44,0-1 1,0 0 0,-1 0-1,1 0 1,-1 1 0,0-1-1,0 0 1,0 0-1,0 0 1,-1-4 0,1 2-40,-1-26-278,0-15-634,6 11-4794,3-1 2506</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08.124"/>
    </inkml:context>
    <inkml:brush xml:id="br0">
      <inkml:brushProperty name="width" value="0.05" units="cm"/>
      <inkml:brushProperty name="height" value="0.05" units="cm"/>
      <inkml:brushProperty name="color" value="#FF0066"/>
    </inkml:brush>
  </inkml:definitions>
  <inkml:trace contextRef="#ctx0" brushRef="#br0">1 124 4577,'13'10'1712,"-2"-5"81,5-1-1145,3-1-696,8-6-624,-1-5-216,11-5 31,-5-5 25,8-6 232,-5 2 440,10-8-752,-1 3 296</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5.776"/>
    </inkml:context>
    <inkml:brush xml:id="br0">
      <inkml:brushProperty name="width" value="0.05" units="cm"/>
      <inkml:brushProperty name="height" value="0.05" units="cm"/>
      <inkml:brushProperty name="color" value="#FF0066"/>
    </inkml:brush>
  </inkml:definitions>
  <inkml:trace contextRef="#ctx0" brushRef="#br0">5110 932 6985,'-185'-150'2437,"150"123"-1688,-1 2 1,-2 1-1,0 1 0,-1 3 1,-60-23-1,50 22-424,-154-70 159,-234-146 0,331 177-466,-120-51-1,179 92-18,-1 1 0,0 3 0,-1 2-1,-1 2 1,-69-7 0,60 14-3,0 3-1,0 2 1,0 2-1,-109 22 1,77-4 25,2 5 1,0 3 0,-85 41-1,-346 189 538,318-148-244,-113 58 170,128-75-259,-313 168 102,430-220-308,3 2 0,-101 89-1,127-96 1,2 2-1,2 2 1,2 1 0,-52 81-1,66-86 4,2 0 1,2 2-1,1 0 1,-19 77-1,24-66 27,2 1 0,2 0 0,0 77 0,8-89-2,3 0-1,1-1 1,1 0-1,2 0 1,2 0-1,2-1 0,1-1 1,2 0-1,33 59 1,-3-22 17,4-1-1,2-3 1,75 79 0,-36-54 83,4-4 1,165 122-1,-206-174-56,2-2 0,1-3 0,1-2 0,87 33 0,-50-35-12,2-3 0,170 23 1,263 4 13,67 11-22,-367-34-53,158 18 14,245-1 6,40-38-11,35-62-21,-19-66-46,-78-24 110,-124-15-34,-66-20-16,-318 133-47,189-117 0,-275 152 26,-1-2-1,0 1 0,-1-2 0,-1 0 1,0 0-1,0-1 0,-1-1 0,10-16 1,-16 20 3,-1 0 0,0-1 0,0 1 1,-1-1-1,0 0 0,-1 0 1,-1-1-1,0 1 0,0 0 0,-1-1 1,-1 1-1,-2-21 0,-1 7-15,-2 0-1,0 0 0,-2 1 1,-1 0-1,-1 0 0,-1 0 0,-19-33 1,-112-155-15,31 53 23,43 46-9,-104-161-110,137 227 92,-1 2-1,-3 2 1,-67-61 0,25 41 3,-2 3 0,-3 4 1,-117-59-1,68 50-26,-3 6 0,-162-47 0,-295-49-615,74 60 115,483 90 534,-632-82-535,-71 53-590,588 40 734,1 7-1,-249 52 1,-106 56-1141,244-57-841,-3-2-41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6.920"/>
    </inkml:context>
    <inkml:brush xml:id="br0">
      <inkml:brushProperty name="width" value="0.05" units="cm"/>
      <inkml:brushProperty name="height" value="0.05" units="cm"/>
      <inkml:brushProperty name="color" value="#FF0066"/>
    </inkml:brush>
  </inkml:definitions>
  <inkml:trace contextRef="#ctx0" brushRef="#br0">580 5 7410,'-1'0'239,"-1"-1"0,1 0 0,-1 1 1,1-1-1,-1 1 0,1-1 0,-1 1 1,1 0-1,-1 0 0,0 0 0,1 0 1,-1 0-1,1 0 0,-1 0 0,0 0 1,1 1-1,-1-1 0,1 0 0,-1 1 1,1 0-1,-3 1 0,-33 21 426,27-16-485,-29 24 174,1 2 1,-47 53-1,39-39-129,-7 6-28,-176 196 105,228-249-323,0 1 1,1 0 0,-1 0-1,1-1 1,-1 1-1,1 0 1,-1 0 0,1 0-1,0-1 1,-1 1 0,1 0-1,0 0 1,0 0-1,0 0 1,-1 0 0,1 0-1,0 1 1,1-1 6,-1-1-1,0 1 0,0-1 1,0 0-1,1 1 1,-1-1-1,0 1 1,1-1-1,-1 0 1,0 1-1,1-1 1,-1 0-1,1 1 1,-1-1-1,1 0 1,-1 1-1,1-1 1,-1 0-1,0 0 1,1 0-1,-1 1 1,2-1-1,3 1-58,0-1-1,0 1 0,1-1 1,8-1-1,-9 1 73,85-5-51,170-1-34,-225 7 83,0 2-1,0 2 0,0 1 0,-1 2 1,46 16-1,-72-21 1,0 0 1,0 1-1,-1 0 0,1 0 1,10 9-1,-17-12 3,1 0-1,-1 0 1,0 0-1,0 0 1,0 0 0,0 1-1,0-1 1,0 0-1,0 1 1,0-1 0,0 1-1,-1-1 1,1 1-1,-1-1 1,1 1 0,-1-1-1,1 1 1,-1 0-1,0-1 1,0 1 0,0 0-1,0-1 1,0 1-1,0 0 1,0-1 0,-1 1-1,1-1 1,0 1-1,-1 0 1,1-1 0,-1 1-1,0-1 1,0 1-1,0-1 1,1 0 0,-1 1-1,0-1 1,-1 0-1,0 2 1,-18 19 2,-1 0 1,-1-1-1,-1-1 0,-38 26 1,-110 56-475,134-81 229,-15 12-962,24-9-3072,33-29 1180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0.988"/>
    </inkml:context>
    <inkml:brush xml:id="br0">
      <inkml:brushProperty name="width" value="0.05" units="cm"/>
      <inkml:brushProperty name="height" value="0.05" units="cm"/>
      <inkml:brushProperty name="color" value="#FF0066"/>
    </inkml:brush>
  </inkml:definitions>
  <inkml:trace contextRef="#ctx0" brushRef="#br0">0 0 12451,'23'31'582,"-3"1"0,0 1 0,25 60 0,-40-81-609,2 10-9,-9-20 63,-8-6 48,3 0 97,11 11-78,12 10-24,29 21-1413,-58-60-1920,-2-5 1085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7.493"/>
    </inkml:context>
    <inkml:brush xml:id="br0">
      <inkml:brushProperty name="width" value="0.05" units="cm"/>
      <inkml:brushProperty name="height" value="0.05" units="cm"/>
      <inkml:brushProperty name="color" value="#FF0066"/>
    </inkml:brush>
  </inkml:definitions>
  <inkml:trace contextRef="#ctx0" brushRef="#br0">1 102 7042,'1'-3'558,"0"0"1,0 0-1,0 1 1,0-1 0,1 0-1,-1 1 1,1-1-1,0 1 1,0 0 0,4-4-1,-6 5-569,1 1-1,-1-1 0,1 1 1,0 0-1,-1-1 0,1 1 1,0 0-1,-1 0 0,1-1 1,0 1-1,0 0 0,-1 0 1,1 0-1,0 0 0,-1 0 1,1 0-1,0 0 0,0 0 1,0 0-1,1 1-10,-1-1 0,0 1 0,0 0 0,1 0 0,-1-1 0,0 1 0,0 0 0,0 0 0,0 0 0,0 0 0,0 0 0,0 0 0,1 3 0,18 33-100,-5-14 99,-8-13 17,-1-1 0,0 1 0,-1 0 0,0 0 0,-1 1 1,0 0-1,0-1 0,-1 1 0,2 13 0,-2 2 20,-2-16 1,0 0 0,0 1 0,1-1-1,1 0 1,-1 0 0,2 0 0,-1-1-1,11 19 1,-13-26-3,1 0 0,0-1 0,-1 1 0,1-1-1,0 1 1,0-1 0,0 1 0,0-1 0,0 0 0,0 0 0,0 0 0,1 0-1,-1-1 1,0 1 0,1 0 0,-1-1 0,0 0 0,1 1 0,-1-1 0,0 0-1,1 0 1,-1-1 0,1 1 0,-1 0 0,4-2 0,6-1 38,0-1 0,-1 0 0,19-10 0,-21 10-32,12-7 2,0 0 1,-1-1-1,0-1 1,-1-1-1,0-1 0,26-28 1,-36 34-22,-1-1 0,0 0 0,-1 0 0,0-1 0,0 0 0,-1 0 0,-1 0 0,0-1 0,0 0 0,-1 0 0,-1 0 0,0-1 0,-1 1 0,1-16 0,-2 24 53,-1 0 1,0-1-1,-1 1 1,1 0-1,-1 0 1,1-1 0,-1 1-1,-1 0 1,1 0-1,0 0 1,-1 0-1,0 1 1,0-1-1,0 0 1,0 1-1,-1-1 1,-4-5-1,31 59-7,-14-29-46,-8-17 1,160 312-417,-159-311 311,0-1 0,0 1 0,0-1 0,1 0 0,6 6 1,-8-9-65,-1 0 0,1 0 0,0 0 1,0 0-1,-1 0 0,1 0 1,0-1-1,0 1 0,0-1 0,0 1 1,0-1-1,0 0 0,0 1 1,0-1-1,0 0 0,0 0 1,4-1-1,24-8-2121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8.150"/>
    </inkml:context>
    <inkml:brush xml:id="br0">
      <inkml:brushProperty name="width" value="0.05" units="cm"/>
      <inkml:brushProperty name="height" value="0.05" units="cm"/>
      <inkml:brushProperty name="color" value="#FF0066"/>
    </inkml:brush>
  </inkml:definitions>
  <inkml:trace contextRef="#ctx0" brushRef="#br0">23 58 6985,'-21'-49'5866,"21"49"-5866,-1 0 1,1 0 0,0-1 0,0 1-1,0 0 1,0 0 0,0 0-1,0-1 1,0 1 0,-1 0 0,1 0-1,0 0 1,0-1 0,0 1-1,0 0 1,0 0 0,0 0-1,0-1 1,0 1 0,0 0 0,0 0-1,0 0 1,0-1 0,0 1-1,0 0 1,1 0 0,-1 0 0,0-1-1,0 1 1,0 0 0,0 0-1,0 0 1,0 0 0,0-1 0,0 1-1,1 0 1,-1 0 0,0 0-1,0 0 1,0 0 0,0 0-1,1-1 1,-1 1 0,0 0 0,0 0-1,0 0 1,1 0 0,-1 0-1,0 0 1,0 0 0,0 0 0,1 0-1,14 3-228,-5 1 223,0 0 1,0 0-1,0 1 0,0 0 0,-1 1 1,0 0-1,16 14 0,-17-13 2,1 0 3,-1 1 0,0 0 1,-1 1-1,0 0 1,0 0-1,8 14 0,-3-4 4,20 34 112,-3 0-1,26 62 1,32 117 626,-60-160-488,-24-62-212,-3-8-25,1 1 0,-1-1 0,1 1 0,0-1 0,0 1 0,1-1 0,-1 1 1,0-1-1,1 0 0,2 4 0,-13-43 425,-3 6-555,-29-60 0,30 71 63,-59-98-582,49 86-27,-24-50-1,44 81 633,1 0-1,-1-1 0,0 1 1,1 0-1,0 0 1,-1 0-1,1 0 0,0 0 1,-1 0-1,1-1 1,0 1-1,0 0 0,0 0 1,0 0-1,0 0 1,1-2-1,-1 3 16,0-1 0,1 1 1,-1 0-1,0-1 0,1 1 0,-1 0 1,0 0-1,1-1 0,-1 1 0,0 0 1,1 0-1,-1 0 0,1 0 0,-1-1 1,0 1-1,1 0 0,-1 0 0,1 0 1,-1 0-1,1 0 0,-1 0 0,0 0 0,1 0 1,-1 0-1,1 0 0,-1 1 0,1-1 1,0 0-1,5 2-47,1 1 1,-1 0 0,12 6-1,77 41 605,178 64 0,-257-108-485,6 2 74,35 18 1,-52-24-113,0 0 1,-1 1-1,0 0 1,0 0 0,0 0-1,0 1 1,0 0-1,0-1 1,-1 1-1,0 0 1,0 1 0,0-1-1,3 7 1,-5-9-18,-1 0 0,1-1 0,-1 1 0,0 0 0,0-1 0,0 1 0,0 0 0,0 0 0,0-1 0,0 1 0,-1 0 0,1-1 0,0 1 0,-1 0 0,0-1 0,1 1 1,-1 0-1,0-1 0,0 1 0,0-1 0,0 0 0,0 1 0,0-1 0,0 0 0,0 1 0,-1-1 0,1 0 0,0 0 0,-1 0 0,-1 1 0,-6 4-6,0-1 0,-1 0-1,-15 6 1,19-8-2,-13 4-61,-42 19-975,-87 49 0,113-55-1168,-3-4-35</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8.691"/>
    </inkml:context>
    <inkml:brush xml:id="br0">
      <inkml:brushProperty name="width" value="0.05" units="cm"/>
      <inkml:brushProperty name="height" value="0.05" units="cm"/>
      <inkml:brushProperty name="color" value="#FF0066"/>
    </inkml:brush>
  </inkml:definitions>
  <inkml:trace contextRef="#ctx0" brushRef="#br0">0 301 8306,'10'33'4577,"-7"-26"-4495,0 0 1,1-1-1,0 0 0,0 0 0,0 0 0,0 0 1,1 0-1,6 5 0,1 2-87,0 2 1,-1 0 0,-1 0-1,0 0 1,-2 2-1,1-1 1,-2 1-1,0 0 1,-1 0-1,-1 1 1,0 0 0,-2 0-1,0 0 1,1 30-1,-5-33-88,0-19 118,1-30 131,5 4-82,2 0-1,15-42 1,-13 45-33,30-87 189,71-145 0,-102 241-209,21-39 30,-27 54-44,0-1 0,1 0 0,-1 1 0,1 0 0,0 0 0,0 0 1,0 0-1,1 0 0,-1 1 0,1-1 0,6-3 0,-8 5-6,0 1-1,-1 0 1,1-1-1,-1 1 1,1 0 0,0 0-1,-1 0 1,1 0-1,-1 0 1,1 0-1,0 1 1,-1-1 0,1 1-1,-1-1 1,1 1-1,-1-1 1,1 1-1,-1 0 1,0 0 0,1-1-1,-1 1 1,0 0-1,1 0 1,-1 1-1,0-1 1,0 0 0,0 0-1,0 0 1,1 2-1,3 5 3,1 0 0,-2 1 0,7 14 0,0 4-3,-1 0 0,-1 1 0,-2 1-1,7 53 1,-2 120 2,-5-55-13,3-42-240,-10-97 90,-1-13-35,-3-17-606,2-15-1500,4-16 90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9.465"/>
    </inkml:context>
    <inkml:brush xml:id="br0">
      <inkml:brushProperty name="width" value="0.05" units="cm"/>
      <inkml:brushProperty name="height" value="0.05" units="cm"/>
      <inkml:brushProperty name="color" value="#FF0066"/>
    </inkml:brush>
  </inkml:definitions>
  <inkml:trace contextRef="#ctx0" brushRef="#br0">1 684 4633,'3'11'1462,"-1"0"1,0 1-1,1 12 1,-2-14-881,0 0 0,0 0 0,7 20 0,-6-27-536,-1 0-1,1 1 1,0-1 0,1 0 0,-1 0 0,1 0 0,-1 0-1,1-1 1,0 1 0,0-1 0,0 0 0,0 1-1,0-1 1,1-1 0,-1 1 0,0 0 0,1-1 0,0 0-1,-1 0 1,1 0 0,5 1 0,6 0 106,0 0-1,1-1 1,28-1 0,-20-1-74,-1-1 0,0-1 0,0-1 0,0-1-1,0-1 1,-1-1 0,0-1 0,23-11 0,-43 18-68,0 0 0,0 0 0,0 0-1,0-1 1,0 1 0,0-1 0,0 1-1,-1-1 1,1 1 0,0-1 0,-1 0-1,1 0 1,-1 0 0,0 0 0,0 0-1,1 0 1,-2 0 0,1-1 0,0 1-1,0 0 1,-1 0 0,1-1 0,-1 1-1,1-1 1,-1 1 0,0 0 0,0-1-1,0 1 1,-1 0 0,1-1 0,0 1 0,-1 0-1,0-1 1,1 1 0,-3-4 0,0-1 7,-1 0 1,0 0 0,0 1-1,-1-1 1,0 1 0,0 0-1,0 0 1,-1 1 0,-8-7-1,-29-19-222,-77-41 0,116 70 178,0 0 1,0 0 0,0 0 0,0 1-1,0-1 1,0 1 0,0 0 0,0 0-1,-1 1 1,1-1 0,0 1-1,-8 0 1,8 1 14,1 0-1,0 0 1,0 0 0,0 0-1,0 0 1,0 1 0,0 0-1,0-1 1,0 1-1,1 0 1,-1 0 0,1 1-1,-1-1 1,1 0 0,0 1-1,0 0 1,-3 5-1,-11 18-5,1 1-1,2 1 0,1 0 0,1 1 0,-13 54 0,22-75 15,0 1-1,1-1 1,0 1-1,1-1 1,0 12-1,0-17 5,1 1-1,-1-1 1,1 1-1,0-1 1,0 0-1,0 0 1,1 1-1,-1-1 1,1 0 0,0 0-1,-1 0 1,1-1-1,0 1 1,1 0-1,-1-1 1,4 4-1,2-1 7,0 0 0,1 0-1,-1-1 1,1-1 0,0 1-1,0-1 1,0-1 0,0 0-1,0 0 1,1 0 0,11-1-1,49 4 70,-1-4-1,134-14 0,135-49 40,-99-10-110,-197 57 10,-2-3-1,0-2 1,54-35-1,-81 46-7,-1 0 1,-1 0-1,1-1 0,-2-1 1,1 1-1,-1-2 0,-1 0 1,0 0-1,-1 0 0,0-1 0,-1 0 1,-1-1-1,0 1 0,0-1 1,-2-1-1,1 1 0,-2-1 1,0 1-1,-1-1 0,0 0 0,-1 0 1,-1 0-1,-1 0 0,-2-21 1,-2 6-75,-2 0 1,0 0-1,-2 1 1,-1 0-1,-2 1 1,-1 0-1,0 0 1,-3 2-1,-33-47 1,47 70 39,0 1 1,0-1-1,0 1 0,-1 0 1,1 0-1,-1 0 1,1 0-1,-1 0 1,1 0-1,-1 1 0,0-1 1,0 1-1,0 0 1,0 0-1,0 0 1,0 0-1,0 1 0,-6-1 1,5 1 10,0 0 0,0 1 1,1-1-1,-1 1 0,0 0 0,0 1 1,1-1-1,-1 0 0,0 1 1,1 0-1,0 0 0,-1 0 0,1 0 1,-5 5-1,0 2 33,0-1-1,1 1 1,0 1 0,1-1-1,0 1 1,0 0 0,1 1 0,1-1-1,-1 1 1,2 0 0,-1 0-1,2 0 1,-3 20 0,0 11 108,1 2 1,4 49-1,3 4 54,4-1 0,4 0 0,40 156-1,-48-240-169,3 10 18,13 32 0,-17-49-45,0 0 1,0-1-1,1 1 1,-1-1 0,1 0-1,0 0 1,0 0-1,1 0 1,-1 0-1,1-1 1,0 0 0,8 6-1,-10-8-33,-1 0-1,1-1 1,-1 1-1,1-1 0,0 1 1,-1-1-1,1 0 1,0 1-1,-1-1 1,1 0-1,0 0 1,0 0-1,-1-1 0,1 1 1,0 0-1,-1-1 1,1 1-1,0-1 1,-1 1-1,1-1 1,1-1-1,2-1-294,0 0 1,-1 0-1,1-1 1,-1 0-1,5-5 1,28-38-2108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39.804"/>
    </inkml:context>
    <inkml:brush xml:id="br0">
      <inkml:brushProperty name="width" value="0.05" units="cm"/>
      <inkml:brushProperty name="height" value="0.05" units="cm"/>
      <inkml:brushProperty name="color" value="#FF0066"/>
    </inkml:brush>
  </inkml:definitions>
  <inkml:trace contextRef="#ctx0" brushRef="#br0">1254 0 9082,'-93'126'3281,"-21"14"567,-12-20-2463,-49 5-417,-21-27-960,-80-20-3521,3-104 665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0.550"/>
    </inkml:context>
    <inkml:brush xml:id="br0">
      <inkml:brushProperty name="width" value="0.05" units="cm"/>
      <inkml:brushProperty name="height" value="0.05" units="cm"/>
      <inkml:brushProperty name="color" value="#FF0066"/>
    </inkml:brush>
  </inkml:definitions>
  <inkml:trace contextRef="#ctx0" brushRef="#br0">2100 90 8618,'0'-5'903,"-1"1"1,0-1-1,0 1 1,-1-1-1,1 1 1,-4-8-1,3 9-639,0 0-1,0 0 1,0 0-1,0 0 1,-1 1-1,1-1 1,-6-4-1,3 4-231,0 0 1,0 0-1,0 1 0,-1 0 0,1-1 1,-1 2-1,1-1 0,-1 1 0,0 0 1,0 0-1,-6 0 0,-33 0-63,0 3 0,0 1 0,-64 14 0,36-6 26,-444 43-178,-6-25-648,56-4-10,429-23 816,-73 8 56,110-10-31,0 0 0,1 0 0,-1 0 0,0 0 0,0 0-1,0 1 1,0-1 0,1 0 0,-1 0 0,0 1 0,0-1 0,0 1-1,1-1 1,-1 0 0,0 1 0,1-1 0,-1 1 0,0-1-1,1 1 1,-1 0 0,1-1 0,-1 1 0,1 0 0,-1-1 0,1 1-1,-1 0 1,1 0 0,0-1 0,-1 1 0,1 0 0,0 0 0,0 0-1,0 0 1,0-1 0,-1 1 0,1 0 0,0 1 0,1 2 0,1 0 0,-1 1 0,0-1 1,1 0-1,0 0 0,3 5 1,2 6 10,82 178-9,53 132 176,-110-238-81,3-1 0,89 154 0,-99-198-134,50 74 90,-65-101-150,2 0 1,0-2-1,0 1 0,1-1 1,19 13-1,-30-24-67,0 0 0,1 0-1,-1-1 1,1 1 0,-1-1 0,1 0-1,0 0 1,0 0 0,-1 0 0,1 0 0,0 0-1,0-1 1,0 1 0,0-1 0,0 0-1,0 0 1,-1 0 0,1 0 0,0-1 0,0 1-1,3-2 1,24-13-2555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0.966"/>
    </inkml:context>
    <inkml:brush xml:id="br0">
      <inkml:brushProperty name="width" value="0.05" units="cm"/>
      <inkml:brushProperty name="height" value="0.05" units="cm"/>
      <inkml:brushProperty name="color" value="#FF0066"/>
    </inkml:brush>
  </inkml:definitions>
  <inkml:trace contextRef="#ctx0" brushRef="#br0">1711 0 9994,'-7'5'6379,"6"-3"-6356,0-1 0,1 1 0,-1 0 0,0 0 0,1 0 0,-1 0 0,1 0 1,-1 0-1,1 4 0,-2 53-319,11 97 0,22 71-158,-14-108 389,-17-117 65,50 452 212,-50-434-137,0 0 0,0 0 1,-2 0-1,-1 0 1,0 0-1,-10 30 0,8-37 26,0-1-1,0 1 0,-1-1 0,-1 0 0,0-1 0,-1 0 1,0 0-1,-1 0 0,0-1 0,-17 15 0,-9 2 220,-2-2 0,0-1 0,-1-2 0,-1-1 0,-80 28 0,-215 46 566,-254 10-475,524-96-476,-103 11-193,131-18-148,0-1 1,-57-6 0,88 4 229,0 0-1,0 1 0,0-2 1,0 1-1,1 0 1,-1-1-1,-8-5 1,11 7 33,1-1 1,0 0-1,0 0 0,0 0 1,0 0-1,0 0 1,0 0-1,0-1 0,0 1 1,0 0-1,0 0 1,1-1-1,-1 1 0,1-1 1,-1 1-1,1 0 1,-1-1-1,1 1 0,0-1 1,0 1-1,-1-1 1,1 1-1,0-1 0,0 1 1,1-4-1,1-1-460,0 0 0,0 0 0,0-1 0,1 1 0,5-8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1.389"/>
    </inkml:context>
    <inkml:brush xml:id="br0">
      <inkml:brushProperty name="width" value="0.05" units="cm"/>
      <inkml:brushProperty name="height" value="0.05" units="cm"/>
      <inkml:brushProperty name="color" value="#FF0066"/>
    </inkml:brush>
  </inkml:definitions>
  <inkml:trace contextRef="#ctx0" brushRef="#br0">0 1 8386,'29'46'3171,"-22"-40"2064,7-6-5842,1 0 664,760 47-1190,-318-10-354,-420-35-1006,-22-2 22</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1.776"/>
    </inkml:context>
    <inkml:brush xml:id="br0">
      <inkml:brushProperty name="width" value="0.05" units="cm"/>
      <inkml:brushProperty name="height" value="0.05" units="cm"/>
      <inkml:brushProperty name="color" value="#FF0066"/>
    </inkml:brush>
  </inkml:definitions>
  <inkml:trace contextRef="#ctx0" brushRef="#br0">540 0 9834,'34'14'7275,"46"29"-6836,-77-41-291,69 41-537,112 90 0,-141-96 233,-1 1 1,-2 2-1,51 68 0,-86-101 158,1 0-2,0 1 1,-1 0-1,6 11 0,-10-15 0,0-1 0,0 0-1,0 0 1,0 0-1,0 0 1,-1 0 0,1 1-1,-1-1 1,0 0-1,0 1 1,0-1 0,-1 0-1,0 6 1,-2-1 3,0-1 0,0 1 0,0-1-1,-1 1 1,0-1 0,-1 0 0,1-1 0,-1 1 0,-9 8 0,-8 6 80,-30 23 0,52-44-82,-43 33 309,-95 52 1,-56 12 394,116-60-483,32-14-113,-265 118 69,297-135-239,-12 4-503,-26 7 0,45-15 246,1 0 0,-1-1 0,0 0 0,1-1 0,-1 1 0,0-1 0,1 0 0,-1-1 0,-11-2 0,10 0-90,0 0 0,1-1 0,-1-1 0,1 1 0,0-1 0,1 0 0,-7-6 0,12 10 383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2.887"/>
    </inkml:context>
    <inkml:brush xml:id="br0">
      <inkml:brushProperty name="width" value="0.05" units="cm"/>
      <inkml:brushProperty name="height" value="0.05" units="cm"/>
      <inkml:brushProperty name="color" value="#FF0066"/>
    </inkml:brush>
  </inkml:definitions>
  <inkml:trace contextRef="#ctx0" brushRef="#br0">65 671 7738,'4'-26'2020,"13"-64"1509,-14 78-3390,1 1 0,0 0 0,0 0-1,1 0 1,10-16 0,-15 26-135,1 0 0,0 0 0,-1 0 0,1 0 0,0 0 0,0 0-1,0 1 1,0-1 0,-1 0 0,1 1 0,0-1 0,0 0 0,1 1-1,-1-1 1,0 1 0,0-1 0,0 1 0,2-1 0,-3 1-86,1 0 37,-1 0 0,0 0 0,0 0 0,0 0 0,1 0 0,-1 0 0,0 0 0,0 1 0,0-1 0,0 0 0,1 0-1,-1 0 1,0 0 0,0 0 0,0 0 0,0 0 0,1 0 0,-1 0 0,0 0 0,0 1 0,0-1 0,0 0 0,0 0 0,1 0 0,-1 0-1,0 0 1,0 1 0,0-1 0,0 0 0,0 0 0,0 0 0,0 1 0,0-1 0,0 0 0,0 0 0,0 0 0,0 0 0,0 1 0,0-1-1,0 0 1,0 0 0,0 0 0,0 1 0,0-1 0,0 0 0,0 0 0,0 0 0,0 0 0,0 1 0,0-1 0,0 0 0,0 0 0,-1 0-1,1 0 1,0 1 0,0-1 0,0 0 0,0 0 0,-1 0 29,-8 11 14,0 0 1,-1-1 0,-15 13 0,-29 22 508,52-43-410,0 0 0,-1 0 0,1 0 0,-1-1 1,0 1-1,1-1 0,-1 0 0,-6 2 1,9-3-57,0 0 0,0 1 1,0-1-1,0 0 0,0 0 1,-1 0-1,1 0 1,0 0-1,0 0 0,0 0 1,0 0-1,-1 0 1,1 0-1,0 0 0,0 1 1,0-1-1,0 0 1,-1 0-1,1 0 0,0 0 1,0 0-1,0 0 1,0 0-1,-1 0 0,1-1 1,0 1-1,0 0 0,0 0 1,0 0-1,-1 0 1,1 0-1,0 0 0,0 0 1,0 0-1,0 0 1,0 0-1,-1-1 0,1 1 1,0 0-1,0 0 1,0 0-1,0 0 0,0 0 1,0-1-1,0 1 0,0 0 1,0 0-1,0 0 1,-1 0-1,1 0 0,0-1 1,0 1-1,2-2-10,0 1-1,1-1 1,-1 1-1,0 0 1,0-1-1,1 1 1,-1 0-1,0 0 1,1 1-1,-1-1 1,1 0-1,2 1 1,21-7 35,76-19-41,113-14 0,120-3-182,362-26-164,47-23 296,-665 79 36,-2-3 0,87-31 0,-153 44-31,-1-1 0,0-1 0,0 0 0,0-1 0,16-11 0,-25 16 13,0 0 0,1 0 0,-1 0 1,0 0-1,1-1 0,-1 1 0,0 0 1,0 0-1,0-1 0,0 1 0,0-1 1,0 1-1,-1-1 0,1 1 0,0-1 1,-1 1-1,1-1 0,-1 0 0,0 1 1,1-1-1,-1 0 0,0 1 0,0-1 1,0 0-1,0 1 0,0-1 0,-1 0 1,1 0-1,0 1 0,-1-1 0,1 1 0,-1-1 1,0 0-1,1 1 0,-1-1 0,0 1 1,0 0-1,0-1 0,0 1 0,0 0 1,0-1-1,-1 1 0,-1-2 0,-14-10-232,-1 0 0,-31-18 0,35 22-281,-54-31-672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1.358"/>
    </inkml:context>
    <inkml:brush xml:id="br0">
      <inkml:brushProperty name="width" value="0.05" units="cm"/>
      <inkml:brushProperty name="height" value="0.05" units="cm"/>
      <inkml:brushProperty name="color" value="#FF0066"/>
    </inkml:brush>
  </inkml:definitions>
  <inkml:trace contextRef="#ctx0" brushRef="#br0">1 264 9570,'22'15'2249,"-8"-15"679,0 3-4832,-2 2-1369,-5-10-464</inkml:trace>
  <inkml:trace contextRef="#ctx0" brushRef="#br0" timeOffset="1">67 217 6833,'-2'-94'225,"2"29"-225,3 7-2129</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3.740"/>
    </inkml:context>
    <inkml:brush xml:id="br0">
      <inkml:brushProperty name="width" value="0.05" units="cm"/>
      <inkml:brushProperty name="height" value="0.05" units="cm"/>
      <inkml:brushProperty name="color" value="#FF0066"/>
    </inkml:brush>
  </inkml:definitions>
  <inkml:trace contextRef="#ctx0" brushRef="#br0">106 388 6249,'41'4'5340,"-36"-4"-5066,0 0-1,1 0 1,-1 0-1,0 0 1,0 1-1,0 0 1,0 0-1,0 1 0,0-1 1,0 1-1,0 0 1,0 1-1,-1-1 1,6 4-1,-2 2-194,-1 0 0,0 1-1,-1 0 1,0 0 0,10 19 0,19 55 95,-33-79-167,18 53 14,-2 0 0,13 82 0,5 117 7,-4 110 18,-23-238-31,38 250-47,-44-357-35,0-1 0,2 1 1,9 23-1,-14-43 63,0 0-1,0-1 1,0 1-1,0-1 1,0 1-1,1 0 1,-1-1-1,0 1 1,0-1 0,1 1-1,-1-1 1,0 1-1,1-1 1,-1 1-1,0-1 1,1 1-1,-1-1 1,1 1-1,-1-1 1,1 1-1,-1-1 1,1 0 0,-1 1-1,1-1 1,-1 0-1,1 0 1,0 1-1,-1-1 1,1 0-1,-1 0 1,1 0-1,0 0 1,-1 0-1,1 0 1,-1 0 0,1 0-1,0 0 1,-1 0-1,1 0 1,0 0-1,0-1 1,1 0-1,0-1-1,0 1 1,0-1 0,0 0 0,0 0 0,0 0 0,-1 0 0,1 0 0,1-4-1,4-7 8,-1 0-1,0-1 0,-1 0 1,-1 0-1,0-1 0,0 1 1,1-29-1,-2 1-112,-4-72 1,-7 32-171,-3 1 1,-4 0-1,-3 2 0,-4 0 1,-43-102-1,-195-368-1237,208 448 1383,-40-90-58,75 150 203,1-2 1,-15-66 0,29 99 19,0 0 0,1-1 0,0 1 0,1-17 1,0 25-15,0-1 0,0 0 0,1 1 1,-1-1-1,1 1 0,0-1 1,0 0-1,0 1 0,0 0 1,0-1-1,0 1 0,1 0 0,-1-1 1,1 1-1,-1 0 0,1 0 1,0 0-1,0 0 0,0 1 0,0-1 1,4-2-1,1 1 28,0 0 0,0 1 0,0 0-1,0 0 1,0 1 0,1 0 0,-1 0 0,0 0-1,1 1 1,-1 0 0,0 1 0,1 0 0,-1 0-1,12 3 1,12 5 105,0 1 0,31 16 0,-61-26-143,121 59 557,159 104 0,38 21 0,-220-137-404,160 53 0,-188-78-130,2-3 0,0-3 0,90 6 0,-141-21-28,30-2 0,-37-1-9,1 2-1,0 0 1,28 4 0,-40-3 7,0 0 0,0 0 0,0 0 0,0 1 0,0 0 1,0-1-1,-1 1 0,1 1 0,-1-1 0,1 0 0,-1 1 0,0 0 0,0 0 0,6 6 0,-5-3-2,-1 0 0,1 0 0,-1 0 0,0 0 0,0 1 0,-1-1 0,0 1-1,2 9 1,-1 2-3,-1 1-1,-1 0 1,-1 0-1,0 0 0,-6 30 1,1-12-18,-2-1-1,-1 0 1,-3-1 0,0 0 0,-2 0-1,-2-1 1,-1-1 0,-2 0 0,-1-2-1,-1 0 1,-27 31 0,-80 73 189,-221 182 1,157-172 68,165-128-401,-2-1-1,0-1 0,-1-1 0,-1-1 0,-50 13 1,65-22-276,0-1 0,0-1 0,-1 0 1,1-1-1,-21-1 0,13-4-233,0 0-1,0-1 1,-22-9-1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4.800"/>
    </inkml:context>
    <inkml:brush xml:id="br0">
      <inkml:brushProperty name="width" value="0.05" units="cm"/>
      <inkml:brushProperty name="height" value="0.05" units="cm"/>
      <inkml:brushProperty name="color" value="#FF0066"/>
    </inkml:brush>
  </inkml:definitions>
  <inkml:trace contextRef="#ctx0" brushRef="#br0">0 0 5825,'87'113'2185,"-78"-93"143,2 0-1624,-3 1-256,3-7-448,0-8-2280,0-15 720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5.744"/>
    </inkml:context>
    <inkml:brush xml:id="br0">
      <inkml:brushProperty name="width" value="0.05" units="cm"/>
      <inkml:brushProperty name="height" value="0.05" units="cm"/>
      <inkml:brushProperty name="color" value="#FF0066"/>
    </inkml:brush>
  </inkml:definitions>
  <inkml:trace contextRef="#ctx0" brushRef="#br0">208 30 7450,'1'0'278,"-1"0"0,1 0 0,-1 0 0,1 0 1,-1 0-1,1-1 0,0 1 0,-1 0 1,1 0-1,-1-1 0,1 1 0,-1 0 0,1-1 1,-1 1-1,0 0 0,1-1 0,-1 1 0,1-1 1,-1 1-1,0-1 0,1 1 0,-1-1 0,0 1 1,1-2-1,-1 2-224,0-1 0,-1 0 0,1 1 0,0-1-1,0 1 1,-1-1 0,1 1 0,0-1 0,-1 1 0,1-1 0,0 1 0,-1 0 0,1-1 0,-1 1 0,1-1 0,-1 1 0,1 0-1,-1-1 1,0 1 0,-3-2-232,1 0 0,-1 1 0,0-1 1,0 1-1,0 0 0,-5-1 0,5 2 112,1 0 30,1-1 0,0 1 0,0 0 0,-1 0 0,1 1 0,0-1 0,0 0 0,-4 2 0,2 0 12,0 0 1,1 0 0,-1 0 0,1 1-1,0-1 1,0 1 0,-5 6 0,0-2 9,2-1 8,1-1-1,-1 1 1,1 1-1,0-1 1,0 1-1,1-1 1,0 1-1,0 1 1,1-1-1,0 0 1,0 1-1,0 0 1,1 0-1,-2 15 1,2 4 1,2 0 1,1 0-1,7 48 0,-6-61 13,2 1-1,-1-1 0,2 0 0,0-1 1,0 1-1,1-1 0,1 0 0,13 20 1,-16-29 8,-1 1 1,1-1 0,0 0 0,0 0 0,1 0-1,-1-1 1,1 1 0,0-1 0,-1 0 0,1 0 0,1-1-1,-1 0 1,0 1 0,1-2 0,8 3 0,-6-3 17,0-1-1,0 1 1,0-1 0,-1-1 0,1 0 0,0 0 0,0 0 0,-1-1-1,1 0 1,9-5 0,2-1 43,-1-2 0,0 0 0,0-1 0,-1-1-1,-1 0 1,0-1 0,26-29 0,-29 28-19,-1 0 0,-1-1 0,0-1-1,-1 0 1,-1 0 0,-1-1 0,8-19 0,-14 28-29,1 0 0,-1 0 0,-1 0 0,1 0 0,-2 0 0,1-1 0,-1 1 0,-1-10 0,0 12-11,0 0 0,0 1-1,0-1 1,-1 1 0,0 0-1,0 0 1,-1-1 0,0 1 0,1 1-1,-2-1 1,1 0 0,0 1-1,-6-5 1,3 3-13,0 1-1,-1 0 1,0 1 0,0-1-1,0 1 1,-1 1 0,1 0-1,-1 0 1,0 0 0,0 1-1,0 0 1,0 0-1,0 1 1,0 0 0,-1 1-1,-15 0 1,2 2 1,1 0 0,-1 1 1,0 2-1,1 0 0,-29 11 0,28-7-95,0 0 1,1 2-1,1 0 0,-23 17 1,35-23 48,1 0 0,0 1 0,0 0 0,0 1 0,1-1 0,0 1 0,0 0 0,1 1 0,0-1 0,0 1 0,1 0 0,0 1 0,-5 16 0,8-20 20,0 0 1,1 1-1,0-1 0,0 0 0,0 1 1,1-1-1,-1 0 0,1 1 0,1-1 1,-1 0-1,1 0 0,0 0 0,0 0 1,0 0-1,1 0 0,0-1 0,0 1 1,0-1-1,0 0 0,1 1 0,5 4 1,0-1 15,0 0 0,0-1 0,0 0 0,1-1 0,0 0 0,0 0 0,0-1 1,1 0-1,14 4 0,-5-4 62,0 0 1,0-2 0,0 0-1,0-1 1,1-1 0,0-1 0,-1-1-1,0-1 1,1 0 0,-1-2-1,0 0 1,0-1 0,26-11-1,-40 13-21,0 0 0,0 0 0,0 0 0,0-1 0,-1 0-1,1 0 1,-1 0 0,0-1 0,-1 0 0,1 0 0,-1 0 0,0-1-1,6-10 1,-8 12-22,0 1 1,-1-1-1,0-1 0,1 1 0,-2 0 1,1 0-1,0 0 0,-1 0 0,0-1 1,0 1-1,0 0 0,0 0 0,-1-1 0,0 1 1,0 0-1,0 0 0,0 0 0,0 0 1,-1 0-1,0 0 0,0 0 0,0 1 1,-5-7-1,3 4-39,-2-1 0,1 1 0,0 0 0,-1 1 0,0 0 0,-1 0 0,1 0 0,-1 0 0,0 1 0,0 0 0,0 1 0,-1-1 0,1 2 0,-1-1 0,0 1 0,1 0 0,-1 0 0,0 1 0,0 0 0,-1 1 0,1 0 0,-13 1 0,-4 2 15,0 1 0,1 1 0,0 2 1,0 0-1,0 1 0,-23 12 0,17-6-239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6.367"/>
    </inkml:context>
    <inkml:brush xml:id="br0">
      <inkml:brushProperty name="width" value="0.05" units="cm"/>
      <inkml:brushProperty name="height" value="0.05" units="cm"/>
      <inkml:brushProperty name="color" value="#FF0066"/>
    </inkml:brush>
  </inkml:definitions>
  <inkml:trace contextRef="#ctx0" brushRef="#br0">379 116 7210,'-2'-13'1008,"0"0"1,-2 1 0,1-1-1,-2 1 1,0 0 0,0 0 0,-8-12-1,13 24-993,0 0 0,0-1-1,0 1 1,-1 0 0,1 0-1,0-1 1,0 1 0,0 0-1,0 0 1,-1-1 0,1 1 0,0 0-1,0 0 1,-1 0 0,1 0-1,0-1 1,0 1 0,-1 0-1,1 0 1,0 0 0,0 0-1,-1 0 1,1 0 0,0 0-1,0-1 1,-1 1 0,1 0 0,0 0-1,-1 0 1,1 0 0,0 0-1,-1 0 1,1 1 0,0-1-1,0 0 1,-1 0 0,1 0-1,0 0 1,0 0 0,-1 0-1,1 1 1,-13 16-89,-6 19-77,2 0 0,-17 54 0,28-72 60,0 1 0,2 0 1,0 0-1,1 0 0,1 0 1,1 0-1,0 1 0,2-1 0,3 29 1,-3-40 46,1 0 0,-1 0 0,1 0-1,1-1 1,0 1 0,0-1 0,0 0 0,5 8 0,-6-11 35,1-1 0,-1 0 0,1 0 0,0 0 0,0 0 0,0 0 0,0 0 0,1-1 0,-1 0 0,1 0 0,-1 0 0,1 0 0,0 0 0,0-1 0,0 1 0,0-1 0,4 1 0,-1-1 98,0 0 1,0 0-1,0-1 0,0 0 1,0 0-1,0-1 0,0 0 1,-1 0-1,1-1 0,0 1 1,-1-2-1,1 1 0,-1-1 1,1 0-1,-1 0 0,0 0 0,0-1 1,-1 0-1,1 0 0,-1-1 1,0 1-1,0-1 0,0 0 1,-1-1-1,0 1 0,0-1 1,0 0-1,0 0 0,-1 0 1,0 0-1,-1-1 0,1 1 1,-1-1-1,0 1 0,-1-1 1,0 0-1,0 0 0,0 0 1,-1 0-1,0 0 0,0 0 1,-1 0-1,0 1 0,0-1 1,-4-13-1,2 12 4,0 0 1,-1 1-1,1-1 1,-2 1-1,1 0 1,-1 0-1,-8-9 1,10 12-90,-1 1 0,0 0-1,0 0 1,0 0 0,0 0 0,0 1-1,-1-1 1,1 1 0,-1 0 0,-4-1-1,-19-8-10,-1 1 0,-1 2-1,-30-5 1,32 9-29,-1 2 1,0 0-1,-35 4 0,56-1-24,0 0 0,-1 0 0,1 0 1,-15 6-1,19-5-1,0 0 1,1 0 0,-1 0-1,0 1 1,-5 4 0,0 1-58,8-8 104,-1 1-1,1-1 1,1 1-1,-1 0 0,0-1 1,0 1-1,0 0 1,0-1-1,0 1 0,0 0 1,1 0-1,-1 0 1,0 0-1,1 0 1,-1 0-1,1 0 0,-1 0 1,1 0-1,-1 0 1,1 0-1,0 0 0,0 0 1,-1 0-1,1 1 1,0-1-1,0 0 0,0 0 1,0 0-1,0 0 1,0 0-1,1 0 0,-1 1 1,0-1-1,0 0 1,1 0-1,-1 0 0,2 1 1,4 6-62,1-2-1,0 1 1,0-1 0,0 0 0,1 0 0,0-1 0,0 0-1,15 6 1,66 23-700,-89-34 764,1 0 0,-1 0-1,1 0 1,-1 1 0,1-1 0,-1 0 0,0 0-1,1 1 1,-1-1 0,1 0 0,-1 0 0,0 1-1,1-1 1,-1 0 0,0 1 0,0-1-1,1 0 1,-1 1 0,0-1 0,0 1 0,1-1-1,-1 1 1,0-1 0,0 0 0,0 1 0,0-1-1,0 1 1,0-1 0,0 1 0,0-1-1,0 1 1,0-1 0,0 1 0,0-1 0,0 0-1,0 2 1,-13 12-435,12-13 343,0-1-1,0 1 0,0 0 1,0 0-1,0 0 0,0 0 1,0 0-1,0 1 0,0-1 1,0 0-1,1 0 0,-1 1 1,0-1-1,0 3 1,6-5-2397,9-6 126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7.045"/>
    </inkml:context>
    <inkml:brush xml:id="br0">
      <inkml:brushProperty name="width" value="0.05" units="cm"/>
      <inkml:brushProperty name="height" value="0.05" units="cm"/>
      <inkml:brushProperty name="color" value="#FF0066"/>
    </inkml:brush>
  </inkml:definitions>
  <inkml:trace contextRef="#ctx0" brushRef="#br0">7 0 8586,'-7'35'7188,"10"17"-7268,1-5 175,-4 86-364,0 29-260,2-130 357,1 0-1,12 56 1,-13-80 130,0 0 1,1 1 0,0-1-1,1-1 1,5 11 0,-8-16 34,0-1 1,0 1 0,1 0 0,-1-1 0,0 1 0,1-1 0,0 1 0,-1-1 0,1 0 0,0 1-1,-1-1 1,1 0 0,0 0 0,0 0 0,0-1 0,0 1 0,0 0 0,0-1 0,0 1 0,0-1-1,1 0 1,-1 0 0,0 0 0,0 0 0,3 0 0,1-1 15,-1-1 1,0 1-1,0-1 1,0 0-1,0-1 0,0 1 1,0-1-1,0 0 1,-1 0-1,1 0 0,-1-1 1,5-4-1,6-8 151,22-29-1,-32 39-123,14-20 260,-1 0 1,-2-1-1,0-1 0,-2-1 0,11-30 0,-19 43-82,-1-1-1,0 1 1,-2 0 0,0-1 0,0 0 0,-2 0 0,0 0-1,-1 0 1,-1 0 0,0 1 0,-5-20 0,5 32-185,1 1 1,-1-1-1,-1 0 1,1 1-1,0 0 1,-1-1-1,0 1 1,0 0-1,0 0 1,0 0-1,0 0 1,-1 0-1,-2-3 1,3 5-25,0 0 1,0 0-1,0 0 1,0 0-1,0 0 1,0 0 0,-1 1-1,1-1 1,0 1-1,0 0 1,0-1-1,-1 1 1,1 0-1,0 0 1,0 1-1,-1-1 1,1 0-1,0 1 1,0-1-1,0 1 1,-1 0-1,1 0 1,-3 1-1,-7 4-51,1 1 0,-1 0-1,1 0 1,1 1 0,0 0 0,-12 13-1,-54 65-850,41-44 148,-15 13-808,49-54 1513,0 0 1,1 0-1,-1 0 0,0 0 1,1 0-1,-1 0 1,1 0-1,-1 0 0,1 1 1,0-1-1,0 0 1,-1 0-1,1 0 0,0 0 1,0 1-1,0-1 1,0 0-1,0 1 0,0 1-137,0-2-252,4-1-2885,1-1 928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7.874"/>
    </inkml:context>
    <inkml:brush xml:id="br0">
      <inkml:brushProperty name="width" value="0.05" units="cm"/>
      <inkml:brushProperty name="height" value="0.05" units="cm"/>
      <inkml:brushProperty name="color" value="#FF0066"/>
    </inkml:brush>
  </inkml:definitions>
  <inkml:trace contextRef="#ctx0" brushRef="#br0">277 0 7434,'-11'2'7141,"10"-2"-7118,-1 1 0,1 0 0,-1 0 0,1 0 0,0 0 0,-1 0 0,1 0 0,0 1 0,0-1 0,0 0 0,-1 1 0,1-1 0,1 0 0,-1 1 0,-1 2 0,-15 27-180,2 0 0,-12 35 0,21-46 48,0 0-1,2 1 0,0-1 0,1 1 0,1 0 0,1 0 0,1-1 0,1 1 0,5 35 1,-4-46 62,0 0 0,0-1 1,0 1-1,1-1 1,1 0-1,0 0 1,0 0-1,0-1 1,11 15-1,-13-20 48,1 0 0,-1 0 0,1 0 0,0 0 0,0-1 0,0 1 0,1-1 0,-1 1 0,1-1-1,-1 0 1,1-1 0,0 1 0,0-1 0,-1 1 0,1-1 0,0 0 0,0-1 0,0 1 0,0-1 0,1 1 0,-1-1-1,0 0 1,0-1 0,0 1 0,6-2 0,-2 0 121,1-1-1,-1 0 1,0 0-1,0-1 1,-1 0-1,1 0 1,-1-1-1,0 0 1,0 0-1,-1-1 1,1 0-1,-1 0 1,0 0 0,-1-1-1,0 1 1,0-2-1,0 1 1,-1 0-1,0-1 1,5-14-1,-5 11 16,0 0-1,-1 0 1,-1 0-1,0-1 1,0 1 0,-1-1-1,-1 1 1,0-1-1,0 1 1,-1-1-1,-1 1 1,0-1-1,0 1 1,-1 0 0,-5-12-1,6 19-118,0-3-6,-1 0 0,0 0 1,-1 1-1,0-1 0,-5-7 0,7 13-38,1-1-1,0 1 1,-1-1 0,1 1-1,-1 0 1,0 0 0,1 0-1,-1 0 1,0 0 0,0 0-1,1 0 1,-1 0 0,0 1-1,0-1 1,0 1 0,0-1 0,0 1-1,0 0 1,0 0 0,0 0-1,0 0 1,0 0 0,0 0-1,0 0 1,-4 2 0,-11 4-292,-1 2 0,1 0 1,-26 16-1,0 0-216,-56 32-590,23-11-1775,19-14 589</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8.493"/>
    </inkml:context>
    <inkml:brush xml:id="br0">
      <inkml:brushProperty name="width" value="0.05" units="cm"/>
      <inkml:brushProperty name="height" value="0.05" units="cm"/>
      <inkml:brushProperty name="color" value="#FF0066"/>
    </inkml:brush>
  </inkml:definitions>
  <inkml:trace contextRef="#ctx0" brushRef="#br0">346 467 7970,'2'0'355,"0"0"0,0-1-1,0 1 1,-1-1 0,1 0 0,0 1 0,-1-1 0,1 0 0,0 0 0,-1 0 0,1 0 0,-1 0-1,1-1 1,-1 1 0,0 0 0,0-1 0,2-1 0,-1 0-159,0 0 0,-1-1 0,1 1 1,-1 0-1,0-1 0,0 1 0,0-1 0,1-5 0,-1 1-196,-1 1 0,1-1-1,-2 0 1,1 0 0,-1 0 0,0 1-1,-1-1 1,-2-8 0,3 12-37,-1 0 0,0 0 1,0-1-1,0 1 0,-1 0 1,1 1-1,-1-1 0,0 0 1,0 1-1,0-1 0,-1 1 0,1 0 1,-1 0-1,1 1 0,-1-1 1,0 1-1,0-1 0,-5 0 1,6 2-7,0 0 1,0 0 0,0 1 0,0-1 0,0 1-1,0 0 1,0 0 0,-1 0 0,1 0-1,0 0 1,0 1 0,0 0 0,0 0-1,0-1 1,0 2 0,0-1 0,0 0 0,1 0-1,-1 1 1,0 0 0,1-1 0,-1 1-1,1 0 1,-1 1 0,1-1 0,0 0-1,0 0 1,-2 4 0,-1 1-43,1 0 1,-1 0-1,1 1 1,1 0-1,-1 0 1,1 0-1,1 0 1,-1 1-1,1-1 1,1 1-1,-1 8 1,1-6 37,0 1 1,1-1 0,1 0-1,0 1 1,1-1 0,0 0 0,0 0-1,4 11 1,-4-18 47,-1 0 0,1-1 0,0 1 1,0-1-1,0 1 0,0-1 0,1 0 0,-1 0 0,1 0 0,0 0 0,3 3 0,-4-5 15,-1 0 0,1 0-1,-1-1 1,1 1 0,-1 0-1,1-1 1,-1 1 0,1-1-1,0 1 1,-1-1 0,1 0-1,0 0 1,-1 0 0,1 0-1,0 0 1,-1 0-1,1 0 1,0 0 0,-1-1-1,1 1 1,0-1 0,-1 1-1,1-1 1,-1 0 0,1 0-1,-1 1 1,1-1 0,-1 0-1,3-2 1,3-4 81,0 0 1,0 0 0,0-1-1,-1 0 1,0 0-1,-1 0 1,1-1-1,-2 0 1,1 0-1,-1 0 1,5-19 0,-1-2 112,-1 0 1,3-50 0,-7 54-64,-2 1 0,-1-1 1,-5-34-1,4 47-82,-2 1 1,1 0-1,-1 0 1,-1 1-1,0-1 0,-1 1 1,0 0-1,-1 0 0,-7-12 1,11 21-58,1 0 0,-1-1 1,0 1-1,0 0 0,0 0 0,0 0 1,0 0-1,0 1 0,0-1 0,-1 1 0,1-1 1,0 1-1,-1 0 0,0 0 0,1 0 1,-1 0-1,1 0 0,-1 0 0,0 1 1,0-1-1,-3 1 0,2 0-7,0 1-1,0 0 1,0 0-1,0 0 1,0 1-1,0-1 1,0 1-1,0 0 1,0 0-1,1 0 1,-1 0-1,-4 5 1,-7 7-74,1 1 0,0 0 0,1 1 0,-15 24-1,-1 3-1100,3 2 0,1 0 0,-29 78-1,39-74-1381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9.035"/>
    </inkml:context>
    <inkml:brush xml:id="br0">
      <inkml:brushProperty name="width" value="0.05" units="cm"/>
      <inkml:brushProperty name="height" value="0.05" units="cm"/>
      <inkml:brushProperty name="color" value="#FF0066"/>
    </inkml:brush>
  </inkml:definitions>
  <inkml:trace contextRef="#ctx0" brushRef="#br0">128 1 5593,'4'8'10835,"-4"-8"-10838,0 0 1,0 0-1,0 1 0,0-1 1,-1 0-1,1 0 0,0 0 1,0 0-1,0 0 0,0 0 1,0 0-1,0 0 0,0 1 1,0-1-1,0 0 0,0 0 1,0 0-1,-1 0 0,1 0 1,0 0-1,0 0 1,0 0-1,0 0 0,0 0 1,0 0-1,0 0 0,-1 0 1,1 0-1,0 0 0,0 0 1,0 0-1,0 0 0,0 0 1,0 0-1,0 0 0,-1 0 1,1 0-1,0 0 0,0 0 1,0 0-1,0 0 0,0 0 1,0 0-1,0 0 1,-1 0-1,1 0 0,0 0 1,0 0-1,0-1 0,0 1 1,0 0-1,0 0 0,0 0 1,0 0-1,0 0 0,0 0 1,0 0-1,-1 0 0,1-1 1,0 1-1,0 0 0,0 0 1,0 0-1,0 0 0,-2 1-22,0 1 0,1 0-1,-1 0 1,0 0-1,1 0 1,-1 0 0,1 0-1,0 0 1,0 0 0,-2 5-1,-7 14-36,3-8 32,-11 21-65,2 1 0,-15 44 0,10-5-154,20-66 209,-1 0-1,1 0 1,1 1 0,-1-1 0,1 0 0,2 16 0,-1-21 31,-1-1 0,1 0 0,0 0 0,-1 0 0,1 0 0,0 0 0,0 0 0,0 0 0,0 0 0,1 0 0,-1 0 0,0-1 0,1 1-1,-1 0 1,1-1 0,0 0 0,-1 1 0,4 1 0,-1-1 4,-1-1 0,1 0 0,-1 0 0,0 0 0,1 0 0,0 0 0,-1-1 0,1 0 0,-1 1 0,6-2 0,5 0 18,-1-1 0,1-1 0,-1 0 0,23-10 0,-12 4 111,-1-1 0,38-23 0,-49 25 27,-1 0 0,0-1 0,0 0 0,-1 0 0,0-1 0,13-18-1,-21 26-110,-1 0 0,1 0 0,-1 0 0,0 0 0,1 0 1,-1 0-1,0-1 0,-1 1 0,1 0 0,0-1 0,-1 1 0,1-1 0,-1 1 0,0-1 0,0 1 0,0-1 0,0 1 0,0-1 0,0 1 0,-1-1 0,1 1 0,-1 0 0,0-1 0,1 1 0,-1 0 0,0-1 0,-1 1 0,1 0 0,0 0 0,-1 0 0,1 0 0,-3-2 0,1 0-62,-1 1 1,1 1-1,-1-1 1,0 0 0,0 1-1,0 0 1,0 0-1,0 0 1,0 0 0,-1 1-1,1-1 1,0 1-1,-1 0 1,1 1 0,-1-1-1,0 1 1,-4 0-1,-9 2-454,0 1 0,0 0 0,1 2-1,0 0 1,-1 1 0,-23 12 0,3-2-1181,-46 17-1237</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49.826"/>
    </inkml:context>
    <inkml:brush xml:id="br0">
      <inkml:brushProperty name="width" value="0.05" units="cm"/>
      <inkml:brushProperty name="height" value="0.05" units="cm"/>
      <inkml:brushProperty name="color" value="#FF0066"/>
    </inkml:brush>
  </inkml:definitions>
  <inkml:trace contextRef="#ctx0" brushRef="#br0">0 259 7810,'43'-15'4621,"-2"-1"-3568,31-10-1135,-54 21 161,0 1 0,0 1 1,0 1-1,0 1 0,1 0 1,-1 1-1,26 4 0,-3-1 44,7 0 7,232 2 562,-247-7-668,0-2 0,-1-1 0,0-2 0,0-1 0,0-1 0,46-21 0,145-76-674,-212 101 568,0 0 0,0 0 1,1 1-1,0 1 0,14-3 0,-23 5 30,0 1 0,1-1 0,-1 1 0,0 0 0,0 0 0,0 0 0,0 1 0,0-1 0,0 1 0,0 0 0,0-1 0,0 1 0,0 1 0,0-1 0,0 0 0,-1 1 0,1-1 0,0 1 0,-1 0 0,0 0 0,1 0 0,-1 0 0,0 0 0,0 1 0,3 4 0,-2-2-393,0 0-1,-1 0 1,1 1-1,2 9 1,5 33-1662</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0.371"/>
    </inkml:context>
    <inkml:brush xml:id="br0">
      <inkml:brushProperty name="width" value="0.05" units="cm"/>
      <inkml:brushProperty name="height" value="0.05" units="cm"/>
      <inkml:brushProperty name="color" value="#FF0066"/>
    </inkml:brush>
  </inkml:definitions>
  <inkml:trace contextRef="#ctx0" brushRef="#br0">0 0 5329,'15'10'5912,"12"-1"-4117,0 0-952,1 5-474,0 1 1,0 2-1,-2 1 0,0 1 1,37 35-1,-12-3-109,62 78 1,110 191-18,-57-72-473,-140-213-15,1-2 1,62 61-1,-80-85-83,2 0-1,-1-1 0,1 0 0,0-1 0,1 0 0,0-1 1,0 0-1,0-1 0,1 0 0,0-1 0,0 0 0,0-1 1,25 2-1,18-9-2241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1.700"/>
    </inkml:context>
    <inkml:brush xml:id="br0">
      <inkml:brushProperty name="width" value="0.05" units="cm"/>
      <inkml:brushProperty name="height" value="0.05" units="cm"/>
      <inkml:brushProperty name="color" value="#FF0066"/>
    </inkml:brush>
  </inkml:definitions>
  <inkml:trace contextRef="#ctx0" brushRef="#br0">76 0 8218,'26'129'4008,"-21"-98"-3913,-2 0 0,-2 1 0,0 0 0,-6 36 0,1-13 440,2 0 0,6 74 0,1 6-2,-4-20-355,-1 107-46,-2-167-150,-1-6-159,8 93 1,-5-141 163,0 1 1,0-1-1,0 0 1,0 0-1,0 1 1,1-1-1,-1 0 1,1 0-1,-1 1 1,1-1-1,-1 0 1,1 0-1,-1 0 1,1 0-1,0 0 1,1 2-1,-2-3 4,1 0 0,-1 0 0,1 0-1,-1 0 1,1 0 0,-1 0 0,1 1-1,-1-1 1,1-1 0,-1 1 0,1 0-1,-1 0 1,1 0 0,-1 0 0,1 0 0,-1 0-1,1 0 1,-1-1 0,1 1 0,-1 0-1,1 0 1,-1-1 0,0 1 0,1 0 0,-1-1-1,1 1 1,-1-1 0,5-4-71,0-1-1,-1 1 1,0-1 0,6-12 0,8-22-887,-1-1 1,13-54 0,-25 81 675,33-116-2047</inkml:trace>
  <inkml:trace contextRef="#ctx0" brushRef="#br0" timeOffset="1">428 298 8210,'23'192'1744,"-61"-110"817,-2-6-2561,-17-2-88,5-18-72,-7-7 160,5-21-16,4-17 248,14-16 16,0-15 40,16-10-232,12-12-1312,14-5-1425,26-2-56</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0.882"/>
    </inkml:context>
    <inkml:brush xml:id="br0">
      <inkml:brushProperty name="width" value="0.05" units="cm"/>
      <inkml:brushProperty name="height" value="0.05" units="cm"/>
      <inkml:brushProperty name="color" value="#FF0066"/>
    </inkml:brush>
  </inkml:definitions>
  <inkml:trace contextRef="#ctx0" brushRef="#br0">0 125 7514,'23'-13'2046,"1"2"1,0 1-1,30-9 1,-13 8-1094,54-7 0,176-3-1264,-264 21 444,476-1-236,-320 7-209,165 4-802,-203-8-1067,182-22 0,-182 2-242</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1.547"/>
    </inkml:context>
    <inkml:brush xml:id="br0">
      <inkml:brushProperty name="width" value="0.05" units="cm"/>
      <inkml:brushProperty name="height" value="0.05" units="cm"/>
      <inkml:brushProperty name="color" value="#FF0066"/>
    </inkml:brush>
  </inkml:definitions>
  <inkml:trace contextRef="#ctx0" brushRef="#br0">23 30 5793,'-22'-29'5777,"22"68"-4424,7 3-961,8 17-848,11 2 928,29-2 208,-5 4-72,7 12 264,-1-6-152,1 12 89,-9-9-257,-6 16-40,-12-3-368,-6 13-440,-11-2-416,-2 11 3544,-9-11-6537,0-4 3153</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2.099"/>
    </inkml:context>
    <inkml:brush xml:id="br0">
      <inkml:brushProperty name="width" value="0.05" units="cm"/>
      <inkml:brushProperty name="height" value="0.05" units="cm"/>
      <inkml:brushProperty name="color" value="#FF0066"/>
    </inkml:brush>
  </inkml:definitions>
  <inkml:trace contextRef="#ctx0" brushRef="#br0">0 311 7722,'4'3'588,"-1"0"1,1 0 0,0-1 0,0 0 0,0 0-1,0 0 1,1 0 0,-1 0 0,1-1 0,-1 0-1,8 1 1,54 4 511,-55-6-769,79-1 305,0-4 0,178-34-1,225-66-1517,173-29-1570,-433 105 1490,261 1 0,100 50-655,-442-6-384,-5-4 122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2.833"/>
    </inkml:context>
    <inkml:brush xml:id="br0">
      <inkml:brushProperty name="width" value="0.05" units="cm"/>
      <inkml:brushProperty name="height" value="0.05" units="cm"/>
      <inkml:brushProperty name="color" value="#FF0066"/>
    </inkml:brush>
  </inkml:definitions>
  <inkml:trace contextRef="#ctx0" brushRef="#br0">1 202 7226,'0'6'343,"1"0"0,0-1 1,0 1-1,1 0 0,0-1 1,0 1-1,0-1 0,0 1 1,1-1-1,0 0 0,0 0 1,0 0-1,5 4 0,-4-5-299,0-1 0,0 1-1,1-1 1,-1-1-1,1 1 1,0 0-1,0-1 1,0 0-1,0 0 1,0-1 0,0 1-1,0-1 1,1 0-1,-1-1 1,6 1-1,16 0-21,1-1-1,51-7 0,55-18-116,-96 17 62,266-66-280,-99 22 120,441-66 46,-419 97 354,237 9 1,210 45 229,-434-7-409,118 9-2502,-184-30 554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3.344"/>
    </inkml:context>
    <inkml:brush xml:id="br0">
      <inkml:brushProperty name="width" value="0.05" units="cm"/>
      <inkml:brushProperty name="height" value="0.05" units="cm"/>
      <inkml:brushProperty name="color" value="#FF0066"/>
    </inkml:brush>
  </inkml:definitions>
  <inkml:trace contextRef="#ctx0" brushRef="#br0">0 1 7610,'41'13'1728,"15"1"649,6 3-2385,20-2-2297,3-1 625</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3.980"/>
    </inkml:context>
    <inkml:brush xml:id="br0">
      <inkml:brushProperty name="width" value="0.05" units="cm"/>
      <inkml:brushProperty name="height" value="0.05" units="cm"/>
      <inkml:brushProperty name="color" value="#FF0066"/>
    </inkml:brush>
  </inkml:definitions>
  <inkml:trace contextRef="#ctx0" brushRef="#br0">1200 10 5297,'-8'-6'2353,"-23"3"47,-69 32-1328,37 32-263,0 15-385,-18 36 120,-2 4-96,-13 41 136,7-2-192,-16 20 56,5-25-200,-1-3-144,8-43-352,-10-29-2752,19-53 671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4.354"/>
    </inkml:context>
    <inkml:brush xml:id="br0">
      <inkml:brushProperty name="width" value="0.05" units="cm"/>
      <inkml:brushProperty name="height" value="0.05" units="cm"/>
      <inkml:brushProperty name="color" value="#FF0066"/>
    </inkml:brush>
  </inkml:definitions>
  <inkml:trace contextRef="#ctx0" brushRef="#br0">152 85 5857,'-78'-59'1169,"45"46"-1169,-8 0-1169</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4.726"/>
    </inkml:context>
    <inkml:brush xml:id="br0">
      <inkml:brushProperty name="width" value="0.05" units="cm"/>
      <inkml:brushProperty name="height" value="0.05" units="cm"/>
      <inkml:brushProperty name="color" value="#FF0066"/>
    </inkml:brush>
  </inkml:definitions>
  <inkml:trace contextRef="#ctx0" brushRef="#br0">1 174 6777,'18'-82'2281,"4"58"319,10-5-1671,1 7-649,8 5-48,1 19-288,12 17-192,1 19-272,17 38-849,-2 12-223,21 29-945,-1 2-407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6.113"/>
    </inkml:context>
    <inkml:brush xml:id="br0">
      <inkml:brushProperty name="width" value="0.05" units="cm"/>
      <inkml:brushProperty name="height" value="0.05" units="cm"/>
      <inkml:brushProperty name="color" value="#FF0066"/>
    </inkml:brush>
  </inkml:definitions>
  <inkml:trace contextRef="#ctx0" brushRef="#br0">1 372 9066,'0'1'259,"1"-1"-1,0 0 1,0 0-1,0 1 1,0-1 0,0 0-1,0 0 1,0 0-1,0 0 1,0 0-1,0 0 1,0 0 0,0 0-1,0 0 1,0-1-1,0 1 1,0 0 0,-1-1-1,1 1 1,0-1-1,0 1 1,0-1 0,1 0-1,8-20 4597,-6 11-4667,-3 9-208,0 0 1,0 0-1,-1 0 0,1 0 0,0 0 1,0 0-1,0 0 0,1 0 1,-1 0-1,0 1 0,0-1 1,0 0-1,0 1 0,1-1 0,-1 1 1,0 0-1,1-1 0,-1 1 1,0 0-1,1 0 0,-1 0 1,0 0-1,1 0 0,-1 0 0,0 0 1,3 0-1,-1 0-43,43-1-883,75 8 0,-101-5 723,221 35-2439,-98-11 1442,392 36-2828,-382-55 3939,196-15 0,-284 2 769,1-2 1,68-19 0,-100 19-373,-1-3 0,0 0 1,-1-2-1,0-2 0,50-31 0,24-35 75,-102 79-367,-1 1 0,1-1 1,0 1-1,0-1 0,0 1 0,0 1 0,0-1 1,0 0-1,0 1 0,0 0 0,0 0 1,0 0-1,0 0 0,0 1 0,0 0 0,0-1 1,0 2-1,0-1 0,0 0 0,0 1 1,-1-1-1,5 3 0,9 6-56,-1 0-1,1 1 1,17 16 0,-34-27 58,35 32-108,-25-23 94,0 1-1,0-1 0,1-1 1,0 0-1,1 0 0,23 11 1,-33-18 92,0 0 0,0 0 0,0-1 0,1 1 0,-1-1-1,0 1 1,0-1 0,1 0 0,-1 0 0,0 0 0,1 0 0,-1-1 0,0 1 0,0 0 0,1-1 0,-1 0 0,3-1 0,-3 1 17,-1 0-1,1 0 1,0 0 0,-1-1 0,0 1-1,1-1 1,-1 1 0,0-1-1,1 0 1,-1 1 0,0-1 0,0 0-1,-1 0 1,1 0 0,1-3-1,0-4 117,-1 1-1,0-1 1,0 0-1,0 0 1,-1 0-1,-1 0 1,-1-9-1,0 1-118,-1 1 0,-1-1 0,0 1 0,-1 0 0,-1 0 0,-1 0 0,0 1 0,-1 0 1,-1 1-1,-14-20 0,17 26-118,-1 0 0,0 1 1,0 0-1,-1 0 0,1 1 1,-2 0-1,1 0 0,-1 1 1,1 0-1,-1 0 0,-1 1 1,1 0-1,-1 1 0,1 0 1,-1 1-1,0 0 0,0 0 1,0 1-1,-11 0 1,-4 2-137,0 1 0,0 1 0,1 2 0,-1 0 0,1 2 0,-31 12 0,-1 5-124,-80 46 0,103-50 243,1 1 0,-32 28 0,49-36 40,0 1 0,0 0 0,1 1 0,1 1 0,-19 30 0,31-45 6,0 0 0,0 0 0,1 1 0,-1-1 0,0 0 0,1 1-1,-1-1 1,1 1 0,-1-1 0,1 0 0,0 1 0,0-1 0,0 1 0,-1-1 0,1 1 0,1-1 0,-1 1 0,0-1-1,1 3 1,-1-3 2,1 0-1,0 0 0,0 0 1,-1 0-1,1 0 0,0-1 1,0 1-1,0 0 0,0-1 1,0 1-1,0 0 0,0-1 1,0 1-1,0-1 0,0 0 1,0 1-1,0-1 0,0 0 1,3 0-1,6 1 35,0-1 0,0 0 0,0-1 0,16-2 0,-22 2-16,77-14 508,113-37 1,72-40 922,-254 88-1230,0 0 1,0-1-1,0-1 0,-1 0 0,15-10 1,-26 16-216,0 0 1,0 0-1,0 0 1,0 0-1,1 0 1,-1 0-1,0 0 1,0 0-1,0 0 1,0-1-1,0 1 1,0 0-1,0 0 1,0 0-1,0 0 1,0 0-1,1 0 1,-1 0-1,0 0 1,0 0-1,0 0 1,0 0-1,0 0 1,0-1-1,0 1 1,0 0-1,0 0 1,0 0-1,0 0 1,0 0-1,0 0 1,0 0-1,0 0 1,0-1-1,0 1 1,0 0-1,0 0 1,0 0 0,0 0-1,0 0 1,0 0-1,0 0 1,0 0-1,0 0 1,0-1-1,0 1 1,0 0-1,0 0 1,-1 0-1,1 0 1,0 0-1,0 0 1,0 0-1,-9-2 199,-22 3-109,-67 8-82,-95 22 0,107-11 11,53-11-279,-55 8 0,88-17 247,0 0-1,0 0 0,-1 0 0,1 0 0,0 0 0,0 0 0,0 0 1,0 0-1,0 0 0,0 0 0,0 0 0,-1 0 0,1 0 0,0 0 1,0 0-1,0 0 0,0 0 0,0 0 0,0 0 0,0 0 0,-1 0 1,1 0-1,0 0 0,0 0 0,0 0 0,0 0 0,0 0 0,0 1 1,0-1-1,0 0 0,0 0 0,0 0 0,-1 0 0,1 0 1,0 0-1,0 0 0,0 0 0,0 1 0,0-1 0,0 0 0,0 0 1,0 0-1,0 0 0,0 0 0,0 0 0,0 1 0,0-1 0,0 0 1,0 0-1,0 0 0,0 0 0,0 0 0,0 0 0,0 0 0,1 1 1,-1-1-1,0 0 0,0 0 0,7 8-153,-6-7 127,70 65-137,2-3-1,91 60 1,-157-118 177,-2-2 12,1 1 1,-1-1-1,0 0 0,11 4 0,-15-7-10,0 0 0,0 1 0,-1-1 0,1 0 0,0 0 0,0 0-1,0 0 1,0 0 0,-1 0 0,1 0 0,0 0 0,0 0 0,0 0 0,0 0 0,-1-1 0,1 1 0,0 0-1,0 0 1,-1-1 0,1 1 0,0-1 0,0 1 0,-1-1 0,1 1 0,-1-1 0,1 1 0,0-1-1,-1 1 1,1-1 0,-1 0 0,1 1 0,-1-1 0,1 0 0,-1 0 0,0 1 0,1-1 0,-1 0-1,0 0 1,0 0 0,1-1 0,1-8 59,0-1-1,-1 0 1,0 1-1,-1-1 0,0 0 1,-1 0-1,-2-10 1,-2-9-3,-11-35 0,10 43-133,-1 0-1,-1 1 1,0 1 0,-2-1 0,-1 1 0,0 1 0,-1 0 0,-1 0 0,-1 2-1,-1-1 1,-20-18 0,30 31-73,-1 1 0,1 0 0,0 0 0,-1 0 1,0 0-1,0 1 0,0 0 0,0 1 0,-1-1 0,1 1 0,-1 0 0,1 0 0,-1 1 0,0 0 0,0 0 0,1 1 0,-1 0 0,0 0 0,0 1 0,0-1 1,1 2-1,-1-1 0,0 1 0,-6 2 0,-3 3-1530,-32 20 0,-27 21-1578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7.469"/>
    </inkml:context>
    <inkml:brush xml:id="br0">
      <inkml:brushProperty name="width" value="0.05" units="cm"/>
      <inkml:brushProperty name="height" value="0.05" units="cm"/>
      <inkml:brushProperty name="color" value="#FF0066"/>
    </inkml:brush>
  </inkml:definitions>
  <inkml:trace contextRef="#ctx0" brushRef="#br0">6 1 6433,'-4'15'5746,"2"-15"-4250,2-4-616,0 2-928,0 0-216,2 0-56,0 0-232,0 1-72,0 1-481,1 1-1567,1 3 327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2.022"/>
    </inkml:context>
    <inkml:brush xml:id="br0">
      <inkml:brushProperty name="width" value="0.05" units="cm"/>
      <inkml:brushProperty name="height" value="0.05" units="cm"/>
      <inkml:brushProperty name="color" value="#FF0066"/>
    </inkml:brush>
  </inkml:definitions>
  <inkml:trace contextRef="#ctx0" brushRef="#br0">449 1 5721,'-12'17'4002,"-23"25"0,-19 13-1222,19-20-2831,33-32 45,-34 33-557,-63 52 1,89-80 605,-1 0 1,0-1-1,-1 0 1,0 0-1,0-1 1,0-1-1,-1 0 1,0-1-1,0 0 1,0-1-1,-20 2 1,34-5-34,-1 0 0,0 0 0,0 0 0,0-1 1,0 1-1,1 0 0,-1 0 0,0 0 0,0-1 1,0 1-1,0 0 0,0 0 0,0-1 0,0 1 1,0 0-1,0 0 0,0 0 0,0-1 0,0 1 1,0 0-1,0 0 0,0-1 0,0 1 0,0 0 1,0 0-1,0 0 0,0-1 0,0 1 0,0 0 0,0 0 1,-1-1-1,1 1 0,0 0 0,0 0 0,0 0 1,0 0-1,0-1 0,-1 1 0,1 0 0,0 0 1,0 0-1,0 0 0,0 0 0,-1-1 0,1 1 1,0 0-1,0 0 0,-1 0 0,1 0 0,0 0 1,0 0-1,0 0 0,-1 0 0,1 0 0,0 0 0,0 0 1,-1 0-1,1 0 0,0 0 0,0 0 0,-1 0 1,1 0-1,16-13 172,3 1-166,1 1 1,0 1-1,1 1 0,0 1 1,0 1-1,0 0 0,1 2 1,0 0-1,1 2 0,-1 0 1,45 1-1,-61 2-21,-1 1 1,0-1 0,1 1-1,-1 0 1,0 1-1,0-1 1,0 1-1,0 0 1,0 0-1,0 1 1,-1-1 0,7 6-1,-9-6-1,1 0 0,-1 0 0,-1 1 1,1-1-1,0 0 0,0 1 0,-1 0 0,0-1 0,1 1 0,-1 0 1,0 0-1,0-1 0,-1 1 0,1 0 0,0 0 0,-1 0 0,0 0 0,0 0 1,0 0-1,0 0 0,0 0 0,-1 0 0,-1 6 0,0 0-45,-1 1-1,-1-1 1,0 1-1,0-1 1,-1 0-1,0-1 1,-1 1-1,0-1 1,0 0-1,0-1 1,-1 0-1,0 0 1,-1 0-1,0 0 1,0-1-1,0-1 1,-11 6-1,-7 3-682,-1-1 0,0-1 0,-1-2 0,-45 11 0,-42 5-1837</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7.813"/>
    </inkml:context>
    <inkml:brush xml:id="br0">
      <inkml:brushProperty name="width" value="0.05" units="cm"/>
      <inkml:brushProperty name="height" value="0.05" units="cm"/>
      <inkml:brushProperty name="color" value="#FF0066"/>
    </inkml:brush>
  </inkml:definitions>
  <inkml:trace contextRef="#ctx0" brushRef="#br0">0 1 9042,'52'20'3169,"-58"-23"279,1 3-2431,-1-2-481,4 2-448,1 0-440,-3 0-160,0 0-481,-1 0 1321,-3 0-3760,1 0 1615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8.152"/>
    </inkml:context>
    <inkml:brush xml:id="br0">
      <inkml:brushProperty name="width" value="0.05" units="cm"/>
      <inkml:brushProperty name="height" value="0.05" units="cm"/>
      <inkml:brushProperty name="color" value="#FF0066"/>
    </inkml:brush>
  </inkml:definitions>
  <inkml:trace contextRef="#ctx0" brushRef="#br0">41 1 6257,'-6'4'2793,"1"-1"112,1 1-1513,0 0-464,1-2-336,-1-1-176,2 1-160,0 0-64,0 0-144,0 0-216,1 0 0,-1-1-224,0 1-120,0-2-304,2-2-224,0-1-1937,2-3 409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8.523"/>
    </inkml:context>
    <inkml:brush xml:id="br0">
      <inkml:brushProperty name="width" value="0.05" units="cm"/>
      <inkml:brushProperty name="height" value="0.05" units="cm"/>
      <inkml:brushProperty name="color" value="#FF0066"/>
    </inkml:brush>
  </inkml:definitions>
  <inkml:trace contextRef="#ctx0" brushRef="#br0">1 1 2825,'3'0'900,"1"0"0,-1-1 0,0 1 1,1 0-1,-1 1 0,0-1 0,4 1 1,1 2-59,0-1 0,-1 1 0,11 6 0,-13-7-694,-5-2-137,-1 0 0,1 0 0,0 1 0,0-1 0,0 0 0,0 0 0,0 0 0,0 0 0,0 0 1,-1 0-1,1 0 0,0 0 0,0 0 0,0 1 0,0-1 0,0 0 0,0 0 0,0 0 0,0 0 0,0 0 0,0 0 0,0 0 0,0 1 0,0-1 1,0 0-1,0 0 0,0 0 0,0 0 0,0 0 0,0 1 0,0-1 0,0 0 0,0 0 0,0 0 0,0 0 0,0 0 0,0 0 0,0 1 0,0-1 1,0 0-1,0 0 0,0 0 0,0 0 0,0 0 0,0 0 0,1 0 0,-1 0 0,0 1 0,0-1 0,0 0 0,0 0 0,0 0 0,0 0 0,0 0 1,1 0-1,-1 0 0,0 0 0,0 0 0,0 0 0,0 0 0,0 0 0,0 0 0,1 0 0,-1 0 0,0 0 0,0 0 0,0 0 0,0 0 0,-15 4 296,-6 2-1586,17 7 117,4-5 548,0 1 0,1-1 1,2 15-1,21 74-1845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8.909"/>
    </inkml:context>
    <inkml:brush xml:id="br0">
      <inkml:brushProperty name="width" value="0.05" units="cm"/>
      <inkml:brushProperty name="height" value="0.05" units="cm"/>
      <inkml:brushProperty name="color" value="#FF0066"/>
    </inkml:brush>
  </inkml:definitions>
  <inkml:trace contextRef="#ctx0" brushRef="#br0">175 70 5753,'-1'1'407,"1"1"0,-1-1 0,0 0 1,1 0-1,-1 0 0,0-1 0,0 1 0,0 0 0,1 0 0,-1 0 0,0-1 0,0 1 0,0 0 0,0-1 1,0 1-1,-1-1 0,1 1 0,0-1 0,-2 1 0,1 0-165,0-1 0,0 0 1,-1 0-1,1 0 0,0-1 0,0 1 0,0 0 1,0-1-1,0 1 0,-3-2 0,-1 0-165,1-1 0,0 0 0,-1 0-1,1 0 1,0-1 0,-8-7 0,-53-41-1747,65 52 1566,1 0 0,-1 0-1,1-1 1,0 1-1,-1 0 1,1 0 0,-1 0-1,1 0 1,-1 0 0,1 0-1,-1 0 1,1 0 0,0 0-1,-1 0 1,1 0-1,-1 0 1,1 0 0,-1 0-1,1 0 1,0 0 0,-1 1-1,1-1 1,-1 0 0,1 0-1,0 0 1,-1 1-1,1-1 1,0 0 0,-1 1-1,1-1 1,-4 4-1614</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1:59.833"/>
    </inkml:context>
    <inkml:brush xml:id="br0">
      <inkml:brushProperty name="width" value="0.05" units="cm"/>
      <inkml:brushProperty name="height" value="0.05" units="cm"/>
      <inkml:brushProperty name="color" value="#FF0066"/>
    </inkml:brush>
  </inkml:definitions>
  <inkml:trace contextRef="#ctx0" brushRef="#br0">12 1 4193,'-3'51'1748,"6"-41"974,-5-18-2243,1 7-529,0 0 0,0 0 0,0 0-1,1 0 1,-1 0 0,0 0 0,1-1 0,-1 1 0,1 0-1,-1 0 1,1 0 0,0-1 0,-1 1 0,1 0 0,0-3 0,1-13-3334,1 5 901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00.168"/>
    </inkml:context>
    <inkml:brush xml:id="br0">
      <inkml:brushProperty name="width" value="0.05" units="cm"/>
      <inkml:brushProperty name="height" value="0.05" units="cm"/>
      <inkml:brushProperty name="color" value="#FF0066"/>
    </inkml:brush>
  </inkml:definitions>
  <inkml:trace contextRef="#ctx0" brushRef="#br0">1 62 1792,'22'-61'176,"-17"67"-48,-3-1-592,0 6-128</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00.572"/>
    </inkml:context>
    <inkml:brush xml:id="br0">
      <inkml:brushProperty name="width" value="0.05" units="cm"/>
      <inkml:brushProperty name="height" value="0.05" units="cm"/>
      <inkml:brushProperty name="color" value="#FF0066"/>
    </inkml:brush>
  </inkml:definitions>
  <inkml:trace contextRef="#ctx0" brushRef="#br0">0 0 4913,'63'2'2245,"-56"0"-810,-10-1-363,-8-2 1383,19 41-1819,-1 2-375,-3-18-143,-1-8 22,1 1 0,0 0 1,12 30-1,-1-16 180,0 0-1,2-2 0,34 45 1,72 76 426,-92-114-623,20 22 10,97 86 0,-113-115-142,2-2-1,0-1 0,2-2 0,50 23 1,-30-20-159,1-3 1,2-2-1,87 18 1,-113-33 112,0-2 1,0-1-1,1-2 0,-1-1 1,1-3-1,-1 0 1,57-13-1,28-13 41,156-29-7,-128 47-59,234 13 0,-264 1-109,-38-2-380,0-4 1,132-19-1,-85-4-1813,-7-4 62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00.896"/>
    </inkml:context>
    <inkml:brush xml:id="br0">
      <inkml:brushProperty name="width" value="0.05" units="cm"/>
      <inkml:brushProperty name="height" value="0.05" units="cm"/>
      <inkml:brushProperty name="color" value="#FF0066"/>
    </inkml:brush>
  </inkml:definitions>
  <inkml:trace contextRef="#ctx0" brushRef="#br0">1 196 5985,'87'-9'2161,"-1"-1"239,-15-1-1624,-3 0-239,-18 0-337,0-6-16,-15-3-184,-2 2-200,-13-6-329,-3-9-1927,-6 1 359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02.573"/>
    </inkml:context>
    <inkml:brush xml:id="br0">
      <inkml:brushProperty name="width" value="0.05" units="cm"/>
      <inkml:brushProperty name="height" value="0.05" units="cm"/>
      <inkml:brushProperty name="color" value="#FF0066"/>
    </inkml:brush>
  </inkml:definitions>
  <inkml:trace contextRef="#ctx0" brushRef="#br0">254 51 4969,'-68'-16'4225,"-33"-7"-4440,97 22 272,0 0-1,0 1 1,0-1-1,0 1 1,0-1-1,0 1 0,0 1 1,0-1-1,0 0 1,0 1-1,0 0 1,0 0-1,0 0 1,0 0-1,1 1 1,-1 0-1,0 0 0,1 0 1,-1 0-1,-3 3 1,23-8 5169,18 1-4740,-32 2-493,-1 0 0,0-1 0,1 1 1,-1 0-1,0 0 0,1-1 0,-1 1 0,0-1 0,0 1 1,0-1-1,1 1 0,-1-1 0,0 0 0,0 0 1,0 0-1,0 1 0,0-1 0,0 0 0,0 0 1,0 0-1,-1 0 0,1-1 0,0 1 0,-1 0 1,1 0-1,-1 0 0,1 0 0,0-3 0,-1 5 40,0 1 0,0-1 0,1 1 0,-1-1 0,0 1-1,1-1 1,-1 0 0,1 1 0,0-1 0,-1 0 0,1 0-1,0 1 1,0-1 0,0 0 0,0 0 0,0 0 0,0 0-1,0 0 1,0 0 0,0 0 0,0 0 0,1-1 0,1 2 0,-2-2-21,-1 1 1,0-1-1,1 0 1,-1 0-1,0 0 1,1 0-1,-1 0 1,1 0 0,-1 0-1,0 0 1,1 0-1,-1 0 1,0 0-1,1 0 1,-1 0-1,0 0 1,1 0 0,-1-1-1,1 1 1,-1 0-1,0 0 1,1 0-1,-1-1 1,0 1 0,0 0-1,1 0 1,-1 0-1,0-1 1,0 1-1,1 0 1,-1-1-1,0 1 1,0 0 0,1-1-1,-1 1 1,0 0-1,0-1 1,0 1-1,0 0 1,0-1-1,0 1 1,0 0 0,0-1-1,0 1 1,0-1-1,0 1 1,0 0-1,0-1 1,0 1 0,0 0-1,0-1 1,0 1-1,0 0 1,0-1-1,-1 0 1,1 0-5,-1 1 1,1-1-1,-1 0 0,1 0 1,-1 0-1,0 1 1,1-1-1,-1 0 0,0 1 1,0-1-1,0 1 1,0-1-1,1 1 0,-1-1 1,0 1-1,0 0 1,0-1-1,0 1 0,0 0 1,0 0-1,-1-1 1,2 1-14,0 0 0,0 0 0,-1 0 0,1 0-1,0 0 1,0 0 0,0 0 0,0 0 0,0 0 0,0 1 0,0-1 0,-1 0 0,1 0 0,0 0 0,0 0 0,0 0 0,0 0 0,0 0 0,0 0 0,0 0 0,0 0 0,0 0 0,0 1 0,0-1 0,-1 0 0,1 0 0,0 0 0,0 0-1,0 0 1,0 0 0,0 0 0,0 0 0,0 1 0,0-1 0,0 0 0,0 0 0,0 0 0,0 0 0,0 0 0,0 0 0,0 0 0,0 1 0,0-1 0,0 0 0,0 0 0,0 0 0,1 0 0,-1 0 0,0 1 0,5 8 928,2 2-2270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06.460"/>
    </inkml:context>
    <inkml:brush xml:id="br0">
      <inkml:brushProperty name="width" value="0.05" units="cm"/>
      <inkml:brushProperty name="height" value="0.05" units="cm"/>
      <inkml:brushProperty name="color" value="#FF0066"/>
    </inkml:brush>
  </inkml:definitions>
  <inkml:trace contextRef="#ctx0" brushRef="#br0">159 4 7122,'-60'53'3388,"59"-53"-3249,1 1 1,-1 0-1,0-1 0,0 1 0,0-1 0,0 1 1,0-1-1,0 0 0,0 1 0,0-1 0,0 0 1,0 0-1,0 0 0,0 0 0,-1 0 1,1 0-1,0 0 0,0 0 0,0 0 0,0 0 1,0-1-1,0 1 0,0 0 0,0-1 0,-1 0 1,-17-16 1178,14 11-1175,-1 0 33,1 1-319,-1 0 1,1 0 0,-1 0 0,-9-4-1,15 9 159,0 0-1,1 0 1,-1 0-1,0 1 1,0-1-1,0 0 1,0 0-1,0 0 1,0 0-1,0 0 1,0 0-1,0 1 1,0-1-1,0 0 1,0 0-1,0 0 1,0 0-1,0 0 1,0 1-1,0-1 1,0 0-1,0 0 1,0 0-1,0 0 1,-1 0-1,1 1 1,0-1-1,0 0 1,0 0-1,0 0 1,0 0-1,0 0 1,0 0-1,0 0 1,0 0-1,-1 1 1,1-1-1,0 0 1,0 0-1,0 0 1,0 0-1,0 0 1,0 0-1,-1 0 1,1 0-1,0 0 1,0 0-1,0 0 1,0 0-1,0 0 1,-1 0-1,1 0 1,0 0-1,0 0 1,0 0-1,0 0 1,0 0-1,-1 0 1,1 0-1,0 0 1,8 14-174,2-4 134,0 0-1,15 12 1,-5-4 12,-2-2 8,17 15 1,43 28-1,1 1 101,79 78 0,53 41 856,159 72 567,-57-41-1206,-279-186-225,-1 2 0,-1 1 0,-1 1 0,32 39 0,-61-69-410,0-1 0,0 0 0,0 0 0,0 1 0,0-1 0,-1 0 0,0-1 0,2-3-1,-4-7-2897,-3-23 45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2.436"/>
    </inkml:context>
    <inkml:brush xml:id="br0">
      <inkml:brushProperty name="width" value="0.05" units="cm"/>
      <inkml:brushProperty name="height" value="0.05" units="cm"/>
      <inkml:brushProperty name="color" value="#FF0066"/>
    </inkml:brush>
  </inkml:definitions>
  <inkml:trace contextRef="#ctx0" brushRef="#br0">0 0 6961,'24'9'1593,"-17"4"-1593,-7 6-1248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15.270"/>
    </inkml:context>
    <inkml:brush xml:id="br0">
      <inkml:brushProperty name="width" value="0.05" units="cm"/>
      <inkml:brushProperty name="height" value="0.05" units="cm"/>
      <inkml:brushProperty name="color" value="#FF0066"/>
    </inkml:brush>
  </inkml:definitions>
  <inkml:trace contextRef="#ctx0" brushRef="#br0">0 64 3257,'325'-51'4225,"-238"42"-2519,158 5-1,-217 6-1509,0 1 0,1 1 0,-1 1 0,-1 2 0,1 1 0,40 17 0,-58-20-153,1 0 1,-1 1-1,0 1 0,0 0 1,0 0-1,-1 1 1,0 0-1,8 10 1,-12-11-31,-1-1 1,1 1 0,-1 0 0,0 0 0,-1 1 0,1-1 0,-1 1-1,-1-1 1,0 1 0,0 0 0,0 0 0,-1 0 0,0 9-1,-1-12-8,0 1 0,0 0-1,0-1 1,-1 1-1,0-1 1,0 1 0,-1-1-1,1 1 1,-1-1 0,0 0-1,-1 0 1,1 0-1,-1 0 1,0 0 0,-6 7-1,6-9 6,-1 0 1,1 1-1,-1-1 0,1-1 0,-1 1 0,0-1 0,0 1 1,0-1-1,0 0 0,0-1 0,-1 1 0,1-1 1,-1 0-1,1 0 0,-1 0 0,1 0 0,-1-1 0,1 0 1,-7 0-1,-13-2 96,-43-7 1,66 8-94,1 1 0,-1 0-1,0 0 1,0 0 0,1-1 0,-1 1-1,0 0 1,1-1 0,-1 1-1,0 0 1,1-1 0,-1 1 0,1-1-1,-1 1 1,1-1 0,-2-1-1,4-1 115,9 3-119,22 7 3,56 19-1,-70-18-402,1 0 0,-1 2 1,24 15-1,-2-2-1067,-23-14-697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15.841"/>
    </inkml:context>
    <inkml:brush xml:id="br0">
      <inkml:brushProperty name="width" value="0.05" units="cm"/>
      <inkml:brushProperty name="height" value="0.05" units="cm"/>
      <inkml:brushProperty name="color" value="#FF0066"/>
    </inkml:brush>
  </inkml:definitions>
  <inkml:trace contextRef="#ctx0" brushRef="#br0">40 205 8130,'-10'-30'2280,"-2"-3"393,0 0-2457,7-7-1945,5 4-1055,11 3-401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16.294"/>
    </inkml:context>
    <inkml:brush xml:id="br0">
      <inkml:brushProperty name="width" value="0.05" units="cm"/>
      <inkml:brushProperty name="height" value="0.05" units="cm"/>
      <inkml:brushProperty name="color" value="#FF0066"/>
    </inkml:brush>
  </inkml:definitions>
  <inkml:trace contextRef="#ctx0" brushRef="#br0">0 253 4969,'40'-26'1198,"-24"15"-261,1 0-1,0 2 0,0 0 1,37-13-1,126-32 2704,96-4-3192,-204 44-252,-29 5-151,1 1 1,0 2-1,0 3 1,70 2 0,-20 11 353,0 5 0,173 50 0,111 37 524,-290-83-763,0-4 0,141 7 0,-119-21-15,193-24 0,171-56-12,-293 46-97,536-71 489,29 83 840,-3 100-305,-676-68-997,671 95 221,-525-86-295,0-10-1,250-20 1,546-91-573,-516 44 136,0 23 79,-299 30 103,1 9 0,293 43 0,-411-34-196,0 2 0,-1 4 0,-1 3 0,-1 4 0,-1 3 0,116 66 0,-23 11-2876,-33-3-12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23.785"/>
    </inkml:context>
    <inkml:brush xml:id="br0">
      <inkml:brushProperty name="width" value="0.05" units="cm"/>
      <inkml:brushProperty name="height" value="0.05" units="cm"/>
      <inkml:brushProperty name="color" value="#FF0066"/>
    </inkml:brush>
  </inkml:definitions>
  <inkml:trace contextRef="#ctx0" brushRef="#br0">1 167 5337,'8'18'963,"1"0"1,1-1-1,0-1 1,1 1-1,24 25 0,-18-25-707,1-1-1,0 0 1,1-2-1,1 0 0,0-1 1,1-1-1,30 14 1,-17-13-227,0-1-1,1-2 1,0-1 0,0-2 0,1-1 0,0-2 0,0-1-1,57-4 1,223-45 766,-240 32-632,417-60 413,92 45-268,-41 28-130,-464 1-147,576 4 276,-579-5-268,531-16 325,110-50 92,-11 1 89,11 53-137,-42 55-245,-62-19-114,-439-30-41,244-40-1,-44-17 50,-161 27-47,342-30-32,-420 62-9,264 27 0,-328-11-118,0 3 1,93 31-1,-125-31 27,51 14-228,-64-22-210,38 1-1,-57-6 178,15 3-4857</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37.493"/>
    </inkml:context>
    <inkml:brush xml:id="br0">
      <inkml:brushProperty name="width" value="0.05" units="cm"/>
      <inkml:brushProperty name="height" value="0.05" units="cm"/>
      <inkml:brushProperty name="color" value="#FF0066"/>
    </inkml:brush>
  </inkml:definitions>
  <inkml:trace contextRef="#ctx0" brushRef="#br0">5326 491 6833,'80'-34'3987,"-19"16"-3786,72-13-1,-81 18 167,-1-1 0,-1-3-1,58-27 1,135-84 820,-235 124-1165,7-5 31,0 0 0,0-1 0,20-17-1,-34 26-52,0 0 0,0 0 0,0 0 0,0 0-1,0 0 1,0 0 0,0 0 0,0 0 0,0 0-1,-1 0 1,1-1 0,0 1 0,-1 0 0,1-1 0,-1 1-1,1 0 1,-1-1 0,0 1 0,1 0 0,-1-1-1,0 1 1,0-1 0,0 1 0,0 0 0,0-1-1,-1 1 1,1-1 0,0 1 0,-1 0 0,1-1 0,0 1-1,-1 0 1,0-1 0,1 1 0,-1 0 0,0 0-1,0 0 1,0 0 0,1-1 0,-3 0 0,-2-3-6,-1 1 0,0 0 0,0 0 0,0 1 0,-1 0 0,1 0 1,-9-3-1,-23-6-5,0 2 0,0 1 0,-1 2 1,0 2-1,-48 0 0,-1 5 47,-108 13-1,-211 55 122,364-59-132,-364 78 233,-66 14 103,-599 65 217,720-133-522,-436-15 0,-324-117 0,815 50-58,57 0-70,225 46 31,-169-40-16,126 25-678,-57-25-1,103 37-1750,21 8 106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2:58.895"/>
    </inkml:context>
    <inkml:brush xml:id="br0">
      <inkml:brushProperty name="width" value="0.05" units="cm"/>
      <inkml:brushProperty name="height" value="0.05" units="cm"/>
      <inkml:brushProperty name="color" value="#FF0066"/>
    </inkml:brush>
  </inkml:definitions>
  <inkml:trace contextRef="#ctx0" brushRef="#br0">1600 572 7930,'1'0'208,"-1"1"1,1-1-1,0 0 1,0 0-1,0 1 1,0-1-1,-1 0 0,1 0 1,0 0-1,0 0 1,0 0-1,0 0 1,-1 0-1,1 0 1,0-1-1,0 1 1,0 0-1,-1 0 1,1-1-1,0 1 1,0 0-1,-1-1 0,1 1 1,0-1-1,0 1 1,-1-1-1,1 1 1,-1-1-1,1 1 1,0-1-1,-1 0 1,1 1-1,-1-1 1,0 0-1,1 0 1,0 0-1,17-18 691,11-1-661,0 2 1,2 1-1,0 1 0,0 1 1,42-12-1,5 4-226,88-16 0,-31 17-45,191-5 0,130 24 20,6 19 48,-306-10-38,460 24 33,-55-1 7,-96-14-21,-359-17-22,146-21 0,302-59-194,-441 55 178,-101 23-5,-29 0 49,15 4-21,-129-16 168,-747-53 934,-20 36-517,34 27-232,510 11-285,-126 0-14,-235-33-33,80-31 25,529 47 40,-165-40-1,250 48-85,21 4-2,0 0 0,1 0-1,-1 0 1,0 0 0,0 0 0,0 0 0,0 0-1,0 1 1,0-1 0,0 0 0,0 0 0,0 0 0,0 0-1,0 0 1,0 0 0,0 0 0,0 0 0,0 0-1,0 0 1,0 1 0,0-1 0,0 0 0,0 0 0,0 0-1,0 0 1,0 0 0,0 0 0,0 0 0,0 0 0,0 0-1,-1 0 1,1 1 0,0-1 0,0 0 0,0 0-1,0 0 1,0 0 0,0 0 0,0 0 0,0 0 0,0 0-1,0 0 1,0 0 0,0 0 0,-1 0 0,1 0-1,0 0 1,0 0 0,0 0 0,0 0 0,0 0 0,0 0-1,0 0 1,0 0 0,0 0 0,0 0 0,-1 0-1,1 0 1,0 0 0,0 0 0,0 0 0,0 0 0,0 0-1,0 0 1,0 0 0,0 0 0,-1 0 0,5 2-25,0 1 1,1-1 0,-1 0-1,0 0 1,0 0-1,7 1 1,61 18-62,115 18 0,79-5 116,-164-22-23,559 42 45,72-8 64,-132 0 125,-464-35-167,574 42 335,-106-12-233,-478-32-146,417 23-8,-5-37 12,-523 4-33,93-10 7,-100 10-6,1-2-1,-1 1 1,0-1-1,1 0 1,-2-1-1,1 0 1,0 0-1,12-9 1,-19 12-3,-1 0 1,0 0-1,1 0 1,-1 0-1,0 0 1,0-1-1,0 1 1,0 0-1,0 0 1,0-1-1,0 1 1,0-1-1,0 1 1,-1-1-1,1 1 1,-1-1-1,1 1 1,-1-1-1,0 0 1,1 1-1,-1-1 1,0 1-1,0-1 1,0 0-1,0 1 1,0-1-1,-1 0 1,1 1-1,0-1 1,-1 1-1,1-1 1,-1 1-1,0-1 1,1 1-1,-1-1 1,0 1-1,-1-2 1,-3-4-14,-1 1 1,1 0 0,-1 1-1,0-1 1,0 1 0,-9-5-1,-10-6-12,0 2-1,-1 1 1,-1 1-1,0 1 1,-1 1-1,0 2 1,0 1-1,0 1 1,-1 1-1,-50-1 1,-24 5 23,-176 22 1,251-18 3,-530 65 105,461-57-66,-536 59 302,-301-1 231,-125-29-143,1057-40-428,-984 28 164,84 5-108,840-30-66,-66 2 7,-164-12 0,284 6-55,5 1-26,0 0 0,-1-1-1,1 1 1,0-1 0,0 0 0,0 1 0,0-1 0,-5-3 0,17 0-5559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04.850"/>
    </inkml:context>
    <inkml:brush xml:id="br0">
      <inkml:brushProperty name="width" value="0.05" units="cm"/>
      <inkml:brushProperty name="height" value="0.05" units="cm"/>
      <inkml:brushProperty name="color" value="#FF0066"/>
    </inkml:brush>
  </inkml:definitions>
  <inkml:trace contextRef="#ctx0" brushRef="#br0">1 87 4857,'140'-37'1160,"-127"31"313,-2 1-1681,-3 3-321,1 0-7,-4 2-48,-5-2 88,0 0 272,2 1 232,0-3 112,2 0 328,-1 1 32,3-1 72,-2 0-120,1 0-688,-1 1-1168,0-1 40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07.883"/>
    </inkml:context>
    <inkml:brush xml:id="br0">
      <inkml:brushProperty name="width" value="0.05" units="cm"/>
      <inkml:brushProperty name="height" value="0.05" units="cm"/>
      <inkml:brushProperty name="color" value="#FF0066"/>
    </inkml:brush>
  </inkml:definitions>
  <inkml:trace contextRef="#ctx0" brushRef="#br0">328 314 7146,'-20'1'3948,"19"-1"-3893,0 0 0,0 0 1,0-1-1,0 1 0,0 0 0,0-1 1,1 1-1,-1 0 0,0-1 0,0 1 0,0-1 1,0 1-1,1-1 0,-1 0 0,0 1 0,0-1 1,1 0-1,-1 1 0,1-1 0,-2-1 0,1-1-97,0-1 0,0 0 0,1 1 0,-1-1 0,0 0 0,1 1-1,0-1 1,0 0 0,0 0 0,1 1 0,1-7 0,21-132 2130,-22 141-2013,-1 1-70,0 0 1,0 0-1,0 0 1,0 0 0,0 0-1,0 0 1,0 0-1,0 0 1,1 0-1,-1 0 1,0 1-1,0-1 1,0 0-1,0 0 1,0 0-1,0 0 1,1 0-1,-1 0 1,0 0-1,0 0 1,0 0 0,0 0-1,0 0 1,1 0-1,-1 0 1,0 0-1,0 0 1,0 0-1,0 0 1,0-1-1,0 1 1,1 0-1,-1 0 1,0 0-1,0 0 1,0 0-1,0 0 1,0 0 0,0 0-1,0 0 1,1-1-1,-1 1 1,0 0-1,0 0 1,0 0-1,0 0 1,0 0-1,0 0 1,0 0-1,0-1 1,0 1-1,0 0 1,0 0-1,0 0 1,0 0 0,0 0-1,0-1 1,0 1-1,0 0 1,0 0-1,0 0 1,0 0-1,0-1 1,13 8 25,30 9 25,72 15-1,-39-17 40,0-4 0,131 0-1,-115-7 136,97 14 0,53 34 333,-34-5 32,-153-37-329,104 4 0,-61-14-28,0-4-1,0-5 1,-1-3-1,0-5 1,141-46 0,-150 39-223,2 5 1,170-19-1,-185 31-17,79-19-1,-112 16 15,0-1 1,-1-2-1,52-26 0,-71 30 5,0 1 20,-18 6-184,-8 2-201,-151 8-30,83-2 301,-581 13-130,191-10-367,-4 28 116,-232 63 221,421-84 164,0-23-146,151 3-3,103 4 172,-21 0-85,-1-1 0,-78-16-1,121 17 135,-1 1-1,1-1 0,-1 0 1,1 1-1,0-1 0,-1-1 1,1 1-1,-3-2 0,5 3 2,0 0-1,-1 0 0,1-1 1,0 1-1,0 0 1,0 0-1,0 0 1,0-1-1,0 1 0,0 0 1,0 0-1,-1 0 1,1-1-1,0 1 1,0 0-1,0 0 0,0-1 1,0 1-1,0 0 1,0 0-1,0 0 0,0-1 1,1 1-1,-1 0 1,0 0-1,0-1 1,0 1-1,0 0 0,0 0 1,0 0-1,0-1 1,0 1-1,1 0 1,-1 0-1,0 0 0,0 0 1,0-1-1,0 1 1,1 0-1,-1 0 0,0 0 1,0 0-1,0 0 1,1 0-1,-1 0 1,0 0-1,0-1 0,0 1 1,1 0-1,7-2-9,-1-1-1,1 1 1,0 0-1,0 1 1,10-1 0,229-17-13,-57 12 56,359-6 290,-367 17-196,190 30 1,-6 21 49,-256-40-59,137 2 0,117-28 187,-4-34-178,-204 19-39,252-78 0,-364 86 147,-43 15-192,-8 1-202,-15-1-273,9 4 310,-1 0 0,1 1 0,-1 0 1,1 0-1,-14 6 0,-26 7-1020,17-9-1481,4-2 92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10.452"/>
    </inkml:context>
    <inkml:brush xml:id="br0">
      <inkml:brushProperty name="width" value="0.05" units="cm"/>
      <inkml:brushProperty name="height" value="0.05" units="cm"/>
      <inkml:brushProperty name="color" value="#FF0066"/>
    </inkml:brush>
  </inkml:definitions>
  <inkml:trace contextRef="#ctx0" brushRef="#br0">10701 64 5817,'1'0'29,"25"-12"2011,41-12 0,-59 22-1868,1 0 0,-1 1 0,1-1 0,0 1 0,-1 1 0,1 0 0,0 0 0,0 1 0,10 2 0,4 3-123,0-1 2804,-25-8-1563,-13-8-891,10 9-386,0-1 1,0 0-1,-1 1 1,1 0 0,-1 0-1,1 1 1,-1-1-1,1 1 1,-1 1-1,0-1 1,-11 1 0,7-1-3,0 1 1,-1 0 0,1 0-1,-1 1 1,1 1 0,0 0-1,-1 0 1,-17 7 0,-34 14 85,-1-4 0,0-2 0,-70 10 1,-198 1 501,84-12-131,183-8-352,-118 31 0,-29 39-26,-1 0 24,182-70-32,0-1 0,-1-1 0,0-2-1,0-1 1,-45-2 0,-37-11 411,-219-51 0,-52-7-383,294 65-105,0 3-1,-138 19 0,40-2-2,155-15-1,-357 32 47,185-6-38,-407 1 0,322-42 37,99 3 35,-206 14 0,49 32 7,-6 0-78,300-32-4,-232 15-13,-32-20 38,200-6-11,-1-6-1,2-5 0,-137-39 1,75 9-32,-315-42 0,94 76 5,1 35-40,305-15 46,-254 24 7,266-22-164,0-4 0,0-4-1,0-3 1,0-4 0,1-4 0,0-3 0,-78-24-1,-32-25-806,36 11 185,125 44 607,1 2-1,-1 1 0,0 1 0,-1 1 1,1 2-1,0 1 0,-1 1 0,1 2 1,0 1-1,-31 8 0,-11 8-574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11.836"/>
    </inkml:context>
    <inkml:brush xml:id="br0">
      <inkml:brushProperty name="width" value="0.05" units="cm"/>
      <inkml:brushProperty name="height" value="0.05" units="cm"/>
      <inkml:brushProperty name="color" value="#FF0066"/>
    </inkml:brush>
  </inkml:definitions>
  <inkml:trace contextRef="#ctx0" brushRef="#br0">839 402 8290,'-1'-57'3003,"1"18"-2403,-1 1 0,-8-40-1,7 66-491,0 1-1,-1 0 1,-1 0-1,0 0 1,0 0-1,-1 1 0,-1 0 1,1 0-1,-2 0 1,1 0-1,-11-10 1,12 15-38,0 0 1,0 0-1,0 1 0,-1 0 1,0 0-1,0 0 1,0 1-1,0-1 1,0 1-1,-1 1 0,1 0 1,-1 0-1,-11-2 1,14 3-67,0 1 0,-1 0 0,1 0 0,0 0 0,0 1 1,0 0-1,0 0 0,0 0 0,0 0 0,1 0 0,-1 1 0,0-1 0,0 1 1,1 0-1,-1 0 0,1 1 0,0-1 0,0 1 0,0 0 0,0-1 1,0 1-1,0 0 0,1 1 0,0-1 0,-3 5 0,-13 24 96,1 1 0,1 0-1,-13 45 1,-26 110 375,40-133-375,-47 153 559,-142 322 1,179-476-422,3 1 0,2 1 1,3 0-1,2 2 0,3 0 1,-7 82-1,15-77-75,-3 81-8,7-143-156,0-1 1,0 1 0,1-1 0,-1 1 0,0 0 0,0-1 0,0 1 0,0-1 0,0 1 0,-1-1 0,1 1 0,0 0 0,0-1 0,0 1 0,0-1 0,-1 1 0,1-1-1,0 1 1,-1-1 0,1 1 0,0-1 0,-1 1 0,-6-8-65,1-9-1802,4 6-3537,3 6 2502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2.967"/>
    </inkml:context>
    <inkml:brush xml:id="br0">
      <inkml:brushProperty name="width" value="0.05" units="cm"/>
      <inkml:brushProperty name="height" value="0.05" units="cm"/>
      <inkml:brushProperty name="color" value="#FF0066"/>
    </inkml:brush>
  </inkml:definitions>
  <inkml:trace contextRef="#ctx0" brushRef="#br0">6737 109 8786,'-17'11'643,"14"-8"-397,-1 0 0,0 0 0,0-1 0,0 0 1,0 1-1,-1-1 0,1-1 0,0 1 0,-1-1 0,0 1 0,1-1 0,-1 0 0,0-1 1,1 1-1,-1-1 0,0 0 0,-8-1 0,-66-8 536,-100 3-1,65 4-689,-517-4 859,526 7-906,-367-20-1,-86-33 131,17 9 430,37 33-121,27 36-441,24 26 59,343-37-78,-219 27 41,27-10 93,-368 43 279,447-43-408,-296 27 20,472-58-21,-76-8-1,105 4-19,0 0 0,0 0 0,0-2 0,1 0 0,-1-2 0,1 1 0,-16-11 0,30 16-33,0-1 0,1 1 0,-1-1 0,1 0 0,-1 0 1,1 0-1,0-1 0,0 1 0,0 0 0,0-1 0,0 1 0,0-1 0,1 0 0,-1 1 0,1-1 0,0 0 0,0 0 1,0 0-1,0 0 0,0-4 0,1 0-176,0 0 0,0 0 0,1 0 1,-1 1-1,2-1 0,-1 0 0,5-12 0,4-10-654</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13.086"/>
    </inkml:context>
    <inkml:brush xml:id="br0">
      <inkml:brushProperty name="width" value="0.05" units="cm"/>
      <inkml:brushProperty name="height" value="0.05" units="cm"/>
      <inkml:brushProperty name="color" value="#FF0066"/>
    </inkml:brush>
  </inkml:definitions>
  <inkml:trace contextRef="#ctx0" brushRef="#br0">1 170 8034,'38'-23'569,"-18"10"-62,-1 1 1,2 1-1,-1 1 0,2 1 1,-1 1-1,25-6 1,28 1-259,2 2 0,114 0 0,-126 9-178,455-3 722,-2 23-43,-276-8-672,287 5 27,-519-15-102,533 19 130,-27 49 115,-239-12-151,45 9-12,4-22 48,176-26 321,1-1 371,-87 5-444,-342-22-292,0-4 0,0-2-1,121-29 1,-85 7-29,268-58 35,102 53-42,-18 46 220,-242 6-51,226 7 18,-400-27-268,0-1-1,59-13 1,-75 10-166,0-2 1,-1-1-1,1-1 0,40-21 0,-62 28 53,-1 0-1,0-1 0,0 0 1,0 0-1,0-1 1,9-9-1,-14 12 21,0 1 0,0-1 1,0 0-1,0 1 0,0-1 0,0 0 0,-1 0 1,1 1-1,-1-1 0,1 0 0,-1 0 0,0 0 1,0 0-1,0 0 0,0 0 0,0 0 0,0 0 1,-1 1-1,1-1 0,0 0 0,-1 0 0,0 0 1,1 0-1,-1 1 0,0-1 0,0 0 0,0 1 1,0-1-1,0 0 0,0 1 0,-3-3 0,-41-46-2770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14.944"/>
    </inkml:context>
    <inkml:brush xml:id="br0">
      <inkml:brushProperty name="width" value="0.05" units="cm"/>
      <inkml:brushProperty name="height" value="0.05" units="cm"/>
      <inkml:brushProperty name="color" value="#FF0066"/>
    </inkml:brush>
  </inkml:definitions>
  <inkml:trace contextRef="#ctx0" brushRef="#br0">19201 339 6561,'-2'-6'1274,"0"-1"0,0 0 0,-1-14 0,3 18-1074,-1 1-1,2-1 0,-1 1 1,0-1-1,0 1 0,1-1 1,-1 1-1,1-1 0,0 1 1,0 0-1,0-1 0,0 1 0,0 0 1,2-3-1,20-37 2300,-19 36-2152,-2 4-285,-1 0 0,0 0 0,1 0 0,-1 0 0,0 0 0,0 0 0,0 0 0,1-4 0,-2 6-57,0-1 0,0 1-1,0 0 1,0-1 0,0 1 0,0-1-1,-1 1 1,1 0 0,0-1 0,0 1-1,0-1 1,0 1 0,0 0 0,-1-1-1,1 1 1,0 0 0,0-1 0,-1 1-1,1 0 1,0-1 0,0 1 0,-1-1-1,-16-3-27,-23 3 51,0 2 0,-61 8 0,44 0 9,-82 24 1,37-7-13,-153 25-18,-381 28 0,326-69 24,299-10-28,-649 20 275,-43-25-146,483-12-56,-258-56 0,114-13-2,-85-17-54,-191 10-34,-5 57-20,593 36 35,-247 4-12,285-3 8,-334 18 11,110 1-20,-317 38 28,369-29-192,-336 47-88,1-29 211,392-42 45,-489 9-152,613-14 159,-315-5 3,52 6 38,-295 6-64,-4 24 111,156 14-119,35-10 6,261-30 17,-138-11 1,-58-24 19,-71-5-78,-324 10 5,10 63 5,581-24 49,-143 15-33,169-22-124,0-3 1,0-5-1,0-4 1,-175-31-1,196 20 95,-158-29 41,191 41 31,1 1 0,0 2 0,-1 2 0,-63 8 0,-42 21-64,-165 59 1,6 0 70,226-72 79,-1-3 0,-89 6 0,113-16-46,1-3 0,-1-3-1,1-1 1,-1-2-1,-79-20 1,-66-43 73,-21-5-65,191 67-55,0 1 0,0 1 0,0 1-1,0 2 1,-1 0 0,1 2 0,-25 3 0,7 5-43,0 1 0,2 2 0,-66 28 0,-121 68-456,139-63 236,-213 91-888,214-102-696,-129 32 0,51-32-718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35.230"/>
    </inkml:context>
    <inkml:brush xml:id="br0">
      <inkml:brushProperty name="width" value="0.05" units="cm"/>
      <inkml:brushProperty name="height" value="0.05" units="cm"/>
      <inkml:brushProperty name="color" value="#FF0066"/>
    </inkml:brush>
  </inkml:definitions>
  <inkml:trace contextRef="#ctx0" brushRef="#br0">1 1 7162,'69'27'4780,"-33"-12"-4252,46 12 1,-68-24-456,-1 0 0,1-1 0,0-1 0,0 0 1,0 0-1,0-2 0,16-1 0,69-15 878,-27 5-332,93-5 0,-55 18-254,118 15 1,106 30 404,-156-19-591,123-6-90,-1-26 178,38 0 207,-16 26-237,-240-11-198,-2 4 0,80 25 0,110 30 18,-202-56 0,1-4 1,76 1 0,534-33 136,-304 0-139,18 27 17,85 36 200,-457-37-238,410 51 347,4-29 656,-158-12-881,-147-5-57,-107-9-158,-23 1 50,0 0 1,0 0-1,0 0 0,0 0 1,0 0-1,1 0 0,-1 0 0,0 0 1,0 0-1,0 0 0,0 0 1,0 0-1,0 0 0,0 0 1,0 0-1,1 0 0,-1 0 1,0 0-1,0 0 0,0 0 1,0 0-1,0-1 0,0 1 0,0 0 1,0 0-1,0 0 0,0 0 1,0 0-1,1 0 0,-1 0 1,0 0-1,0 0 0,0 0 1,0-1-1,0 1 0,0 0 1,0 0-1,0 0 0,0 0 1,0 0-1,0 0 0,0 0 0,0 0 1,0 0-1,0-1 0,0 1 1,0 0-1,0 0 0,0 0 1,0 0-1,0 0 0,0 0 1,0 0-1,0 0 0,0-1 1,-1 1-1,1 0 0,0 0 0,0 0 1,-17-7-424,16 6 385,-6-1-356,-1-1 0,1 0 0,0-1 0,0 0 0,0 0 1,-7-6-1,-109-92-1738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36.890"/>
    </inkml:context>
    <inkml:brush xml:id="br0">
      <inkml:brushProperty name="width" value="0.05" units="cm"/>
      <inkml:brushProperty name="height" value="0.05" units="cm"/>
      <inkml:brushProperty name="color" value="#FF0066"/>
    </inkml:brush>
  </inkml:definitions>
  <inkml:trace contextRef="#ctx0" brushRef="#br0">16 55 8298,'-8'4'3634,"0"2"-1474,24-1-2202,7-1 44,1-2 1,26 1 0,-43-4 50,0 0 1,1 0-1,-1-1 0,0 1 1,0-2-1,0 1 1,-1-1-1,1 0 1,-1 0-1,1-1 0,-1 0 1,7-6-1,22-11 364,-25 17-385,1 1 1,-1-1-1,1 2 0,0-1 1,0 2-1,0-1 1,0 2-1,0-1 1,0 1-1,0 1 1,0 0-1,17 4 1,9 4 61,1 2 0,43 18 0,338 162 90,-255-111-83,-18-9 514,138 62 591,-232-110-1056,1-3 0,95 22 0,-123-38-75,-1 0 0,0-2-1,1 0 1,-1-2 0,1 0-1,-1-2 1,1-1 0,-1-1-1,24-7 1,0-4 76,0-3 0,56-29 0,88-59 3,-103 54-137,110-46-1,-172 88-19,1 1 0,0 1-1,0 1 1,1 2 0,-1 1-1,31-1 1,-9 5-19,-1 2 1,82 14-1,172 18 14,-297-34 3,0 0 0,0 0-1,-1-1 1,1 0 0,0 0 0,0 0-1,-1-1 1,1 0 0,-1 0 0,1 0-1,8-6 1,-2 1-284,0-2 0,-1 0-1,16-15 1,-24 21 97,-1 1 0,1-1 1,-1 0-1,0 1 0,0-1 0,-1 0 0,1-1 0,0 1 1,-1 0-1,0 0 0,0-1 0,0 1 0,0 0 1,0-1-1,-1 1 0,0-1 0,1 1 0,-1-1 1,0 1-1,-1-1 0,1 1 0,-2-7 0,-16-49-3070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40.324"/>
    </inkml:context>
    <inkml:brush xml:id="br0">
      <inkml:brushProperty name="width" value="0.05" units="cm"/>
      <inkml:brushProperty name="height" value="0.05" units="cm"/>
      <inkml:brushProperty name="color" value="#FF0066"/>
    </inkml:brush>
  </inkml:definitions>
  <inkml:trace contextRef="#ctx0" brushRef="#br0">0 515 6265,'157'-103'4095,"-96"64"-3376,2 2 1,2 3-1,119-45 0,-164 72-618,0 1-1,0 1 1,1 1-1,-1 0 1,1 2-1,0 0 1,0 1-1,0 2 1,0 0-1,0 1 1,0 1-1,0 1 1,28 9-1,64 39 101,-5-2-113,-90-43-67,-1-2 1,1 0-1,0-1 0,32 4 0,-16-8 25,0 0-1,1-2 1,-1-2-1,0-1 1,37-10-1,164-59 201,-146 42-137,54-19 276,152-34 1,-154 58-173,1 5-1,1 7 0,214 4 1,-194 10-163,-88-2-44,124 13-1,-165-4-29,-1 1-1,0 2 1,0 1 0,-1 2-1,0 1 1,57 33 0,161 128-161,-143-94 184,-73-55 10,1-3 0,1 0 0,1-3 0,1-1-1,49 16 1,-73-31 4,0-1 1,0 0-1,0-1 0,1 0 0,-1-2 0,0 0 0,1 0 0,24-6 0,-18 3 42,0 1-1,0 1 0,28 0 0,20 12 26,-48-6 56,0-1 1,38 0-1,41-3 588,41-3-262,-22-3-126,170 14 0,-127 13 79,-111-12-233,1-2 1,89-1-1,-54-5-32,-1 3 1,98 18-1,-180-21-150,16 1 9,-1-1 1,0-1 0,0-1 0,1 0 0,-1-2 0,0 0-1,0-1 1,21-7 0,16-10 31,70-35 0,-84 35-42,2 1 0,0 3 0,56-15 0,-90 30-36,0 0 1,1 1-1,-1 1 0,0-1 0,1 2 0,-1-1 1,1 1-1,-1 1 0,0 0 0,1 0 0,-1 1 1,0 0-1,-1 1 0,13 6 0,-20-9-72,0 0 0,0 0-1,0 0 1,0 0 0,0-1 0,1 1-1,-1-1 1,0 0 0,0 0 0,0 0-1,1 0 1,-1 0 0,0 0 0,0 0-1,0-1 1,1 1 0,-1-1 0,0 1-1,0-1 1,0 0 0,0 0 0,0 0-1,0 0 1,2-2 0,-1 0-193,0 1-1,0-1 1,-1 0 0,1-1-1,0 1 1,-1 0 0,0-1-1,0 1 1,0-1 0,0 0-1,-1 0 1,2-7 0,0-5-846,0 1 0,-1-27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3:43.730"/>
    </inkml:context>
    <inkml:brush xml:id="br0">
      <inkml:brushProperty name="width" value="0.05" units="cm"/>
      <inkml:brushProperty name="height" value="0.05" units="cm"/>
      <inkml:brushProperty name="color" value="#FF0066"/>
    </inkml:brush>
  </inkml:definitions>
  <inkml:trace contextRef="#ctx0" brushRef="#br0">1 430 8306,'278'3'5465,"132"31"-5036,-19 17-138,8-1 492,3-21-47,63-42-56,51-43 332,38-44-158,-492 87-774,428-77 453,-341 69-320,1 6-1,189 7 1,6 39 111,-323-28-314,167 22 99,-157-23-78,-1-2 1,1 0 0,0-3 0,31-6-1,48-14 11,-1-5-1,147-58 0,-216 67-32,44-28-1,-49 26-2,61-26-1,-86 43-9,0 0-1,1 1 0,-1 0 0,1 1 0,0 1 0,0 0 0,18 0 0,-24 2-26,-1-1-1,1 1 1,0 0-1,0 0 1,0 1-1,-1-1 1,1 1-1,-1 1 1,1-1-1,-1 1 1,0 0-1,0 0 1,0 0-1,0 1 1,-1-1-1,8 9 1,-11-11-42,1 1 0,-1 0 0,0 0 0,0-1 0,0 1 0,0 0 0,-1 0 0,1 0 0,0 0 0,-1 0 0,0 0 0,1 0 0,-1 3 0,0-4 19,0-1 1,0 0-1,0 1 0,0-1 0,0 1 0,0-1 1,0 0-1,-1 1 0,1-1 0,0 1 1,0-1-1,0 0 0,-1 1 0,1-1 1,0 0-1,0 1 0,-1-1 0,1 0 1,0 1-1,-1-1 0,1 0 0,0 0 0,-1 1 1,1-1-1,-1 0 0,1 0 0,-1 1 1,-1-1-160,1 0 0,-1 0 0,1 0 0,-1 0 0,1 0 0,-1-1 0,1 1 0,-1 0 0,1-1 0,-1 1 0,1-1 0,-3 0 0,-72-42-4003,-48-34-937</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27.079"/>
    </inkml:context>
    <inkml:brush xml:id="br0">
      <inkml:brushProperty name="width" value="0.05" units="cm"/>
      <inkml:brushProperty name="height" value="0.05" units="cm"/>
      <inkml:brushProperty name="color" value="#FF0066"/>
    </inkml:brush>
  </inkml:definitions>
  <inkml:trace contextRef="#ctx0" brushRef="#br0">0 584 7266,'11'1'5568,"1"-5"-3327,14-11-2414,-15 8 460,10-5-261,-1 0 1,23-19-1,21-16 129,-27 23 19,1 3 1,0 0-1,2 3 0,1 1 0,0 2 0,64-14 0,-82 24-152,0 1-1,0 1 0,0 1 1,0 0-1,0 2 0,1 1 1,-1 1-1,0 1 0,0 1 1,-1 1-1,1 1 0,-1 1 1,0 1-1,-1 1 0,26 13 1,20 15-8,102 62 2,-139-80 30,0-1 0,63 28 0,-76-40 14,0 0 1,0-1-1,0-1 1,0-1-1,1-1 1,-1 0-1,36-1 1,21-9 414,108-25 1,6-2 108,-153 31-482,1 2-1,0 0 1,50 6 0,145 39-36,-27-3-28,-168-36-26,-1-1 0,1-1 1,66-7-1,189-43 54,-30 3-30,-187 36-38,120 1-1,-118 11-6,26 0 28,170-15-1,-84-16 11,117-14 46,-145 29 309,260 12-1,-226 30-77,-134-18-280,0-2 0,74 2 0,-71-14-9,83-14 1,-83 7-8,86-1 1,-65 14-16,0 4 0,0 4 0,116 30 0,-160-33 0,0-1-1,0-2 1,66 0-1,117-19 15,-32 1 30,186 12-54,45-2 24,-382-1 10,0-1 0,53-14 1,40-7-39,356 6-80,-483 20 98,244-15-30,-126 5 10,-59 8 20,80 9 0,25 1-20,-67-14 39,137-26 0,-75 9 7,108-21-50,-236 34 31,-26 6-5,-1 1 0,1 1 0,-1 0 0,1 0 0,21 0 0,-23 1 4,0 0 0,0-1 0,-1 0 0,1 0 0,-1-1 0,11-4-1,10-3 18,5-2 34,42-20 0,-47 19 57,0 1-1,36-10 1,-51 18-62,32-5-24,-44 9-26,-1 0 0,1-1 0,-1 1 0,1 0 0,-1-1 0,0 1 0,1 0 0,-1-1 1,0 0-1,0 1 0,3-2 0,5-3 6,-8 5 8,25-2 33,29-7-99,-44 8 48,-8 1-20,0 0 1,-1-1-1,1 1 1,0 0 0,0 1-1,0-1 1,0 0-1,0 1 1,4 1-1,-7-2 22,0 0 0,0 0 0,0 0 0,1 0 1,-1 0-1,0 0 0,0 0 0,0 0 0,0 0 0,0 0 0,0 0 0,0 0 0,0 0 0,0 0 0,0 0 0,0 0 0,0 1 0,0-1 0,0 0 0,0 0 0,0 0 1,0 0-1,0 0 0,1 0 0,-1 0 0,0 0 0,0 0 0,0 0 0,0 0 0,0 0 0,0 0 0,0 1 0,0-1 0,0 0 0,0 0 0,0 0 0,0 0 0,0 0 1,0 0-1,-1 0 0,1 0 0,0 0 0,0 0 0,0 0 0,0 0 0,0 1 0,0-1 0,0 0 0,0 0 0,0 0 0,0 0 0,0 0 0,0 0 0,0 0 0,0 0 1,0 0-1,0 0 0,0 0 0,-1 0 0,1 0 0,0 0 0,0 0 0,0 0 0,0 0 0,0 0 0,0 0 0,-11 3-24,9-2 24,-254 61-52,-37 22 59,-212 50-38,495-132 32,-364 56-17,-33-46 23,405-12-5,-411-7-7,21-1 25,-16-3 32,-28-1-39,0 5 46,-8-8-86,-6 14-1,-35 18-208,-26 5-481,-18-18 273,-14-32 439,9-32 13,491 54-4,-372-68-79,103-10-6,162 42 37,60 19 79,-139-20 0,215 41-46,11 0-51,33-4 19,47-7 104,139-18 78,87 1 159,1 13 0,0 13 1,428 50-1,-206 25-160,-428-57-119,558 73 31,18-15 25,6-30 118,-19-27-83,-137-20-61,-462 4-47,469-38 3,-69 2 10,-427 36 1,52 4 0,-77-2-19,-1 0 1,1 0-1,-1 1 1,0 1-1,1 0 1,-1 0 0,-1 1-1,1 0 1,0 0-1,13 10 1,-12-3-59,-10-10 68,0-1-1,0 0 1,0 0 0,0 0 0,0 0 0,1 0 0,-1 1 0,0-1 0,0 0 0,0 0 0,0 0-1,0 0 1,0 1 0,0-1 0,0 0 0,0 0 0,0 0 0,0 1 0,0-1 0,1 0 0,-1 0-1,0 0 1,0 1 0,-1-1 0,1 0 0,0 0 0,0 0 0,0 0 0,0 1 0,0-1-1,0 0 1,0 0 0,0 0 0,0 1 0,0-1 0,0 0 0,0 0 0,-1 0 0,1 0 0,0 0-1,0 1 1,0-1 0,0 0 0,0 0 0,-1 0 0,1 0 0,0 0 0,0 0 0,0 0 0,-1 0-1,1 1 1,0-1 0,0 0 0,0 0 0,-1 0 0,1 0 0,0 0 0,-1 0-1,13 13-8603,30 12 5484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28.123"/>
    </inkml:context>
    <inkml:brush xml:id="br0">
      <inkml:brushProperty name="width" value="0.05" units="cm"/>
      <inkml:brushProperty name="height" value="0.05" units="cm"/>
      <inkml:brushProperty name="color" value="#FF0066"/>
    </inkml:brush>
  </inkml:definitions>
  <inkml:trace contextRef="#ctx0" brushRef="#br0">2209 434 6433,'-359'-109'4712,"8"-19"-4446,160 57-1051,-13 5-449,169 57 1255,-1 2 0,-1 1 0,-55-2 1,71 8 830,-43 6 1,56-5-480,-1 1 0,0 0 0,1 1 0,-1-1 0,1 2 1,-13 6-1,20-9-296,-1 0 0,1 0 0,-1 0 1,1 0-1,-1 0 0,1 0 0,0 0 0,0 1 1,-1-1-1,1 1 0,0-1 0,-1 4 1,1-5-55,1 1 1,0 0-1,0 0 1,0 0-1,0-1 1,0 1-1,0 0 1,0 0-1,0 0 1,0 0-1,0-1 1,0 1-1,0 0 1,1 0-1,-1-1 1,0 1-1,0 0 1,1 0-1,-1-1 1,1 2-1,2 1-2,0 0 0,0 0-1,0 0 1,0-1 0,1 0 0,-1 1-1,1-1 1,-1 0 0,1-1 0,4 3-1,22 7 5,0-2-1,0 0 1,34 4 0,105 8-16,-116-16 9,390 31 187,-294-26-49,562 31 1335,-57-36 555,-372-20-1232,-220 8-519,-1-2-1,80-22 1,-133 29-240,0-1 1,0 1-1,0-1 1,0-1 0,0 0-1,-1 0 1,1 0 0,-1-1-1,0 0 1,9-9 0,-15 13-47,0 0 1,0 0 0,0 0 0,0-1 0,0 1 0,0 0-1,-1-1 1,1 1 0,0 0 0,-1-1 0,1 1 0,-1-1-1,0 1 1,1-1 0,-1 1 0,0-1 0,0 1-1,0-1 1,0 1 0,0-1 0,0 1 0,-1-1 0,1 1-1,0-1 1,-1 1 0,1-1 0,-1 1 0,0-1 0,1 1-1,-1 0 1,0 0 0,0-1 0,0 1 0,0 0 0,-1-2-1,-3-2-1,0 1 0,-1-1 0,1 1 0,-1 0 0,0 0 0,0 1 0,-9-4 0,-16-6-7,-1 2 0,0 1-1,-54-9 1,-105-4-45,62 16 34,0 6-1,-236 27 1,-395 100-65,-27 49 47,570-124 21,-260 59 34,24-5-71,483-122 28,144-43-26,442-72 38,102 29 33,-510 81 151,0 10-1,282 19 1,-435-2-67,-55-5-111,1 0 0,0 0 0,0 0 0,-1 0 0,1 0 0,0 0 0,0 0 0,-1 0 0,1 0 0,0 1 0,-1-1 0,1 0-1,0 0 1,-1 1 0,1-1 0,0 0 0,-1 1 0,1-1 0,0 0 0,-1 1 0,1-1 0,-1 1 0,1-1 0,-1 1 0,1 0 0,-16 7 34,0-4-40,1 0 0,-1-2 0,0 1 0,-20-1-1,8 0-7,-814 35-389,808-37 100,-96 0-577,45-9-2954,96 8 103,38 0 96</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30.260"/>
    </inkml:context>
    <inkml:brush xml:id="br0">
      <inkml:brushProperty name="width" value="0.05" units="cm"/>
      <inkml:brushProperty name="height" value="0.05" units="cm"/>
      <inkml:brushProperty name="color" value="#FF0066"/>
    </inkml:brush>
  </inkml:definitions>
  <inkml:trace contextRef="#ctx0" brushRef="#br0">1 510 6385,'5'-7'1035,"0"1"0,1 0-1,-1 0 1,13-9 0,-11 10-588,0 0 1,1 0-1,15-6 1,-6 5-318,1 1 1,-1 0-1,33-3 1,9 1 258,113 3 1,59 20 106,-147-9-343,161 12 255,249 18 422,321-17 921,-51-56-588,-26-23-944,-615 48-200,344-45 218,-378 40 9,171-54 0,-221 56-176,-1-2 0,0-1 0,-1-2 0,-1-1-1,-1-2 1,52-43 0,-84 62-68,4-2 1,-1 0-1,0 0 0,-1-1 1,0 1-1,1-1 0,-2 0 1,1-1-1,-1 1 0,7-15 0,-11 21-4,0 0 0,1 0 0,-1-1 0,0 1 0,0 0 0,0 0 0,0 0 0,1-1 0,-1 1 0,0 0 0,0 0 0,0-1 0,0 1 0,0 0 0,0-1 0,0 1 0,0 0-1,0 0 1,0-1 0,0 1 0,0 0 0,0-1 0,0 1 0,0 0 0,0 0 0,0-1 0,0 1 0,0 0 0,0 0 0,0-1 0,0 1 0,-1 0 0,1 0 0,0-1 0,0 1 0,0 0-1,-1 0 1,1 0 0,0-1 0,0 1 0,0 0 0,-1 0 0,1 0 0,0 0 0,0-1 0,-1 1 0,1 0 0,0 0 0,-1 0 0,-18 4-113,13-3 112,-343 64-251,266-52 242,-619 95 50,-173 25-31,-5-5-163,680-98-61,-351 44-1497,530-73 1484,43-7 135,774-122 195,157 28-72,14 40 306,-946 59-318,1042-23 1599,-909 28-1293,-131-1-284,-21 0-48,-13-2-42,-233-2-186,145-3 197,-54 0 21,-613-23 147,370 6-73,-832-30-30,906 45-236,58 8-260,-36 16-813,236-7 658,47-5 314,17-6 310,0 0-1,0 0 0,-1 0 0,1 0 0,0 0 0,0 0 0,0 0 0,0 0 0,0 0 0,0 0 0,-1 0 0,1 0 0,0 0 0,0 0 0,0 0 1,0 1-1,0-1 0,0 0 0,0 0 0,0 0 0,0 0 0,-1 0 0,1 0 0,0 0 0,0 1 0,0-1 0,0 0 0,0 0 0,0 0 0,0 0 1,0 0-1,0 0 0,0 1 0,0-1 0,0 0 0,0 0 0,0 0 0,0 0 0,0 0 0,0 0 0,0 1 0,0-1 0,0 0 0,0 0 0,0 0 1,0 0-1,1 0 0,2 2-18,0 0 0,0-1 0,1 0 1,-1 0-1,1 0 0,6 1 0,218 26 45,578 4 180,-125-26-128,-305-3-33,-39 0-25,-148-1 43,446-5 967,-569 1-531,-49 4-221,-17-2-272,1 0 0,-1 0 0,0 0 0,0 0 0,0 0 0,0 0 0,0 0-1,0 0 1,0 0 0,0 0 0,0 0 0,0 0 0,0 1 0,1-1 0,-1 0-1,0 0 1,0 0 0,0 0 0,0 0 0,0 0 0,0 0 0,0 0-1,0 0 1,0 0 0,0 1 0,0-1 0,0 0 0,0 0 0,0 0 0,0 0-1,0 0 1,0 0 0,0 0 0,0 0 0,0 1 0,0-1 0,0 0-1,0 0 1,0 0 0,0 0 0,0 0 0,0 0 0,0 0 0,0 0 0,-1 0-1,1 0 1,0 1 0,0-1 0,0 0 0,0 0 0,0 0 0,0 0 0,0 0-1,0 0 1,0 0 0,0 0 0,0 0 0,-1 0 0,1 0 0,0 0-1,0 0 1,0 0 0,-35 12 234,-227 46 292,12-16-196,-68-1 71,-1027 38 594,475-62-765,423-9-187,147-2-125,109 3-81,71-3-92,79-4 23,38-2 161,4-1-9,18-1-110,512-59-39,886-116 1030,-1361 167-629,-41 6 8,0 2 0,16-2 0,-166 9 60,-143 17-283,2 12-1,-390 100 1,605-119-303,-93 37 0,150-50 268,2-2 37,0 1-1,0 0 1,0-1 0,0 1-1,1 0 1,-1 0 0,0 0 0,1 0-1,-1 0 1,0 0 0,1 0-1,-1 1 1,1-1 0,0 1 0,-3 2-1,5-4 17,0 1 1,0-1-1,0 0 0,-1 0 0,1 0 1,0 0-1,0 0 0,0 0 0,0 0 1,-1 0-1,1 0 0,0 0 0,0 0 1,0 0-1,0-1 0,-1 1 0,1 0 1,0 0-1,0-1 0,0 0 0,3 0-25,42-12-27,-1-3-1,-1-1 1,0-3-1,55-33 1,-96 51 90,0 1 27,0-1 0,0 1 1,0-1-1,-1 0 0,1 0 0,-1 0 1,1 0-1,-1-1 0,0 1 0,0-1 1,3-4-1,-5 6 22,-1 4-68,0-1 0,0 0 0,1 0 1,-1 1-1,1-1 0,-1 1 0,1-1 0,0 0 0,-1 1 0,1-1 0,1 4 0,-1-6 3,0 1 5,0 0 0,0 0-1,0 1 1,1-1-1,-1 0 1,0 0-1,1 0 1,-1 0-1,1 1 1,-1-1 0,1 0-1,0 0 1,-1 0-1,1 0 1,0 0-1,0-1 1,0 1-1,0 0 1,0 0-1,0 0 1,0-1 0,0 1-1,0 0 1,0-1-1,0 1 1,0-1-1,0 1 1,0-1-1,1 0 1,-1 0 0,0 1-1,2-1 1,1 1 36,1-1-1,0 0 1,0 1 0,-1-2 0,1 1 0,0-1 0,7-1 0,1-2-9,1-1-1,22-12 1,2-1-32,-24 7 147,-9 6-2106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30.880"/>
    </inkml:context>
    <inkml:brush xml:id="br0">
      <inkml:brushProperty name="width" value="0.05" units="cm"/>
      <inkml:brushProperty name="height" value="0.05" units="cm"/>
      <inkml:brushProperty name="color" value="#FF0066"/>
    </inkml:brush>
  </inkml:definitions>
  <inkml:trace contextRef="#ctx0" brushRef="#br0">1 87 8954,'18'-27'2168,"1"5"761,-10 5-2529,-2 6-208,-1 7-88,-1 1-96,-6 1-112,-1 2-664,0 2 192,-4 3-4137,1-1 1768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4.493"/>
    </inkml:context>
    <inkml:brush xml:id="br0">
      <inkml:brushProperty name="width" value="0.05" units="cm"/>
      <inkml:brushProperty name="height" value="0.05" units="cm"/>
      <inkml:brushProperty name="color" value="#FF0066"/>
    </inkml:brush>
  </inkml:definitions>
  <inkml:trace contextRef="#ctx0" brushRef="#br0">9 13 7210,'1'-2'1218,"1"-6"2526,-2 8-3719,0 0 1,0 0-1,0 0 0,0 0 0,0-1 0,0 1 0,0 0 0,-1 0 1,1 0-1,0 0 0,0 0 0,0 0 0,0 0 0,0-1 0,0 1 1,0 0-1,0 0 0,-1 0 0,1 0 0,0 0 0,0 0 1,0 0-1,0 0 0,0 0 0,0 0 0,-1 0 0,1 0 0,0 0 1,0 0-1,0 0 0,0 0 0,0 0 0,0 0 0,-1 0 0,1 0 1,0 0-1,0 0 0,0 0 0,0 0 0,0 0 0,-1 0 0,1 0 1,0 0-1,0 0 0,0 0 0,0 0 0,0 0 0,0 0 0,0 0 1,-1 0-1,1 1 0,0-1 0,0 0 0,0 0 0,0 0 0,0 0 1,-1 1 25,1 0 1,-1 0-1,0 0 0,1 0 1,0 0-1,-1 0 1,1 0-1,-1 0 1,1 0-1,0 0 1,0 0-1,0 0 1,-1 0-1,1 0 1,0 0-1,0 0 0,1 0 1,-1 0-1,0 2 1,0 0 16,1 6-34,-1-1 0,1 0-1,1 0 1,-1 0 0,2 0 0,-1 0-1,6 11 1,-1 0 31,63 157 600,-29-78-486,72 127 76,-108-215-225,0 1-1,-1 0 1,0 0 0,-1 1 0,0-1 0,-1 1-1,0-1 1,0 21 0,-2-5 69,-1-1 0,-7 45 0,6-63 1,2-10 209,5-19-43,7-10-260,52-169-165,-22 44-31,-31 124 140,1 0 0,28-53 0,-36 77 46,1 1 1,0-1-1,0 1 1,1 0 0,-1 1-1,2-1 1,-1 1-1,1 0 1,9-6-1,-12 10 4,-1 0-1,1 0 0,-1 1 0,1 0 0,-1-1 0,1 1 0,0 0 0,0 1 0,-1-1 0,1 1 0,0-1 1,0 1-1,0 1 0,0-1 0,0 0 0,-1 1 0,1 0 0,0 0 0,0 0 0,-1 0 0,1 0 0,-1 1 1,7 3-1,1 2 3,-1 1 0,1 0 0,-1 1 0,0 0 0,-1 1 0,0 0 0,-1 0 0,13 21 0,-1 2 22,27 64 0,-35-68-21,-1 0 0,-1 1-1,-1 0 1,-2 1 0,5 46-1,-11-72-3,-1 0 1,0 0-1,0 1 0,0-1 0,-1 0 0,1 0 0,-1 1 0,0-1 0,-1 0 1,1 0-1,-1 0 0,0 0 0,-1-1 0,1 1 0,-1 0 0,0-1 0,0 0 1,0 1-1,0-1 0,-1 0 0,0-1 0,1 1 0,-2-1 0,1 0 0,0 0 1,-1 0-1,1 0 0,-7 2 0,-15 8 22,-1-1 0,0-2 1,-35 9-1,-90 14-26,151-33 3,-30 6-107,0-1 1,0-2-1,-55 0 1,77-4 17,0 0 0,0-1 0,0 1 0,0-2 0,0 1 0,1-1 0,-16-8 0,19 8-3,1 1 1,-1-1 0,1-1-1,0 1 1,0-1-1,1 1 1,-1-1 0,1 0-1,0 0 1,-1-1 0,2 1-1,-1-1 1,1 1 0,-4-10-1,2 2-566,1 1-1,0-1 1,-1-19 0,2-41-1857</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32.233"/>
    </inkml:context>
    <inkml:brush xml:id="br0">
      <inkml:brushProperty name="width" value="0.05" units="cm"/>
      <inkml:brushProperty name="height" value="0.05" units="cm"/>
      <inkml:brushProperty name="color" value="#FF0066"/>
    </inkml:brush>
  </inkml:definitions>
  <inkml:trace contextRef="#ctx0" brushRef="#br0">1 109 8898,'4'-8'497,"1"-1"1,0 1-1,0 1 1,1-1-1,0 1 1,0 0-1,1 0 0,0 1 1,0 0-1,1 0 1,14-9-1,-22 15-505,1 1 40,-1 1 0,0 0 0,0-1-1,0 1 1,1-1 0,-1 1 0,1-1 0,0 1-1,-1-1 1,1 0 0,0 1 0,1 0 0,-2-1 15,0-1 0,0 1 0,1-1 0,-1 0 0,0 1 1,1-1-1,-1 0 0,1 1 0,-1-1 0,1 0 0,-1 0 1,0 0-1,1 1 0,-1-1 0,1 0 0,-1 0 0,1 0 1,-1 0-1,1 0 0,-1 0 0,1 0 0,-1 0 0,1 0 0,-1 0 1,1 0-1,-1 0 0,1 0 0,-1 0 0,1 0 0,-1 0 1,0-1-1,1 1 0,-1 0 0,1 0 0,-1-1 0,1 1 1,-1 0-1,0-1 0,1 1 0,-1 0 0,0-1 0,1 1 1,-1-1-1,34-34 1168,-34 35-879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33.176"/>
    </inkml:context>
    <inkml:brush xml:id="br0">
      <inkml:brushProperty name="width" value="0.05" units="cm"/>
      <inkml:brushProperty name="height" value="0.05" units="cm"/>
      <inkml:brushProperty name="color" value="#FF0066"/>
    </inkml:brush>
  </inkml:definitions>
  <inkml:trace contextRef="#ctx0" brushRef="#br0">3433 488 6761,'124'12'3777,"156"-5"0,127-27-3148,-375 18-592,524-32-23,38 8 17,51-28-10,-275 10 6,-86 9-19,-226 28-4,483-49 95,-187 36 366,-252 16-226,68 2 356,58-2 615,-227 4-1197,0 0-1,0 0 0,0 0 1,0 0-1,0-1 0,0 1 1,0 0-1,0 0 0,0-1 1,0 1-1,-1 0 1,1-1-1,0 1 0,0-1 1,0 1-1,1-2 0,-2 2-8,0 0 0,0-1 0,0 1 0,0-1 0,0 1 0,0 0 0,0-1 0,-1 1 0,1 0 0,0-1 0,0 1 0,0-1 0,0 1 0,-1 0 0,1 0 0,0-1 0,0 1 0,0 0 0,-1-1 0,1 1 0,0 0 0,-1 0 0,1-1 0,0 1 0,-1 0 0,1 0 0,-1-1 0,-37-18 41,34 18-46,-53-21-111,-1 2 0,-63-12 1,-125-13-166,-135 8 198,2 30 71,-334 39 68,633-26-51,-962 75 107,-181 9-54,957-71-45,-636 38 40,-53-60 70,-7-94-68,637 64-97,235 28-2,-145 11 0,220-5 28,1 1 0,0 0 0,1 1 0,-24 7 0,36-10 10,0 1-1,0-1 0,0 0 0,0 1 0,1-1 1,-1 1-1,0-1 0,0 1 0,0-1 0,0 1 0,0 0 1,1-1-1,-1 1 0,0 0 0,0 0 0,1 0 1,-1 0-1,1-1 0,-1 1 0,1 0 0,-1 0 0,1 0 1,-1 0-1,1 0 0,0 0 0,0 0 0,0 0 1,-1 0-1,1 0 0,0 0 0,0 1 0,0-1 1,0 0-1,1 0 0,-1 0 0,0 0 0,0 0 0,1 0 1,-1 0-1,0 0 0,1 0 0,-1 0 0,1 0 1,-1-1-1,2 2 0,2 4-10,0-1 0,0 0 0,0 0 0,1-1 0,0 1 0,6 3 0,5 4 3,2-2 0,-1 0 0,1-1 0,1-1 0,0 0 0,29 7 0,123 20-154,-164-34 149,235 30-827,-180-25 269,114 10-2314,21-12-38</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5:26.077"/>
    </inkml:context>
    <inkml:brush xml:id="br0">
      <inkml:brushProperty name="width" value="0.05" units="cm"/>
      <inkml:brushProperty name="height" value="0.05" units="cm"/>
      <inkml:brushProperty name="color" value="#FF0066"/>
    </inkml:brush>
  </inkml:definitions>
  <inkml:trace contextRef="#ctx0" brushRef="#br0">1988 495 7954,'0'0'74,"0"0"1,0 0-1,0-1 0,0 1 1,0 0-1,-1 0 1,1 0-1,0 0 0,0 0 1,0 0-1,0 0 1,0-1-1,0 1 0,0 0 1,0 0-1,0 0 1,1 0-1,-1 0 0,0 0 1,0-1-1,0 1 1,0 0-1,0 0 0,0 0 1,0 0-1,0 0 1,0 0-1,0 0 149,0-1-148,0 1-1,1 0 0,-1 0 1,0 0-1,0 0 1,0 0-1,0 0 0,0 0 1,0 0-1,0 0 1,1 0-1,-1 0 0,0 0 1,0 0-1,0 0 1,0 0-1,9 3 1227,17 13-1957,-11-7 726,-4-3-27,2-1 1,-1-1-1,0 0 1,1 0-1,0-1 1,0-1-1,0 0 1,0-1-1,0-1 1,26-1-1,9-5 313,78-18 1,-75 12-306,174-28 250,-58 23-226,1 7-1,245 17 1,21 17 3,-312-23-44,187-23-1,106-49 1,56-7-4,-344 70-9,204 12-1,-119 2-5,-194-5-13,336-5 19,444-16 90,-259 49 289,-306-19-251,-159-9-111,110-3 37,-138 1-33,46-6 101,172-36 1,-221 34-156,112-28 92,-149 35 18,-8-1 12,-10 0-114,-40-3 13,-66 1 1,83 4-11,-53 2 21,-134 17 0,160-11-21,-466 60 9,438-54-10,-482 66-25,-184 3 63,324-46 7,194-17-30,-301 14-4,69-20 72,-20-9 14,-42 4-84,-34 5 41,148 3 35,309-11-42,-23 1-4,-226 7 12,-63-22-17,149-14 23,-292-64 0,536 81-66,-217-37-69,214 40 87,0 1-1,-1 2 1,1 1-1,0 1 0,-59 12 1,89-14-11,-21 7-26,22-7 22,0 0 0,-1 0 0,1 0 0,-1 0 0,1 0 0,0 0 0,-1 0 0,1 0 0,-1 1 0,1-1 0,0 0 0,-1 0 0,1 0-1,0 1 1,-1-1 0,1 0 0,0 1 0,-1-1 0,1 0 0,0 0 0,0 1 0,-1-1 0,1 0 0,0 1 0,0-1 0,-1 1 0,1-1-1,0 0 1,0 1 0,0-1 0,0 1 0,0-1 0,0 0 0,0 1 0,0-1 0,0 1 0,0 0 0,19 0-191,377-12 171,44-9-23,-428 19 49,511-8 70,31 4 6,-6 8 292,13 12 102,-1-6-156,-459-10-264,371-9 309,85-20 213,-250 4-308,-97 8-135,262-28 21,-22-18-20,-412 59-113,351-39 216,145 35-131,-156 7-96,-297-2 8,156-30-1,75-47 78,-69 22-152,-235 58 38,0 1 1,0-1-1,1 1 0,-1 1 1,0 0-1,0 0 0,0 0 1,0 1-1,0 1 0,-1-1 1,10 5-1,-27-6-1366,-18-3 32,-58-14-1790,-90-27 74</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48.355"/>
    </inkml:context>
    <inkml:brush xml:id="br0">
      <inkml:brushProperty name="width" value="0.05" units="cm"/>
      <inkml:brushProperty name="height" value="0.05" units="cm"/>
      <inkml:brushProperty name="color" value="#FF0066"/>
    </inkml:brush>
  </inkml:definitions>
  <inkml:trace contextRef="#ctx0" brushRef="#br0">99 441 6113,'-21'-9'2346,"3"1"592,-33-10 0,42 12 2678,11 7-5582,-1-1 1,1 0 0,-1 0 0,1 1 0,-1-1-1,0 1 1,1-1 0,-1 1 0,0 0 0,0-1-1,1 1 1,0 1 0,53 39-95,-38-27 47,1-2 0,0 0 0,23 11 0,-11-8 12,0-2 1,1-1-1,0-2 1,37 7-1,-6-5 219,78 5-1,39 0 543,-149-14-663,-1 2 0,1 0-1,-1 2 1,46 18 0,108 55-77,-127-53 7,-40-20-13,0-2-1,0 0 1,1-1-1,-1-1 1,1 0 0,24 0-1,22 4-21,-50-4 2,-1 0 1,0 1-1,0 1 1,16 7-1,-16-5 6,1-2-1,-1 0 1,24 5-1,12-2 10,-21-4 4,44 13-1,-62-14-10,-1 0-1,0 0 1,0 1-1,0 0 0,-1 0 1,1 1-1,-1 0 1,0 1-1,9 8 0,16 20-6,1-1-1,2-2 0,2-1 0,41 26 0,31 3 29,1 1 16,-91-48-36,-1 0 1,-1 1-1,28 27 0,15 26-39,-39-40 41,2-1 0,1-1 0,45 35 0,-58-53 3,1 1 0,0-1 0,0-1 1,0 0-1,22 5 0,67 10-15,-41-10 11,-17-1 6,-1 2 0,1 1 0,59 28 0,42 14-23,-100-40 12,0 2 1,55 30 0,-72-31 3,1-2-1,0-1 1,0-1 0,1-1 0,1-2 0,-1-1-1,1-1 1,1-1 0,30 0 0,214 15-10,-215-14 14,0 2 0,-1 4 0,60 18 0,-51-11 18,116 15-1,-106-23-9,-1 2 0,87 28-1,-144-35 17,-1-1-1,1-1 0,-1-1 0,1-1 1,0-1-1,0 0 0,0-2 0,0 0 1,0-1-1,0-1 0,0-1 0,-1-1 0,0 0 1,0-2-1,0 0 0,-1-1 0,24-14 1,116-54 22,-126 63-62,3-2 22,0 2 1,0 2 0,1 1 0,1 1-1,68-6 1,4 6-23,0-4 0,115-30 1,-149 22-4,-31 7 17,85-13 0,-107 26 23,1 0-1,27 4 0,-31-2-52,0 0 0,0-1 0,31-4 0,-21-1 58,0-1 0,37-12 0,-56 14-16,0-1 1,0 1 0,-1-1-1,1-1 1,-1 0 0,-1 0 0,1-1-1,-1 0 1,14-16 0,4-3-23,1 0 1,1 2-1,1 1 1,37-22 0,-43 29 7,4 0-16,45-21-1,-48 26-1,0-1 1,43-30-1,-43 22 19,-1-1 0,38-44 0,33-56 18,6-8-24,-81 107-15,1 1 0,1 1-1,35-26 1,-31 31 20,1 0 0,0 2 1,51-18-1,23-12-15,-87 36 12,0 0-1,-1-1 0,1 0 0,-2-1 0,14-13 0,108-92-40,-60 54 25,113-84-2,-169 129 4,-1-2 1,0 0-1,13-19 0,-12 14-17,32-32 0,-31 36 22,2 1-1,0 1 1,0 1 0,1 1 0,1 1 0,1 0-1,0 2 1,0 1 0,32-10 0,0 8-18,1 2 0,0 2 0,57 1 0,200-31 219,-171 16-228,-126 20 43,1 1-1,-1 1 1,1 0 0,-1 1 0,1 0 0,31 9-1,-17-1-3,0 2-1,45 22 1,-68-29-13,23 11 25,2 0 0,-1-2-1,42 10 1,138 12 66,-106-20-87,-86-11-6,0 1 1,-1 1 0,1 0 0,-1 1-1,-1 1 1,1 1 0,-1 1 0,-1 0-1,0 2 1,0 0 0,-1 0 0,-1 2-1,16 16 1,-8-7 14,1-1 0,32 23 0,-45-38-2,0 0-1,0 0 1,1-2 0,0 1-1,1-1 1,-1-1 0,1 0-1,21 3 1,139 23 26,-42-2-32,59 9 87,127-7-103,-291-28 19,1-2 0,-1 0 1,1-2-1,30-6 1,42-3 14,-64 10-3,-1 2 1,0 1-1,0 1 0,0 2 1,0 2-1,-1 1 0,45 17 1,-48-14-10,1-2 1,0-1 0,0-1 0,0-2 0,1-1 0,0-1-1,49-3 1,99 3-24,-96 0 31,86-8 0,-154 5-29,1 0 0,-1 1 0,0 1 0,1 1-1,-1 0 1,0 1 0,28 11 0,-19-6 63,50 9 1,-47-15-45,0-2 0,0-1 0,0-1 1,0-1-1,0-2 0,28-7 0,-42 7 11,1 1 0,0 1-1,-1 0 1,1 1-1,0 0 1,0 1 0,0 1-1,-1 0 1,1 1 0,0 1-1,-1 0 1,24 9 0,-10 2-24,0 0 1,-1 1-1,29 23 1,7 3-37,-42-27 19,0 1 0,-1 1 0,32 31 1,42 65-3,-69-83 52,1 0 0,1-2 0,2-1 0,0-1 0,2-1 1,1-2-1,48 26 0,133 84-95,-135-81 72,-44-27-4,40 37 0,7 5 61,18-3-26,-98-62-27,1 0-1,-1 0 1,1 0 0,-1 0 0,0 1-1,0-1 1,1 0 0,-1 1 0,0-1-1,0 1 1,0-1 0,0 1-1,-1 0 1,1-1 0,0 1 0,-1 0-1,1-1 1,-1 1 0,1 0 0,-1 0-1,0-1 1,0 1 0,0 0 0,0 0-1,0 0 1,-1 1 0,1 1-1,0-1-1,0 0 1,1 0 0,-1 0-1,0 0 1,1 0 0,0 0 0,1 3-1,0-2 5,0 0 0,1 1 0,0-1-1,0 0 1,0 0 0,0 0 0,1-1 0,-1 1-1,1-1 1,0 0 0,0 0 0,6 3-1,6 2 11,0 0-1,22 6 0,-26-10-5,0 0-1,0 1 1,-1 1-1,1 0 1,-1 0-1,10 8 1,10 10 4,0-2 0,2-1 0,0-2 0,1-1 1,1-2-1,0-1 0,1-2 0,1-1 0,47 8 0,40 1 137,188 8 0,-118-15-42,-141-11-83,0-3-1,0-2 1,0-2-1,-1-3 1,0-2-1,0-2 1,87-31-1,-87 22 95,93-52-1,-27 11-65,0 9-3,98-47 66,-177 78-72,-1-1-1,-2-2 1,46-38 0,-34 17-35,80-103 1,-80 90 7,64-62 1,-85 94-18,28-25 31,82-61 0,-123 103-140,0 0-1,-1-2 0,0 1 0,-1-2 1,0 0-1,-1 0 0,16-24 1,-24 31 220,-1 3-290,-1 0 1,1 0-1,-1 0 1,0 0-1,1 0 1,-1 0-1,-1-1 1,1 1-1,0 0 0,0-4 1,-1 5 126,0-1 0,-1 1 0,1 0 1,0 0-1,-1 0 0,0 0 0,1 0 0,-1 0 1,0 0-1,1 0 0,-1 0 0,0 0 0,0 0 1,0 1-1,0-1 0,0 0 0,1 0 0,-2 1 1,1-1-1,0 1 0,0-1 0,0 1 0,0-1 1,0 1-1,0 0 0,0-1 0,-2 1 0,-39-11-3116,-17 0 643</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08.897"/>
    </inkml:context>
    <inkml:brush xml:id="br0">
      <inkml:brushProperty name="width" value="0.05" units="cm"/>
      <inkml:brushProperty name="height" value="0.05" units="cm"/>
      <inkml:brushProperty name="color" value="#FF0066"/>
    </inkml:brush>
  </inkml:definitions>
  <inkml:trace contextRef="#ctx0" brushRef="#br0">0 526 8010,'22'21'1132,"-16"-16"-551,0 1 0,-1-1 0,0 1 0,0 1 1,0-1-1,-1 1 0,5 8 0,-7-12-495,-1-1-1,1 1 1,0-1 0,0 0-1,1 0 1,-1 0 0,0 0 0,1 0-1,-1 0 1,1-1 0,0 1-1,-1-1 1,1 0 0,0 0-1,0 0 1,0 0 0,0 0 0,6 0-1,2 1-200,0-1 0,1-1 0,18-1 0,-13-1 52,0-1 1,1-1-1,-1 0 0,-1-2 0,1 0 0,-1-1 1,0 0-1,0-1 0,18-13 0,19-16 431,56-52-1,-80 66-103,216-171 659,-164 137-1206,101-53 0,-156 96-56,0 2 0,1 1-1,32-9 1,-45 17-532,-24 10 123,-8 4-353,-7 8-1230,-12 1 29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09.283"/>
    </inkml:context>
    <inkml:brush xml:id="br0">
      <inkml:brushProperty name="width" value="0.05" units="cm"/>
      <inkml:brushProperty name="height" value="0.05" units="cm"/>
      <inkml:brushProperty name="color" value="#FF0066"/>
    </inkml:brush>
  </inkml:definitions>
  <inkml:trace contextRef="#ctx0" brushRef="#br0">1 0 8506,'18'26'5064,"21"8"-3874,-2-1-1055,-25-21-60,-1 1-1,0 1 1,-1 0 0,0 0-1,-1 1 1,-1 0-1,-1 1 1,0 0 0,-1 0-1,0 0 1,-2 1-1,0-1 1,0 1 0,-2 1-1,1 21 1,-4 48 472,-4 0 1,-20 107-1,23-183-569,-3 20 37,-5 35-667,2 1 1,2 96-1,10 207-1087,-12-215-1413,0-76 700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09.625"/>
    </inkml:context>
    <inkml:brush xml:id="br0">
      <inkml:brushProperty name="width" value="0.05" units="cm"/>
      <inkml:brushProperty name="height" value="0.05" units="cm"/>
      <inkml:brushProperty name="color" value="#FF0066"/>
    </inkml:brush>
  </inkml:definitions>
  <inkml:trace contextRef="#ctx0" brushRef="#br0">182 471 5281,'-112'61'2289,"106"-58"-1868,1 0 0,-1 1 1,1 0-1,-1 0 1,1 0-1,0 1 1,-6 6-1,-7 6 1451,15-16-1020,4-3-318,8-10-214,67-159 18,-68 159-320,-1-1 0,1 2 0,1-1 0,0 1 0,1 0 1,0 1-1,0 1 0,1-1 0,0 1 0,22-12 0,6-2-26,85-34 1,136-33-351,-37 15-3427,-151 47 1449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10.562"/>
    </inkml:context>
    <inkml:brush xml:id="br0">
      <inkml:brushProperty name="width" value="0.05" units="cm"/>
      <inkml:brushProperty name="height" value="0.05" units="cm"/>
      <inkml:brushProperty name="color" value="#FF0066"/>
    </inkml:brush>
  </inkml:definitions>
  <inkml:trace contextRef="#ctx0" brushRef="#br0">0 594 8778,'1'-1'243,"-1"0"1,0 0-1,1-1 0,-1 1 1,1 0-1,0 0 1,-1 0-1,1-1 0,0 1 1,0 0-1,-1 0 1,1 0-1,0 0 0,0 1 1,0-1-1,0 0 1,1 0-1,-1 1 0,0-1 1,2-1-1,-1 2-239,-1 0 0,0 0-1,1 0 1,-1 0 0,0 0-1,1 0 1,-1 0 0,0 0-1,1 1 1,-1-1 0,0 0 0,1 1-1,-1-1 1,0 1 0,2 1-1,0-1-55,0 1 1,0 1-1,0-1 0,-1 0 0,1 1 0,-1-1 0,1 1 0,-1 0 0,0 0 0,0 0 1,0 0-1,0 0 0,-1 1 0,1-1 0,-1 0 0,0 1 0,1 3 0,1 9 12,0 0 0,1 28-1,-8 171 1143,-1-95-521,-3 254 344,7-73-787,-16 385 145,16-671-263,-1 20 11,2-35-26,0 0-1,0 0 0,0 0 1,0 0-1,0-1 0,0 1 1,0 0-1,0 0 0,0 0 1,0 0-1,0 0 0,0 0 1,0 0-1,-1 0 0,1 0 1,0 0-1,0 0 0,0 0 1,0 0-1,0 0 0,0 0 1,0 0-1,0 0 0,0 0 1,0 0-1,0 0 0,0 0 1,-1 0-1,1 0 0,0 0 1,0 0-1,0 0 0,0 0 1,0 0-1,0 0 0,0 0 1,0 0-1,0 0 1,0 0-1,0 1 0,0-1 1,0 0-1,0 0 0,0 0 1,-1 0-1,1 0 0,0 0 1,-5-24 461,-6-55-268,-2-154 1,12-333-217,2 297-220,-2 152 89,5-224-288,2 248 447,28-150 0,-29 221 10,-4 12-1,0 1-1,1 0 1,1 0 0,-1 0-1,1 0 1,1 0-1,0 0 1,0 1-1,10-15 1,-13 22-22,0 0 0,-1 0 0,1 0 0,0 1 0,0-1 0,0 0 0,0 1 0,-1-1 0,1 0 0,0 1 0,0-1 0,0 1 0,0 0 0,0-1-1,0 1 1,1 0 0,-1 0 0,0-1 0,0 1 0,0 0 0,0 0 0,0 0 0,0 0 0,0 0 0,0 1 0,0-1 0,0 0 0,0 0 0,0 1 0,0-1 0,0 1 0,0-1 0,0 1 0,0-1 0,0 1 0,0-1 0,0 1 0,0 0 0,-1 0 0,1-1 0,0 1 0,0 0 0,-1 0 0,1 0 0,0 1 0,4 5-39,0 1 1,0-1-1,-1 1 1,7 15-1,6 23-99,21 90 1,-4 50 115,2 10 87,-36-195-62,1 7 6,2 1-1,-1 0 0,1-1 0,4 10 1,-6-17-2,0 0-1,-1 0 1,1 1 0,0-1 0,-1 0 0,1 0-1,0 0 1,0 0 0,0 0 0,0 0 0,0 0-1,0 0 1,0 0 0,1 0 0,-1-1 0,0 1-1,0 0 1,1-1 0,-1 1 0,0-1 0,1 1-1,-1-1 1,0 0 0,1 0 0,-1 0 0,1 1-1,-1-1 1,0 0 0,1-1 0,-1 1 0,1 0-1,-1 0 1,2-1 0,3-2 26,1 0 1,-1 0-1,0-1 0,0 1 1,-1-1-1,1-1 0,-1 1 1,0-1-1,7-7 0,4-7 59,16-24-1,10-22 61,48-100 0,21-80-126,-54 115-40,75-169 136,-131 296-105,15-28 118,-7 23-57,-9 8-73,1 0 0,-1 1 1,0-1-1,1 0 0,-1 0 0,0 0 1,1 0-1,-1 1 0,0-1 0,0 0 1,1 0-1,-1 1 0,0-1 0,1 0 1,-1 1-1,0-1 0,0 0 0,0 0 1,1 1-1,-1-1 0,0 0 0,0 1 1,0-1-1,0 1 0,0-1 0,0 0 1,0 1-1,0-1 0,0 0 0,0 1 1,3 17 4,-2 1 1,0-1-1,-2 21 0,1-31-11,-16 469 22,-2 443 435,22-768-285,0 196 95,-6-311-480,-12 68 1,14-104 159,0 1-1,-1-1 0,1 1 0,-1-1 0,1 1 1,-1-1-1,0 1 0,0-1 0,0 0 0,0 1 1,-1 1-1,2-3 35,0 0 1,0 0-1,0 0 1,-1 0-1,1 0 0,0 0 1,0 0-1,0 0 1,0 0-1,0 0 0,-1 0 1,1 0-1,0 0 0,0 0 1,0 0-1,0 0 1,-1 0-1,1 0 0,0 0 1,0 0-1,0 0 1,0 0-1,-1 0 0,1 0 1,0 0-1,0 0 1,0 0-1,0 0 0,0 0 1,0 0-1,-1-1 1,1 1-1,0 0 0,0 0 1,0 0-1,0 0 1,0 0-1,0 0 0,0-1 1,0 1-1,-1 0 1,1 0-1,-4-19-1499,-2-52-1224,-2-65 39</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11.169"/>
    </inkml:context>
    <inkml:brush xml:id="br0">
      <inkml:brushProperty name="width" value="0.05" units="cm"/>
      <inkml:brushProperty name="height" value="0.05" units="cm"/>
      <inkml:brushProperty name="color" value="#FF0066"/>
    </inkml:brush>
  </inkml:definitions>
  <inkml:trace contextRef="#ctx0" brushRef="#br0">317 480 10658,'-4'17'2684,"2"0"0,0 32-1,12 78-2545,-3-54-242,3 310-1133,-22 6 931,3-162 412,-21 393 205,24-525-217,-26 286 359,26-347-312,6-34-140,0-1-1,0 1 0,0 0 0,0 0 1,-1 0-1,1 0 0,0 0 1,0 0-1,0 0 0,0 0 0,0 0 1,0 0-1,-1-1 0,1 1 1,0 0-1,0 0 0,0 0 0,0 0 1,0 0-1,-1 0 0,1 0 1,0 0-1,0 0 0,0 0 0,0 0 1,0 0-1,-1 0 0,1 1 1,0-1-1,0 0 0,0 0 0,0 0 1,0 0-1,-1 0 0,1 0 1,0 0-1,0 0 0,0 0 1,0 0-1,0 1 0,0-1 0,0 0 1,0 0-1,0 0 0,-1 0 1,1 0-1,0 0 0,0 1 0,0-1 1,0 0-1,0 0 0,0 0 1,0 0-1,0 0 0,0 1 0,0-1 1,0 0-1,0 0 0,-7-18-73,5 12 39,-37-120-647,-36-216 1,43 136 492,-7-228 0,44-223-95,2 576 329,3-1-1,4 2 0,3 0 0,40-115 0,-33 132 41,3 1-1,55-92 1,-60 118-59,2 1 0,1 1 1,1 2-1,2 0 0,42-36 0,-60 60-19,0 0 0,1 1 0,0 0 0,0 0 1,1 1-1,0 1 0,0 0 0,0 1 0,24-6 0,-28 9-13,-1 0-1,0 0 0,1 1 0,-1 0 1,1 0-1,-1 0 0,0 1 1,1 1-1,-1-1 0,0 1 1,0 0-1,0 1 0,0 0 0,0 0 1,-1 0-1,1 1 0,11 8 1,-8-2-18,0 0 0,-1 0 1,0 1-1,-1 0 0,0 0 1,-1 1-1,0 0 0,-1 0 1,0 1-1,-1 0 0,0 0 1,5 26-1,0 8-22,-3 1 1,1 62-1,-5-53 40,-3 0-1,-2 0 1,-3 0-1,-2 0 1,-3-1-1,-24 81 1,23-104-16,-2 0 0,-1-1 0,-1-1 1,-2 0-1,-1-1 0,-1-1 0,-1-1 0,-2 0 1,-1-2-1,-1-1 0,-45 38 0,41-42-141,-2-1-1,0-1 0,-1-1 1,-63 25-1,71-35-316,0 0 1,-1-2-1,0 0 1,0-2-1,0-1 0,0-1 1,-44-1-1,34-5-834,-45-11-1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12.331"/>
    </inkml:context>
    <inkml:brush xml:id="br0">
      <inkml:brushProperty name="width" value="0.05" units="cm"/>
      <inkml:brushProperty name="height" value="0.05" units="cm"/>
      <inkml:brushProperty name="color" value="#FF0066"/>
    </inkml:brush>
  </inkml:definitions>
  <inkml:trace contextRef="#ctx0" brushRef="#br0">4451 331 9314,'-27'-38'1165,"-2"2"-1,-1 1 1,-46-40-1,58 59-1201,-2 1 0,0 1 1,0 1-1,-1 1 0,-1 1 0,0 0 0,-1 2 0,-27-8 0,21 9-45,-1 1 1,-1 1-1,1 2 0,-1 1 0,-56 2 0,-356 57 457,-14 23 391,22-23-378,-80 14-294,454-59-84,1 4-1,1 1 0,-94 41 1,91-27-5,1 2 0,-101 71 0,109-60-1,1 2 0,3 2 1,1 2-1,3 2 1,-46 69-1,-166 298 6,182-289 26,-183 305 194,58-83 348,160-268-264,3 1 0,-39 130 1,8 88 437,60-242-664,2 0-1,3 0 1,6 77-1,19 58 50,70 277 0,-69-382-33,63 157 0,-59-189-94,3-1 1,2-1-1,3-2 1,2-2-1,2-1 1,2-2-1,87 80 1,-22-41-78,3-4 0,190 111 0,-225-153 74,1-4 1,107 40-1,-111-56-26,1-3-1,1-3 0,0-4 1,127 6-1,-48-17-31,197-23-1,121-53-203,-351 47-1,226-85 0,-221 62 19,188-110-1,-233 113 140,-1-4-1,116-102 0,-121 83 44,115-143-1,-152 166 136,-2-3-1,-2 0 1,-2-2-1,26-66 1,-32 57 82,-3-1 1,-3 0-1,-3-1 0,14-128 1,-19 44 50,-12-173 1,-66-322-185,-78-94 229,85 466-97,1 7-121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5.116"/>
    </inkml:context>
    <inkml:brush xml:id="br0">
      <inkml:brushProperty name="width" value="0.05" units="cm"/>
      <inkml:brushProperty name="height" value="0.05" units="cm"/>
      <inkml:brushProperty name="color" value="#FF0066"/>
    </inkml:brush>
  </inkml:definitions>
  <inkml:trace contextRef="#ctx0" brushRef="#br0">426 1 9074,'1'0'76,"-1"0"0,0 1 0,0-1 0,0 1 0,1-1 0,-1 0 0,0 1 0,0-1 0,0 1 0,0-1 1,0 1-1,0-1 0,0 1 0,0-1 0,0 0 0,0 1 0,0-1 0,0 1 0,0-1 0,0 1 0,0-1 0,0 1 0,0-1 0,-1 0 0,1 1 0,0-1 0,0 1 0,-1-1 0,-6 22-3242,4-16 2219,-8 13-1874,-6-4 3427,-26 10 4967,3-2-3878,21-8-1549,2 2 0,0 0 1,0 0-1,2 2 0,0 0 1,2 0-1,0 2 0,1-1 1,-11 26-1,-6 21 199,-33 116-1,48-138-308,3 1 1,1 0-1,2 0 1,3 1-1,1 0 0,3 56 1,2-85-34,1-1 0,1 1 0,0-1 0,1 1 0,1-1-1,1-1 1,0 1 0,9 15 0,-11-24-7,0-2-1,1 1 0,-1 0 0,1-1 1,1 0-1,-1 0 0,1 0 0,0-1 0,0 0 1,1 0-1,-1-1 0,1 0 0,0 0 1,0 0-1,1-1 0,-1 0 0,1 0 1,0-1-1,-1 0 0,12 1 0,-4-1-57,0-2 0,0 0 0,1-1 0,-1 0 0,0-1 0,-1-1 0,28-8 0,-14 1-613,0-1 0,-2-2 1,30-17-1,44-33-1616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55.971"/>
    </inkml:context>
    <inkml:brush xml:id="br0">
      <inkml:brushProperty name="width" value="0.05" units="cm"/>
      <inkml:brushProperty name="height" value="0.05" units="cm"/>
      <inkml:brushProperty name="color" value="#FF0066"/>
    </inkml:brush>
  </inkml:definitions>
  <inkml:trace contextRef="#ctx0" brushRef="#br0">201 138 10122,'-17'-10'2385,"1"-1"-1,0-1 0,-16-16 1,18 16-1921,1 1 0,-2 0-1,1 0 1,-21-9 0,28 16-423,-9-3 61,16 7-104,0 0-1,0 0 1,0 0-1,-1 0 1,1 0 0,0 0-1,0-1 1,0 1-1,0 0 1,-1 0 0,1 0-1,0 0 1,0 0-1,0 0 1,0 0-1,-1 0 1,1 0 0,0 1-1,0-1 1,0 0-1,0 0 1,-1 0 0,1 0-1,0 0 1,0 0-1,0 0 1,0 0 0,0 0-1,-1 0 1,1 1-1,0-1 1,0 0-1,0 0 1,0 0 0,0 0-1,0 0 1,0 1-1,-1-1 1,1 0 0,0 0-1,0 0 1,0 0-1,0 1 1,0-1 0,0 0-1,0 0 1,0 0-1,0 0 1,0 1-1,0-1 1,0 0 0,0 0-1,0 0 1,0 0-1,0 1 1,0-1 0,0 0-1,0 0 1,1 0-1,-1 0 1,0 0 0,0 1-1,4 14-60,1 1 0,9 18 0,4 9 11,161 396-138,-179-438 190,159 443 54,-158-440-55,2 7 9,-1-1 1,0 1-1,1 13 0,-3-23-6,1 0-1,-1-1 1,0 1 0,0 0-1,0-1 1,0 1-1,0 0 1,0 0 0,0-1-1,0 1 1,0 0 0,0-1-1,-1 1 1,1 0-1,0-1 1,0 1 0,-1 0-1,1-1 1,0 1 0,-1 0-1,1-1 1,-1 1-1,1-1 1,-1 1 0,1-1-1,-1 1 1,1-1 0,-1 1-1,1-1 1,-1 1-1,0-1 1,1 0 0,-1 1-1,1-1 1,-1 0 0,0 0-1,0 1 1,1-1-1,-1 0 1,0 0 0,1 0-1,-1 0 1,0 0 0,0 0-1,1 0 1,-1 0-1,0 0 1,1 0 0,-1-1-1,0 1 1,1 0 0,-1 0-1,0-1 1,1 1-1,-1 0 1,0-1 0,0 0-1,-6-3 21,-1 0-1,1 0 1,0-1-1,0 0 0,1 0 1,-11-12-1,-32-41 95,40 47-102,-11-17-1,0 0-1,2-1 0,1-1 1,1-1-1,1 0 1,2-1-1,2-1 0,1 0 1,1 0-1,-7-60 0,15 85-15,1 1 0,0-1 0,0 1 0,1-1 0,0 1 0,0 0 0,5-14 0,-5 18 1,0 0 1,0 0-1,0 1 0,1-1 0,-1 1 1,1-1-1,0 1 0,0-1 0,0 1 1,0 0-1,0 0 0,0 0 1,0 0-1,1 0 0,-1 1 0,1-1 1,-1 1-1,1 0 0,0-1 1,-1 1-1,1 0 0,3 0 0,-2 0-1,-1 1-1,0 0 0,1 0 0,-1 0 0,1 1 0,-1-1 0,0 1 0,1 0 0,-1 0 1,0 0-1,1 0 0,-1 1 0,0-1 0,0 1 0,0 0 0,3 2 0,1 2-13,1 0 0,-1 0 1,0 1-1,10 12 0,-1 3-11,-1 1 1,-2 0-1,0 1 0,19 49 1,25 112-18,-30-92 17,-13-44 10,0 1-2,28 65 1,-30-96 45,-7-19 58,-5-12 43,-6-21 73,-2 1 1,-1 0-1,-1 1 0,-1 0 1,-19-34-1,-89-144-51,59 110-137,-39-78-56,130 225-139,5 9 116,39 78 1,-48-71 82,-4 1 1,29 128-1,-3 147-326,-47-302 151,-3-36-12,-3-7 96,-2-11-9,-17-80-504,4-1 0,5-1-1,4 0 1,5-178-1,11 206-1853,2-1-1,22-78 1,-28 138 2128,28-132-4877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56.946"/>
    </inkml:context>
    <inkml:brush xml:id="br0">
      <inkml:brushProperty name="width" value="0.05" units="cm"/>
      <inkml:brushProperty name="height" value="0.05" units="cm"/>
      <inkml:brushProperty name="color" value="#FF0066"/>
    </inkml:brush>
  </inkml:definitions>
  <inkml:trace contextRef="#ctx0" brushRef="#br0">614 300 5385,'24'-167'9737,"4"60"-5994,-28 105-3667,1 0-1,-1 0 0,1 0 0,0 0 1,0 1-1,0-1 0,0 0 0,0 0 1,0 1-1,1-1 0,-1 1 0,3-3 0,-4 4-62,0 0 0,1 0 0,-1 0 0,0-1 0,1 1 0,-1 0 0,1 0 0,-1 0 0,0 0 0,1 0 0,-1 0-1,0 0 1,1 0 0,-1 0 0,1 0 0,-1 0 0,0 0 0,1 0 0,-1 1 0,0-1 0,1 0 0,-1 0-1,0 0 1,1 0 0,-1 1 0,1-1 0,10 16 54,-3 7-95,0-1 0,-1 2 0,-2-1 0,0 1 0,2 35 1,-6 131-79,-6-104 31,-28 140 1,23-179-95,-2 0 0,-3-1-1,-1-1 1,-34 66 0,42-97-3,0 0 0,-16 20 0,21-30 121,0-1 0,-1 1 0,1-1 1,-1 0-1,1 0 0,-1 0 0,0-1 0,0 1 0,0-1 0,0 0 0,-1 0 0,-5 2 0,9-4 49,0 0 0,0 0 0,1 0-1,-1 0 1,0 0 0,0 0 0,0 0 0,1 0-1,-1 0 1,0 0 0,0-1 0,1 1 0,-1 0-1,0 0 1,0-1 0,1 1 0,-1 0 0,0-1 0,1 1-1,-1-1 1,1 1 0,-1-1 0,0 1 0,1-1-1,-1 0 1,1 1 0,0-1 0,-1 0 0,1 1-1,-1-1 1,1 0 0,0 1 0,-1-1 0,1-1 0,-6-31 226,5 28-184,-6-71 519,-6-46 228,-30-207 372,-1 21-930,40 285-231,3 15-3,-1 1-1,1 0 1,0-1 0,1 1 0,0 0 0,0-1 0,1 1 0,1-10 0,2 8-38,0 11 2,2 17-32,-4 9 13,0 0 0,-4 30 0,2-46 44,-20 305-131,13-259 100,-3 1-1,-3-1 1,-26 77 0,35-124-52,-1 0 1,0-1-1,0 1 0,-1-1 1,-1 0-1,0-1 1,0 1-1,0-1 1,-1-1-1,-17 15 1,21-20-97,-1 0 0,1 0 1,-1 0-1,1-1 0,-1 0 0,0 0 1,1 0-1,-1-1 0,0 1 1,0-1-1,-1 0 0,1-1 0,0 1 1,0-1-1,0 0 0,0 0 0,0-1 1,-1 0-1,1 1 0,0-2 1,0 1-1,0-1 0,1 1 0,-1-1 1,0 0-1,-4-4 0,-4-3-720,0 0-1,1-1 1,-19-20-1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02.295"/>
    </inkml:context>
    <inkml:brush xml:id="br0">
      <inkml:brushProperty name="width" value="0.05" units="cm"/>
      <inkml:brushProperty name="height" value="0.05" units="cm"/>
      <inkml:brushProperty name="color" value="#FF0066"/>
    </inkml:brush>
  </inkml:definitions>
  <inkml:trace contextRef="#ctx0" brushRef="#br0">17879 2020 4969,'-2'6'9321,"-13"-21"-6114,10 10-3034,4 3-152,0 1-1,-1-1 1,1 1 0,-1-1-1,1 1 1,-1 0 0,1 0-1,-1 0 1,0 0 0,0 0-1,0 0 1,-2-1 0,3 2-24,0 1 0,-1-1 1,1 1-1,0-1 1,0 1-1,0-1 0,-1 1 1,1 0-1,0-1 0,0 1 1,0 0-1,0 0 1,0 0-1,0 0 0,1 0 1,-1 0-1,0 0 0,0 0 1,1 0-1,-1 1 1,1-1-1,-1 0 0,1 0 1,-1 2-1,-31 66 9,19-38 62,-21 36 0,32-64-26,0 0 1,1 0-1,-1-1 1,0 1-1,0-1 1,0 0 0,-1 0-1,1 1 1,-1-1-1,1-1 1,-1 1-1,1 0 1,-1-1 0,0 1-1,0-1 1,0 0-1,-5 2 1,3-3 68,0 1 0,0-1 0,0 0-1,0 0 1,0 0 0,1 0 0,-1-1 0,0 0 0,0 0 0,-6-3 0,-7-3 152,-1-2 1,1 0-1,1-1 0,-22-16 1,11 10-225,-1 0 0,0 3 0,-2 0 0,1 2 0,-40-10 0,25 8-53,-61-27 1,-177-108 86,175 79-126,-47-25 57,82 52 24,16 10-20,-71-30 1,-29-12-53,3 2 61,105 51-17,28 11-28,-41-13 0,-109-17 87,97 24-62,-104-35 1,116 28-8,2-2 1,1-2 0,-84-53-1,32 8 19,-4 4 0,-151-64 0,-11 33 26,-5 22-2,254 70-21,-181-38-39,127 25-23,-134-52-1,154 45 53,-250-101 38,221 96-27,-145-31 0,-200 2-89,157 27-45,-3 4 88,205 26 11,-127 12 1,143-4-93,-1-2 1,1-4 0,0-2 0,-101-20 0,-187-53 148,294 66-2,-1 2-1,1 2 1,-1 3 0,0 2 0,-73 7 0,-279 52-48,325-42 62,-303 20-34,262-29 21,-201 35 1,73 20 51,202-46-87,0 2 1,-91 46 0,110-44-2,0 2 0,1 0 1,-53 50-1,-68 91-49,36-36 134,84-95-59,-210 230-37,216-225 47,2 0 1,-31 65 0,16-29-28,28-56 60,0 0 1,-1-1-1,-1 0 1,0-1 0,-16 14-1,-74 57 440,82-69-522,-76 71 69,8-6-81,33-37 40,-2-3 1,-2-2 0,-2-3-1,-95 43 1,103-57 16,-135 52 49,132-55-36,-83 17 1,95-29-42,0-3 0,-76-3 0,68-1 16,-81 8-1,-265 44-20,316-48 10,-1-4-1,-109-13 1,18 0-29,49 10 17,-224 23 0,315-16-2,1-2-1,-1-1 0,0-1 0,1-2 0,-1-2 0,1-1 0,-1-1 0,2-2 0,-1-1 1,1-2-1,-59-28 0,-156-106-29,152 85 41,-141-66-1,-262-137-4,205 55 14,167 112-22,31 26 13,-383-266-45,418 299 44,-1 4 0,-2 2 1,-1 3-1,0 2 0,-3 4 1,1 2-1,-97-15 0,-162-12 24,266 39-45,-1 3 0,0 3 0,-68 5-1,83 2 8,0 1-1,1 2 1,0 2-1,-77 30 0,78-23 20,15-4-9,-1-2 0,0-1 0,-1-1 0,-34 5 0,21-9-120,-1-2 0,-87-6 0,123 3 101,0 0 0,-1 1-1,1 0 1,0 1 0,0-1-1,0 2 1,0-1 0,1 1-1,-1 0 1,1 1 0,-8 4-1,7-3 6,1-1 0,-1-1 1,1 0-1,-1 0 0,0 0 0,-1-1 0,1 0 0,0 0 0,0-1 0,-12 0 0,-15-7-278,36 5 258,0-1 0,0 1 1,1 0-1,-1 0 0,1 0 0,-1 0 0,1 0 1,-1 0-1,1 0 0,-1 0 0,3 0 0,110-44-2,-97 41 31,0 0 1,0 1-1,0 1 0,0 0 1,1 2-1,-1 0 0,0 1 1,0 0-1,0 1 0,0 2 1,29 8-1,54 26-31,-66-23 24,41 11 0,-63-22 17,1-2 1,0 1 0,0-2 0,1 1 0,-1-2 0,0 0 0,14-2 0,13-5 9,0-2 1,0-2-1,43-17 0,55-16 12,-117 39-37,0 1-1,1 1 0,-1 0 0,40 2 0,-17 7 10,-1 1 0,0 2 1,0 3-1,57 22 0,-55-18-7,2-1 1,0-2-1,57 8 0,-41-15 39,119 17 26,-152-17-75,1 1 1,-2 2-1,56 23 0,-49-12 23,0 1 1,-2 2-1,32 27 1,-35-25 4,1-2 0,1-1 0,54 27 0,194 52-90,-177-68 122,103 49-1,-156-54-45,-1 2 0,65 51 0,-76-51 20,2-1 1,0-2 0,85 39-1,-96-56-31,1-1 0,0-2 0,0 0-1,1-3 1,0 0 0,35-2 0,-38 0 25,1 2 1,-1 0 0,0 2-1,0 2 1,-1 0-1,35 16 1,153 89-2,-176-90-45,-15-9 34,1-1 0,0-1 0,1-2-1,0-1 1,0 0 0,1-3 0,0 0-1,1-1 1,-1-2 0,46-1-1,-29-3 4,-1 1 0,1 3 0,-1 1-1,67 16 1,147 56 51,-108-29-13,-104-35-37,1-2 1,1-1-1,0-3 0,0-2 0,83-3 0,-40-9 24,-1-3 0,96-25 0,-24 5-55,252-16 1,272-52 14,-512 68-31,20-10 64,-153 30-2,-1-3-1,62-29 1,-35 14-3,133-39 1,27-11-5,-213 73-9,16-7-4,0-1 1,-1-1-1,33-24 0,126-114 97,41-29-94,-178 141-5,-2-1-1,-1-3 0,-3-1 0,61-82 0,-67 80 13,2 2 0,2 1 0,2 3 0,2 1 0,1 3 0,63-39 0,342-179-27,-417 239 10,0 3 0,0 0 0,2 2-1,64-11 1,-42 15-13,0 2 0,78 2 0,317-6 75,-179-3-99,425-4 74,-616 23-20,86 18-1,-163-23-5,264 50 1,188 13-21,-262-39-10,-104-12 54,-2 4 0,0 4 1,-1 4-1,-2 4 0,0 4 1,-3 3-1,144 85 0,240 173-104,-216-136 110,145 83-57,-116-105 74,10-21 108,-183-74-55,302 104 278,11-36-246,-64-38-82,-14 0-34,-279-59-6,-1-4 0,2-2-1,-1-3 1,0-3 0,0-3 0,0-3 0,0-3 0,-1-3 0,0-2 0,77-28 0,123-67 37,54-18-51,-182 86-1259,175-29 1,-269 63-177,1 2 0,56 0 0,-59 4-1695,-14-5 279</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05.841"/>
    </inkml:context>
    <inkml:brush xml:id="br0">
      <inkml:brushProperty name="width" value="0.05" units="cm"/>
      <inkml:brushProperty name="height" value="0.05" units="cm"/>
      <inkml:brushProperty name="color" value="#FF0066"/>
    </inkml:brush>
  </inkml:definitions>
  <inkml:trace contextRef="#ctx0" brushRef="#br0">633 281 5193,'6'-157'4796,"-4"138"-3279,-1 8-1124,0 0 1,0 0 0,-1 0-1,-1-13 1,1 22-372,-1 1 0,1-1 1,0 0-1,0 1 0,-1-1 0,1 1 1,-1-1-1,1 1 0,-1-1 0,0 1 1,0-1-1,1 1 0,-1 0 0,0-1 1,0 1-1,0 0 0,-1 0 0,1 0 1,0-1-1,0 1 0,-1 1 0,1-1 1,0 0-1,-1 0 0,1 0 0,-1 1 1,1-1-1,-1 1 0,1-1 1,-1 1-1,0-1 0,1 1 0,-1 0 1,1 0-1,-3 0 0,-10 2-3,0 0 0,0 0 1,1 2-1,-1 0 0,1 0 0,-14 7 0,-76 41-29,89-44 22,-19 11-10,0 1 0,1 2 0,-55 48 0,74-59 4,1 1-1,1 1 1,1 0-1,-1 0 1,2 1-1,0 0 1,1 1 0,0 0-1,1 0 1,1 1-1,-7 24 1,5 6-22,3 0 0,1 0 0,3 0 0,5 63 0,-3-104 18,-1 0 0,1 0 0,0 0 1,0-1-1,1 1 0,-1-1 0,1 1 0,4 7 1,-5-10 2,0-1 1,1 1-1,-1-1 1,0 1-1,0-1 1,1 0-1,-1 0 0,1 0 1,-1 0-1,1 0 1,-1 0-1,1 0 1,0 0-1,-1-1 1,1 1-1,0 0 1,0-1-1,0 0 1,-1 1-1,1-1 1,0 0-1,0 0 1,0 0-1,0 0 1,-1 0-1,1-1 1,3 0-1,23-6 135,0-2 0,-1-1-1,0-1 1,-1-2 0,0 0 0,-1-2-1,0-1 1,41-35 0,-47 36-63,-2-1 1,0-1 0,24-30 0,-37 41-43,0 1 0,-1-1 0,0 0 0,0 0 0,0 0 0,-1-1 0,3-11 1,-4 14-7,-1 1 0,0-1 0,1 0 0,-1 1 1,-1-1-1,1 0 0,-1 1 0,1-1 0,-1 0 0,0 1 1,0-1-1,0 1 0,-1-1 0,0 1 0,-2-4 1,-1-1 20,0 1 1,0 0 0,-1 1 0,0-1 0,-1 1-1,1 0 1,-1 1 0,0 0 0,-1 0 0,-15-8-1,-4 1-7,0 2 0,-29-8 0,-5-1 11,-1 0-21,46 15-26,-1-1 0,0 0 1,1-1-1,0-1 0,1-1 1,-19-11-1,30 16-15,-1-1 0,1 1 0,-1-1 0,1 0 0,0-1 0,1 1 0,-1 0 0,1-1 0,-1 0 0,2 0 0,-5-9 0,2 5 3,1 9-340,1 24-478,2 83 436,6 199 108,-4-291 260,1-1-1,0 1 1,1-1-1,7 20 1,-9-32 18,-1-1 1,1 1-1,0-1 1,-1 1-1,1-1 1,0 1-1,0-1 1,0 0 0,0 0-1,0 1 1,0-1-1,0 0 1,1 0-1,-1 0 1,0 0-1,1 0 1,-1-1-1,0 1 1,1 0-1,-1-1 1,1 1-1,-1-1 1,1 1 0,0-1-1,-1 0 1,1 1-1,-1-1 1,1 0-1,0 0 1,-1 0-1,1 0 1,-1-1-1,1 1 1,1-1-1,5-1 9,0-1-1,0 0 0,-1 0 0,1-1 1,8-6-1,-11 7-2,32-20 99,-2-2 0,48-43 0,58-69 182,3-2-44,-134 130-215,16-17 195,-25 26-215,-1-1-1,0 1 0,0 0 0,0-1 1,0 1-1,0 0 0,0-1 0,0 1 1,0 0-1,0-1 0,0 1 1,0 0-1,0-1 0,0 1 0,0 0 1,0-1-1,0 1 0,-1 0 0,1-1 1,0 1-1,0 0 0,0 0 1,0-1-1,-1 1 0,1 0 0,0-1 1,0 1-1,-1 0 0,1 0 0,0 0 1,0-1-1,-1 1 0,1 0 1,0 0-1,-1 0 0,1 0 0,0-1 1,0 1-1,-1 0 0,1 0 0,0 0 1,-1 0-1,1 0 0,0 0 1,-1 0-1,1 0 0,0 0 0,-1 0 1,1 0-1,0 0 0,-1 0 0,0 1 1,-25-3 112,23 2-92,-34 2 62,-66 13-1,65-8-10,-71 3 0,86-11-47,-1-1-1,-38-10 0,-6 1 23,16 3-35,52 9-22,0-1 0,0 1 0,-1 0 0,1 0 0,0 0 0,0 0 0,0-1 0,0 1 0,0 0 0,1 0 0,-1 0 1,0 0-1,0-1 0,0 1 0,1 0 0,-1 0 0,0-1 0,1 1 0,-1 0 0,2 1 0,14 30-29,1 0 0,2-2 0,0 0 0,3-1 0,0-1 0,36 35 0,-53-59 15,0 1 0,0-1 0,0 0 0,1 0 0,-1-1 0,1 1 0,9 3 0,-13-7 12,0 1 0,0-1 0,0 1 0,0-1 0,0 0 1,0 0-1,0 0 0,0 0 0,1 0 0,-1 0 0,0 0 1,0-1-1,0 1 0,0-1 0,0 1 0,0-1 0,0 0 1,0 0-1,-1 0 0,1 0 0,0 0 0,0 0 0,-1-1 1,1 1-1,-1 0 0,1-1 0,1-2 0,6-7 35,0-1-1,-2 0 0,1 0 0,-2-1 1,7-15-1,21-70 251,-23 65-173,-5 12 87,0-1 1,3-29-1,-9 51-190,0 0-1,-1 0 1,1 0-1,0 0 1,0 0-1,0 0 0,0 0 1,0 0-1,0 0 1,0 0-1,0 0 1,-1 0-1,1 0 1,0 0-1,0 0 1,0 0-1,0-1 1,0 1-1,0 0 0,0 0 1,0 0-1,0 0 1,0 0-1,-1 0 1,1 0-1,0 0 1,0 0-1,0 0 1,0 0-1,0 0 1,0 0-1,0 0 1,0-1-1,0 1 0,0 0 1,0 0-1,0 0 1,0 0-1,0 0 1,0 0-1,0 0 1,0 0-1,0-1 1,0 1-1,0 0 1,0 0-1,0 0 0,0 0 1,0 0-1,0 0 1,0 0-1,0 0 1,0 0-1,0-1 1,0 1-1,0 0 1,0 0-1,0 0 1,0 0-1,0 0 0,0 0 1,0 0-1,0 0 1,1 0-1,-8 9-35,-6 15-20,12-23 69,-3 7 107,1 0 0,-1-1 1,1 1-1,1 1 0,0-1 1,0 0-1,-1 10 0,3-18-116,1 11 927,-1-10-928,0-1 1,0 0-1,0 0 0,1 0 1,-1 1-1,0-1 0,0 0 0,0 0 1,0 0-1,0 0 0,0 1 1,1-1-1,-1 0 0,0 0 1,0 0-1,0 0 0,0 0 0,1 1 1,-1-1-1,0 0 0,0 0 1,0 0-1,1 0 0,-1 0 0,0 0 1,0 0-1,0 0 0,1 0 1,-1 0-1,0 0 0,0 0 1,1 0-1,-1 0 0,0 0 0,0 0 1,0 0-1,1 0 0,-1 0 1,0 0-1,0-1 0,0 1 0,1 0 1,-1 0-1,0 0 0,0 0 1,0 0-1,0 0 0,0-1 0,1 1 1,-1 0-1,0 0 0,0 0 1,0 0-1,0-1 0,0 1 1,0 0-1,1-1 0,-1 1 81,0-1 1,1 0-1,-1 0 1,0 1-1,1-1 0,-1 0 1,0 0-1,0 0 0,0 1 1,0-1-1,0 0 1,0 0-1,0 0 0,0 1 1,0-3-1,-1 2-58,1 0 0,0 0 1,0 0-1,0 0 0,0 0 0,0 0 0,0 0 0,0 0 1,1 0-1,-1 0 0,0 0 0,1 0 0,-1 0 0,0 0 0,1 0 1,0-1-1,1-1-20,0 0 0,-1 1 0,0-1 0,1 0 0,-1 0 0,0 0 0,0 0 0,-1 0 1,1 0-1,-1 0 0,0 0 0,1 0 0,-1 0 0,0 0 0,-1 0 0,1-1 0,-1 1 0,1 0 0,-1 0 0,-1-4 1,2 7-32,0 0 1,0 0 0,0 0 0,0 0 0,0 0-1,0 0 1,0 0 0,0 0 0,0 0 0,0 0-1,0 0 1,0 0 0,0 0 0,0 0 0,0 0-1,0 0 1,1 0 0,-1 0 0,0 0 0,0 0-1,0 0 1,0 0 0,0-1 0,0 1 0,0 0-1,0 0 1,0 0 0,0 0 0,0 0 0,0 0-1,0 0 1,0 0 0,0 0 0,0 0 0,0 0 0,0 0-1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11.932"/>
    </inkml:context>
    <inkml:brush xml:id="br0">
      <inkml:brushProperty name="width" value="0.05" units="cm"/>
      <inkml:brushProperty name="height" value="0.05" units="cm"/>
      <inkml:brushProperty name="color" value="#FF0066"/>
    </inkml:brush>
  </inkml:definitions>
  <inkml:trace contextRef="#ctx0" brushRef="#br0">0 0 1888,'85'63'1681,"-88"-56"-489,-1-1-80,4 1-2208,-2-7 232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20.896"/>
    </inkml:context>
    <inkml:brush xml:id="br0">
      <inkml:brushProperty name="width" value="0.05" units="cm"/>
      <inkml:brushProperty name="height" value="0.05" units="cm"/>
      <inkml:brushProperty name="color" value="#FF0066"/>
    </inkml:brush>
  </inkml:definitions>
  <inkml:trace contextRef="#ctx0" brushRef="#br0">13598 1411 9354,'-2'-5'297,"-1"0"0,0 0 1,0 0-1,-1 0 0,0 0 0,0 0 0,0 1 0,0 0 1,-1 0-1,1 0 0,-1 1 0,0-1 0,0 1 0,-1 0 1,1 0-1,-1 1 0,-8-3 0,2 2-318,1 1 0,-1 1 1,1 0-1,-1 0 0,0 1 0,1 1 0,-1 0 0,-15 3 0,-1 1-235,-9 2-84,0-1 0,1-1 0,-2-3 1,1-1-1,-56-5 0,57-2 277,1-2 0,0-1 0,-46-19 0,-95-55 574,-5-21 401,-24-13 0,104 68-653,-1 5 0,-176-51-1,131 60-252,-299-32-1,-281 10-169,-110 4 145,-55-11 54,24 12-30,23 34-15,66 35-45,9 39 154,1 32-131,88-9-140,536-63 133,-698 98-57,69 76 93,125 57-73,605-229 69,-383 173-79,395-175 82,-473 256-38,438-228 43,1 2 0,3 4-1,-111 112 1,140-126 1,2 2-1,2 2 0,2 0 1,1 2-1,2 1 1,3 1-1,1 0 1,2 2-1,2 1 1,2 0-1,-15 85 0,27-116-9,2 1 0,0 0 0,0 0 0,2 0 0,0-1 0,1 1 0,6 25 0,-5-33-2,0 1 1,1 0-1,0-1 0,0 0 1,1 0-1,1 0 0,-1-1 1,1 1-1,1-2 0,-1 1 0,1 0 1,1-1-1,12 9 0,-5-6-6,1 0 0,0-1-1,0-1 1,1-1-1,0 0 1,25 6 0,116 18 17,-108-23 6,64 10 26,190 35 44,166 46-47,54-6-42,-358-76-4,243-4 1,267-57-16,-666 43 31,717-71 39,-6 32 38,-58 71-23,-41 29 0,-27-23 156,-58-32 82,-455-4-240,74-1 35,312 4 73,157 13-106,-60 5 106,-56-12 96,-27-28-174,-17-29 63,-370 36-101,236-34 160,-247 29-153,-1-3-1,100-36 1,-137 37-36,0-1-1,-1-3 0,-1-1 1,62-45-1,-47 21 40,63-62-1,47-70 176,108-82 28,-170 167-224,96-109 1,-173 169-20,-1-2 1,-3 0-1,0-2 1,-3-1 0,-1-1-1,-2-1 1,21-59-1,-35 79 12,0-1 0,-1 0-1,-1 0 1,-1-1 0,-1 1-1,-1-1 1,-2 1 0,0-1-1,-6-35 1,2 34 10,-1 1 0,-2 0 1,0 0-1,-1 1 0,-2 0 0,0 1 0,-1 0 1,-1 0-1,-20-23 0,2 9 32,-1 1 0,-57-47 0,38 42-18,-1 2 1,-70-38-1,-219-86-34,-100 5-235,-159 2 147,-121 7 944,-181-25-3091,-76-3 760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41.387"/>
    </inkml:context>
    <inkml:brush xml:id="br0">
      <inkml:brushProperty name="width" value="0.05" units="cm"/>
      <inkml:brushProperty name="height" value="0.05" units="cm"/>
      <inkml:brushProperty name="color" value="#FF0066"/>
    </inkml:brush>
  </inkml:definitions>
  <inkml:trace contextRef="#ctx0" brushRef="#br0">429 308 8562,'-99'-37'1928,"-5"-1"649,25 14-2593,10 3-192,31 12 40,12 4 80,15-3 232,9-1 232,5 4 120,12-1 24,4-3-120,16 1-80,5 5-152,18-3-136,1 1-184,13-14-2720,-4-14-177,-10-30-944</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43.653"/>
    </inkml:context>
    <inkml:brush xml:id="br0">
      <inkml:brushProperty name="width" value="0.05" units="cm"/>
      <inkml:brushProperty name="height" value="0.05" units="cm"/>
      <inkml:brushProperty name="color" value="#FF0066"/>
    </inkml:brush>
  </inkml:definitions>
  <inkml:trace contextRef="#ctx0" brushRef="#br0">0 6 3041,'54'-5'1728,"-53"4"-1620,0 1 1,0 0-1,1 0 0,-1 0 1,0 0-1,0 1 0,0-1 1,1 0-1,-1 0 0,0 1 0,0-1 1,0 1-1,1-1 0,-1 1 1,0-1-1,0 1 0,0 0 1,0 0-1,0-1 0,0 1 1,-1 0-1,1 0 0,1 1 1,5 5 414,11 7-65,17 10 379,-35-23-741,0-1 0,1 0-1,-1 0 1,0 0 0,1 0 0,-1 1-1,0-1 1,1 0 0,-1 1-1,0-1 1,1 0 0,-1 0 0,0 1-1,0-1 1,0 0 0,1 1-1,-1-1 1,0 0 0,0 1 0,0-1-1,0 1 1,0-1 0,1 0-1,-1 1 1,0-1 0,0 1 0,0-1-1,0 0 1,0 1 0,0-1 0,-1 1-1,1 0 1,-9 13 1024,-17 8-620,25-21-352,0 0 0,-1 0 1,1 0-1,0 0 0,0 0 1,0 0-1,0 1 0,-1-1 0,2 0 1,-1 0-1,0 1 0,0-1 1,0 1-1,1-1 0,-1 1 1,0-1-1,1 1 0,0-1 1,-1 1-1,1-1 0,0 1 0,0 0 1,0 2-1,-3-4 367,3 0-514,0 0 0,0-1 1,0 1-1,0 0 0,1 0 0,-1 0 0,0 0 1,0 0-1,0-1 0,0 1 0,0 0 0,0 0 1,0 0-1,1 0 0,-1-1 0,0 1 0,0 0 1,0 0-1,0 0 0,0-1 0,0 1 0,0 0 1,0 0-1,0 0 0,0-1 0,0 1 0,0 0 1,0 0-1,0 0 0,0-1 0,0 1 0,0 0 1,0 0-1,-1 0 0,1 0 0,0-1 0,0 1 1,0 0-1,0 0 0,0 0 0,0 0 0,0-1 1,-1 1-1,1 0 0,0 0 0,0 0 0,0 0 0,0 0 1,-1 0-1,1 0 0,0-1 0,0 1 0,0 0 1,-1 0-1,1 0 0,0 0 0,0 0 0,0 0 1,-1 0-1,2-1-3,-1 1 0,1-1 0,0 0 1,0 1-1,-1-1 0,1 1 0,0-1 0,0 1 0,0-1 0,-1 1 1,1 0-1,0-1 0,0 1 0,0 0 0,0 0 0,0 0 1,0-1-1,0 1 0,0 0 0,0 0 0,0 0 0,1 1 1,-1-1 15,-1 0 71,-4 2-74,0 0 13,0-1 0,0 1 0,0-1 0,0 0 0,-5 1 0,2 1-213,-8 4 183,15-7-166,0 0 0,-1 0 0,1 0 0,0 0 0,0 1 0,-1-1 0,1 0 0,0 0 0,-1 0 0,1 0 0,0 0 0,-1 0 0,1 0 0,0 0 0,0 0 0,-1 0 0,1 0 0,0 0 0,-1 0 0,1 0 0,0-1 0,-1 1 0,1 0 0,0 0 0,0 0 0,-1 0 0,1 0 0,0-1 0,0 1 0,-1 0 0,1 0 0,0-1 0,-2-5-2759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7:52.021"/>
    </inkml:context>
    <inkml:brush xml:id="br0">
      <inkml:brushProperty name="width" value="0.05" units="cm"/>
      <inkml:brushProperty name="height" value="0.05" units="cm"/>
      <inkml:brushProperty name="color" value="#FF0066"/>
    </inkml:brush>
  </inkml:definitions>
  <inkml:trace contextRef="#ctx0" brushRef="#br0">173 656 7954,'-19'4'2133,"0"-1"0,-34 2 0,23-5-3367,-2-2-3961,12 4 5613,33-6 3324,38-8-3837,-1-3-1,-1-1 1,67-32 0,-40 13 93,279-115 480,-342 145-436,-6 2-17,-1 0 1,0 1-1,1 0 0,-1 0 0,1 1 0,0 0 1,-1 0-1,1 0 0,10 1 0,-16 0-21,0 0 1,0 0-1,-1 1 0,1-1 0,0 0 0,0 0 0,-1 0 0,1 1 0,0-1 0,-1 0 1,1 1-1,0-1 0,-1 0 0,1 1 0,-1-1 0,1 1 0,0-1 0,-1 1 0,1 0 0,-1-1 1,1 1-1,-1-1 0,0 1 0,1 0 0,-1-1 0,0 1 0,1 1 0,-1 0-1,0-1 1,0 1-1,0 0 0,-1 0 0,1 0 0,-1-1 0,1 1 0,-1 0 0,1 0 1,-1-1-1,0 1 0,0 0 0,-1 1 0,-11 17 21,-1-1 0,-1-1 0,0 0 0,-35 30 0,-86 58 48,104-82-59,-202 137 138,201-142-66,33-19-82,0 0-1,-1 0 1,1 0 0,0 0-1,0 1 1,0-1-1,0 0 1,0 0-1,-1 0 1,1 0-1,0 0 1,0 0-1,0 0 1,-1 0-1,1 1 1,0-1-1,0 0 1,0 0-1,-1 0 1,1 0-1,0 0 1,0 0-1,-1 0 1,1 0-1,0 0 1,0 0-1,0 0 1,-1 0-1,1-1 1,0 1-1,0 0 1,0 0-1,-1 0 1,1 0-1,0 0 1,0 0 0,0 0-1,0-1 1,-1 1-1,1 0 1,0 0-1,0 0 1,0 0-1,0 0 1,0-1-1,-1 1 1,1 0-1,0 0 1,0 0-1,0-1 1,0 1-1,0 0 1,0 0-1,0 0 1,0-1-1,0 1 1,0 0-1,0 0 1,0-1-1,0 1 1,1-4 15,1 1 0,-1 0 0,1-1 0,0 1 0,0 0 0,4-4 1,35-44 142,66-62 0,64-45 83,-138 128-184,218-186 531,-181 162-239,139-83 0,-196 130-317,4-3 36,33-13 0,-46 21-67,0 0 1,0 1 0,0 0-1,1 0 1,-1 0-1,0 1 1,1-1-1,-1 1 1,0 0-1,1 1 1,-1-1-1,0 0 1,9 3-1,-11-2-4,0 0 0,0 0-1,0 0 1,0 0 0,0 0 0,0 1-1,0-1 1,-1 1 0,1-1 0,-1 1-1,1 0 1,-1-1 0,1 1-1,-1 0 1,0 0 0,0 0 0,0 0-1,0 0 1,0 0 0,0 0-1,0 0 1,0 4 0,0 1-5,-1-1 0,1 1 0,-1-1 0,-1 1 0,1-1 0,-1 1 0,-3 11 0,-5 12-29,-1-1 0,-1 0 0,-1 0 0,-30 47 0,10-25-135,-61 72 0,63-87-394,-3-2 0,-1-1 0,-1-1-1,-2-2 1,-72 45 0,-40-3-1900,147-71 2426</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5.474"/>
    </inkml:context>
    <inkml:brush xml:id="br0">
      <inkml:brushProperty name="width" value="0.05" units="cm"/>
      <inkml:brushProperty name="height" value="0.05" units="cm"/>
      <inkml:brushProperty name="color" value="#FF0066"/>
    </inkml:brush>
  </inkml:definitions>
  <inkml:trace contextRef="#ctx0" brushRef="#br0">8269 305 9018,'-1'0'270,"1"0"0,-1 1 0,1-1 0,-1 0 1,1 0-1,-1 0 0,0 0 0,1 0 0,-1 0 0,1 0 0,-1 0 1,1-1-1,-1 1 0,1 0 0,-1 0 0,1 0 0,-1-1 0,1 1 1,-1 0-1,0-1 0,-22-12-1469,21 11 1751,-95-66 345,89 63-823,0 0 0,0 1 0,-1 0 0,1 1 0,-1 0 0,0 0 1,0 1-1,1 0 0,-2 0 0,1 1 0,0 1 0,-10-1 0,-4 0 33,-407-8 1622,271 8-1233,-749 49 597,472-20-476,55-24-9,31 0-160,4-8-100,295 3-302,-250 6 68,-44 19-78,97-19 9,141-4-66,-270 13 9,32-3-3,-333-2-17,327-13-119,-22-2-180,-42 6 190,406 0 143,-216-13-16,118 4-2,84 9 9,0 0 0,0 1 0,-1 2 0,2 0 0,-1 2 0,0 0 0,1 1 0,0 2 0,-27 12 0,13 0-19,26-13 23,-1-1 1,1 0-1,-1-1 1,0 0-1,-18 4 0,-110 33 33,-8 0 2,-234 44 672,380-86-703,1 1 0,-1-1 0,0 1 0,1-1 0,-1 1-1,1 0 1,-1 0 0,1-1 0,-1 1 0,1 0 0,0 0 0,-1-1 0,1 1 0,0 0 0,0 0 0,0 0 0,-1-1-1,1 1 1,0 0 0,0 0 0,0 0 0,0 0 0,0 0 0,0-1 0,1 1 0,-1 1 0,4 27 31,-3-27-24,12 57 0,3 19 38,-13-43-36,-1 0 0,-2-1 0,-6 51 0,0 38 48,12-35-12,5-1-1,28 118 0,1 0-30,58 307-38,-79-399 8,3 15 5,-18-112-3,0 0 0,1 0-1,1 0 1,0-1 0,1 1 0,1-2 0,17 26 0,-24-39 6,1 1 0,0-1 0,0 1 0,0-1 0,0 0 0,0 0 0,0 0 0,0 0 1,0 0-1,1 0 0,-1-1 0,0 1 0,1-1 0,-1 1 0,0-1 0,1 0 0,-1 0 1,0 0-1,1 0 0,-1 0 0,0-1 0,3 0 0,9-2 14,0-1 0,21-8 0,-14 5 17,140-37 60,16-14-104,247-48-1,-12 54 25,7 22-22,-44 3 25,-238 19-31,199 15 0,132 38 30,-247-20 8,256 21-22,-393-38 20,308 20-21,56-19-314,-108-22-337,-279 10 537,763-9-344,-609 13 478,261-36-684,-355 22 651,-57 9 44,0 2-1,116 12 0,130 38 199,-271-41-169,384 68 207,-395-70-230,162 22 176,-178-26-149,0-2 1,-1 1-1,1-2 1,0 1-1,-1-2 1,1 0-1,-1 0 1,20-9-1,18-5-28,324-68-136,-366 84 118,0 0 0,0-1-1,-1 0 1,11-4 0,-16 3-12,0-1 0,0 1 0,-1 0-1,1 0 1,-1 0 0,1 0 0,-1-5 0,0-2-27,0-5-30,-1 1 1,0-1-1,-5-25 1,-19-88-105,17 46 280,-19-56 803,17 84-569,-6-88 1,8 57-271,-2-36-7,8-158-1,4 190 115,-13-146 1,5 193-183,-1 1 1,-2 1 0,-2 0 0,-1 0 0,-31-64 0,27 71-54,-1 1 0,-2 1 0,-1 1 0,-44-51 0,56 73-6,-1 1 0,0-1 0,0 2 0,0-1 1,-1 1-1,0 1 0,0 0 0,-17-6 0,-7 0-418,-49-8 0,-16-4-197,-113-56-761,131 47 925,43 16 98,1-1 0,-35-22 1,-5-10-763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5.899"/>
    </inkml:context>
    <inkml:brush xml:id="br0">
      <inkml:brushProperty name="width" value="0.05" units="cm"/>
      <inkml:brushProperty name="height" value="0.05" units="cm"/>
      <inkml:brushProperty name="color" value="#FF0066"/>
    </inkml:brush>
  </inkml:definitions>
  <inkml:trace contextRef="#ctx0" brushRef="#br0">311 8 8058,'-47'-6'2307,"47"6"-2241,-1-1 0,0 1 1,0 0-1,1 0 0,-1 0 1,0 0-1,0 0 0,1 0 0,-1 0 1,0 0-1,0 0 0,1 0 1,-1 0-1,0 0 0,0 1 0,1-1 1,-1 0-1,0 0 0,1 1 1,-1-1-1,0 1 0,1-1 0,-1 0 1,1 1-1,-1-1 0,0 1 1,1 0-1,-1-1 0,1 1 0,-1-1 1,1 1-1,0 0 0,-1-1 1,1 1-1,0 0 0,-1-1 0,1 1 1,0 0-1,0 0 0,0-1 1,0 1-1,0 0 0,-1 0 0,1-1 1,0 1-1,1 0 0,-1 0 1,0-1-1,0 1 0,0 0 0,1 1 1,0 4-186,1 1 0,0 0-1,1 0 1,3 7 0,-4-10 370,18 51-149,-3 0 1,-2 1-1,-2 0 1,8 97-1,-15-75 94,-4 1 0,-2-1 0,-20 137 0,22-235 129,14-92-227,37-75-266,-40 150 137,1 1 0,37-64 0,-49 95 34,2 0 1,-1 0 0,0 1 0,1-1 0,0 1-1,0 0 1,0 0 0,1 1 0,-1-1 0,11-5-1,-13 8 2,0 0-1,0 0 1,1 0-1,-1 1 1,1-1-1,-1 1 0,0-1 1,1 1-1,-1 0 1,1 0-1,-1 0 1,1 0-1,-1 1 0,1-1 1,-1 1-1,1-1 1,-1 1-1,0 0 0,1 0 1,-1 0-1,0 0 1,0 0-1,0 0 1,0 1-1,0-1 0,3 3 1,0 1 1,0 1 0,0-1 0,0 1 0,-1 0-1,1 0 1,-1 0 0,-1 1 0,1-1 0,2 8 0,2 10 8,8 33 0,-15-51-12,13 58 31,-2 0-1,-3 1 0,-3 0 0,-5 131 1,-2-190-29,1 1 0,-1-1 1,0 0-1,0 1 0,-1-1 1,-2 6-1,3-10 1,0 0 0,0 0-1,0-1 1,-1 1 0,1-1 0,0 1-1,0-1 1,-1 1 0,1-1 0,-1 0 0,0 0-1,1 1 1,-1-1 0,0 0 0,1-1 0,-1 1-1,0 0 1,0 0 0,0-1 0,0 1 0,0-1-1,0 0 1,-2 1 0,-13-1 14,-1 0 0,1-1 0,-1-1 1,1-1-1,0 0 0,0-1 0,-18-7 0,19 6-23,-39-12-90,1-2-1,-84-44 1,101 43-719,1-1 1,1-2 0,2-2 0,-46-41-1,58 44-1551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6.341"/>
    </inkml:context>
    <inkml:brush xml:id="br0">
      <inkml:brushProperty name="width" value="0.05" units="cm"/>
      <inkml:brushProperty name="height" value="0.05" units="cm"/>
      <inkml:brushProperty name="color" value="#FF0066"/>
    </inkml:brush>
  </inkml:definitions>
  <inkml:trace contextRef="#ctx0" brushRef="#br0">1 513 2040,'11'-38'2555,"-1"-1"0,7-67 0,-14 70-1651,-2 0-1,-2-1 0,-4-38 1,-23-60 1359,28 135-2243,0 0 1,0 0-1,0-1 0,-1 1 1,1 0-1,0 0 0,0-1 1,0 1-1,0 0 0,0-1 1,0 1-1,0 0 0,0 0 1,0-1-1,0 1 1,0 0-1,0-1 0,0 1 1,0 0-1,0-1 0,0 1 1,0 0-1,0-1 0,0 1 1,0 0-1,0 0 0,0-1 1,0 1-1,1 0 0,-1-1 1,0 1-1,0 0 0,0 0 1,1-1-1,-1 1 0,0 0 1,1 0-1,12 14 538,14 25-344,-3 0-1,-1 2 1,-2 1 0,-1 1 0,-3 0 0,21 78-1,-16-8 383,15 185-1,-22 116 97,-4-63-314,45 230-98,-36-474-212,58 185 0,-56-232-95,2-1-1,3-1 1,2-1-1,46 66 0,-27-53-2356,-48-70 2363,0 1 0,0-1 0,0 0 1,0 0-1,0 0 0,0 0 0,0 0 0,0 0 0,0 0 0,0 0 0,0 0 1,0 1-1,0-1 0,1 0 0,-1 0 0,0 0 0,0 0 0,0 0 1,0 0-1,0 0 0,0 0 0,0 0 0,0 0 0,1 0 0,-1 0 0,0 0 1,0 0-1,0 0 0,0 0 0,0 0 0,0 0 0,0 0 0,1 0 1,-1 0-1,0 0 0,0 0 0,0 0 0,0 0 0,0 0 0,0 0 1,0 0-1,0 0 0,1 0 0,-1 0 0,0 0 0,0 0 0,0-1 0,0 1 1,0 0-1,0 0 0,0 0 0,0 0 0,0 0 0,0 0 0,0 0 1,0-1-1,4-9-977,-1-17-1049,-2-22 200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7.116"/>
    </inkml:context>
    <inkml:brush xml:id="br0">
      <inkml:brushProperty name="width" value="0.05" units="cm"/>
      <inkml:brushProperty name="height" value="0.05" units="cm"/>
      <inkml:brushProperty name="color" value="#FF0066"/>
    </inkml:brush>
  </inkml:definitions>
  <inkml:trace contextRef="#ctx0" brushRef="#br0">4 437 5233,'-2'-23'1126,"1"1"0,2-32 0,1 37-1674,0 0-1,2 0 1,0 0 0,0 1-1,2-1 1,0 1 0,1 0-1,0 1 1,1 0 0,19-27-1,-24 38 1609,0-1-1,1 1 1,-1 0-1,1 0 1,-1 0-1,1 0 1,0 1-1,1-1 1,-1 1-1,9-5 1,18 1 537,24-1-984,0-3 0,0-2 0,61-23 0,-115 36-598,6-3 49,-1 1 0,1 1 0,-1-1 0,8 0-1,-13 2-64,0 0-1,0 0 1,0-1-1,0 1 1,0 0-1,0 0 1,-1 0-1,1 0 0,0 1 1,0-1-1,0 0 1,0 0-1,0 1 1,0-1-1,-1 0 1,1 1-1,0-1 0,0 1 1,0-1-1,-1 1 1,1-1-1,0 1 1,-1-1-1,1 1 0,0 0 1,-1-1-1,1 1 1,-1 0-1,1 0 1,-1-1-1,1 1 1,-1 0-1,0 0 0,1 0 1,-1 0-1,0 0 1,0-1-1,0 1 1,1 0-1,-1 0 1,0 1-1,-12 153 13,9-124-5,-7 58 15,-9 133 50,24 202 387,52 50 419,-2-7-105,-38 238 193,-14-460-2043,-3-243 869,0 6-1181,-12-19-7984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7.942"/>
    </inkml:context>
    <inkml:brush xml:id="br0">
      <inkml:brushProperty name="width" value="0.05" units="cm"/>
      <inkml:brushProperty name="height" value="0.05" units="cm"/>
      <inkml:brushProperty name="color" value="#FF0066"/>
    </inkml:brush>
  </inkml:definitions>
  <inkml:trace contextRef="#ctx0" brushRef="#br0">161 108 7250,'0'-2'704,"0"1"0,0-1 0,0 1 0,0-1 0,0 1 0,0 0 1,0-1-1,-1 1 0,1-1 0,0 1 0,-2-3 0,-1-9 2796,3 13-3527,2 4-28,62 142 9,-51-116 40,39 111-82,56 236 0,-97-331-191,-2 0 0,6 85 0,-15-129 258,1 5-108,-1 0 1,0-1-1,-1 1 1,-1 7-1,2-13 98,0 0-1,0 0 1,0 0-1,-1 0 1,1-1-1,0 1 0,0 0 1,-1 0-1,1 0 1,-1-1-1,1 1 1,-1 0-1,1 0 0,-1-1 1,1 1-1,-1-1 1,0 1-1,1 0 1,-1-1-1,0 1 0,1-1 1,-1 1-1,0-1 1,0 0-1,1 1 1,-1-1-1,0 0 0,0 0 1,0 1-1,0-1 1,1 0-1,-1 0 1,0 0-1,0 0 1,0 0-1,0 0 0,0 0 1,1 0-1,-1-1 1,-2 1-1,-2-3-92,-1 1 0,1-1 0,0 0 0,0-1 0,0 1 0,1-1 0,-1 0 0,-6-7 0,3 3-3,-34-34-254,1-2 0,-59-85-1,75 93 366,2-2-1,2-1 0,1 0 1,-20-63-1,33 81 28,1 0 1,1 0-1,1-1 0,1 0 1,1 0-1,1 0 0,3-41 0,0 49 13,0 0 0,1 1 0,1 0 0,0-1 1,0 1-1,2 1 0,-1-1 0,2 1 0,0 0 0,0 0 0,1 1 0,0 0 0,1 1 0,11-11 0,-3 5 54,1 1-1,1 0 1,1 2 0,0 0-1,28-12 1,-35 18-11,1 1 0,0 1 1,0 0-1,0 1 0,1 1 0,-1 0 0,1 1 0,0 1 0,27 0 1,-34 2-45,0 1 0,0 0 0,0 0 1,-1 0-1,1 1 0,-1 0 0,1 1 1,-1-1-1,0 2 0,-1-1 0,1 1 1,-1 0-1,0 0 0,0 0 0,0 1 1,-1 0-1,6 8 0,1 3 48,-1 0 0,0 1 0,-2 0 0,0 1 0,11 32 0,-4 5 225,-2 0 1,-2 0-1,5 69 1,-9 177 980,-8-290-1233,-11 158 451,9-150-497,-2-1 1,0 0-1,-1 0 1,-1-1-1,-1 1 1,-14 28-1,18-41-61,0-1 0,-1 0 0,1 0 0,-1 0 0,0-1 0,-1 1 0,1-1 0,-1 0 0,1 0 0,-1-1 0,0 1 0,-1-1 0,1 0 0,0-1 0,-1 1 0,0-1 0,1 0 0,-1 0 0,0-1 0,0 0 0,0 0 0,0 0 0,0-1 0,0 0 0,-1 0 0,1 0 0,0-1 0,0 0 0,0 0 0,0 0 0,1-1 0,-1 0 0,-7-4 0,4 2-120,0-1 0,0-1-1,1 0 1,0 0-1,0 0 1,1-1 0,0 0-1,0-1 1,0 1 0,1-1-1,0-1 1,1 1-1,0-1 1,0 0 0,1 0-1,0 0 1,0-1 0,1 0-1,1 1 1,-1-1-1,2 0 1,-1 0 0,1 0-1,1 0 1,0 0 0,0-1-1,1 1 1,0 0-1,1 0 1,0 0 0,5-13-1,3-2-982,14-23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9.087"/>
    </inkml:context>
    <inkml:brush xml:id="br0">
      <inkml:brushProperty name="width" value="0.05" units="cm"/>
      <inkml:brushProperty name="height" value="0.05" units="cm"/>
      <inkml:brushProperty name="color" value="#FF0066"/>
    </inkml:brush>
  </inkml:definitions>
  <inkml:trace contextRef="#ctx0" brushRef="#br0">670 993 5769,'-1'1'373,"0"0"-1,0 0 0,-1-1 0,1 1 1,0 0-1,-1-1 0,1 1 0,0-1 1,-1 0-1,1 1 0,-1-1 1,1 0-1,-3 0 0,-1 0 166,-1-1 0,0 0 0,1 0 1,-9-3-1,0 0 154,-215-64 850,195 56-1502,17 7-53,0 0 1,-1 1-1,-24-2 0,36 6 12,-1-1 0,1 1-1,0 0 1,-1 1 0,1-1 0,0 1 0,-1 1-1,1-1 1,0 1 0,0 0 0,0 0 0,-10 6-1,4 1 1,1 1-1,0-1 1,0 2 0,1 0-1,1 0 1,0 0-1,0 1 1,1 1-1,1 0 1,0 0-1,0 0 1,2 0-1,0 1 1,-4 17-1,3-10 3,1 0-1,1 1 0,1 0 0,1 0 0,1 0 1,1 0-1,1 0 0,7 41 0,-7-58-7,0 1 0,1-1-1,0 1 1,0-1 0,0 0-1,4 6 1,-6-10 5,1 0 0,-1 0 0,1 0 0,0 0 0,-1-1 1,1 1-1,0 0 0,0 0 0,0 0 0,-1-1 0,1 1 0,0-1 0,0 1 0,0 0 1,0-1-1,0 0 0,0 1 0,0-1 0,0 0 0,0 1 0,0-1 0,1 0 0,-1 0 1,0 0-1,0 0 0,0 0 0,0 0 0,0 0 0,0 0 0,0 0 0,0-1 0,0 1 1,0 0-1,0-1 0,0 1 0,2-2 0,4-2 7,0-1-1,0 0 1,-1-1 0,0 0-1,0 0 1,0 0 0,-1-1-1,6-8 1,36-63 119,-38 60-94,133-250 770,-125 238-619,0 2 0,25-30 0,-41 56-175,0 1 0,0 0 0,0 0 0,0-1 0,0 1 0,0 0 0,0 0 0,1 0-1,-1 0 1,0 0 0,1 1 0,-1-1 0,0 0 0,3 0 0,-3 1-4,0 0 0,-1 0 0,1 0 0,0 0 0,-1 0 0,1 0 0,-1 0 0,1 0 0,0 0 0,-1 1 0,1-1 0,-1 0 0,1 0 0,0 1 0,-1-1 0,1 0 0,-1 1 0,1-1 0,-1 1 0,1-1 0,-1 1 0,1-1 0,-1 1 0,1 0 0,1 3 5,0 0-1,0 1 1,0-1 0,-1 1 0,0-1 0,1 1-1,-2 0 1,1-1 0,0 6 0,0 19 13,-1-1 0,-1 0 1,-6 34-1,-22 85 66,7-38-75,20-101-14,1-1-13,-1 0 1,1 0 0,1 0 0,-1 0 0,2 11 0,-1-18 11,0 1 0,0-1 1,0 0-1,0 0 1,0 1-1,0-1 0,0 0 1,0 0-1,0 1 0,0-1 1,0 0-1,0 0 0,1 0 1,-1 1-1,0-1 1,0 0-1,0 0 0,0 0 1,0 1-1,1-1 0,-1 0 1,0 0-1,0 0 0,0 0 1,1 1-1,-1-1 1,0 0-1,0 0 0,1 0 1,-1 0-1,0 0 0,0 0 1,1 0-1,-1 0 0,0 0 1,0 0-1,1 0 1,-1 0-1,0 0 0,0 0 1,1 0-1,-1 0 0,0 0 1,0 0-1,0 0 0,1 0 1,-1 0-1,0 0 1,1-1-1,11-7-82,1-5 15,0-2 0,-1 1 0,-1-1 0,-1-1 0,0 0 0,12-28 0,-11 24 10,20-45-146,-2-2-1,-3 0 1,18-78-1,34-214-223,-52 214 335,37-174 234,-59 305-14,0-4 225,-4 17-88,-3 11 60,-28 110-14,5 1 1,-11 133-1,28-153-163,5 151 1,8-176-166,3-1 0,3 1 0,3-2 0,27 85 0,-36-147-69,1 0-1,-1 0 1,2-1 0,-1 0 0,2 0 0,10 15 0,-15-24 48,0 1-1,0 0 1,1-1 0,-1 0 0,1 0 0,-1 0 0,1 0-1,0 0 1,0 0 0,0 0 0,0-1 0,0 0 0,0 0-1,1 0 1,-1 0 0,0 0 0,1 0 0,-1-1 0,0 0-1,1 1 1,-1-1 0,0 0 0,1-1 0,-1 1 0,1-1 0,-1 0-1,0 1 1,5-3 0,5-3-53,0 0 0,-1-1 0,1-1 0,-2 0 0,1 0 0,-1-1 0,0 0 0,-1-1 0,0 0 0,-1-1 0,0 0 0,12-20 0,5-14 13,-1-1 0,19-51 1,-38 85 103,28-70 496,-52 113-54,-2-1 0,-28 34 0,-63 63 32,52-62-406,-62 89-1,113-140-106,17-22 22,8-8 20,97-64 101,-56 42-104,22-15 11,69-50-59,-113 75 67,64-64 1,-98 90-36,4-4 38,0 0 0,0-1 0,-1 0 0,1 0-1,-2 0 1,1 0 0,3-10 0,-7 16-31,-1 0 0,1 0 0,-1 0-1,0 0 1,0 0 0,1 0 0,-1 0 0,0 0 0,0 0-1,0 0 1,0 0 0,0 0 0,0 0 0,-1 0 0,1-1-1,-1 1-3,1 1 0,0-1 0,0 1-1,-1 0 1,1-1 0,0 1 0,-1-1-1,1 1 1,0 0 0,-1-1 0,1 1-1,-1 0 1,1 0 0,-1-1 0,1 1-1,-1 0 1,1 0 0,-1 0 0,1 0 0,-1 0-1,0-1 1,-2 1 12,0 0 0,1 1 0,-1-1 0,0 0-1,0 1 1,0 0 0,1 0 0,-1-1 0,-3 3 0,-8 4-3,0 1 1,1 0 0,0 1-1,0 1 1,1 0-1,0 0 1,-14 18-1,8-6-22,0 1-1,1 0 1,-14 28 0,20-30-57,0 0 1,2 0 0,1 0 0,1 1 0,0 0-1,2 1 1,1-1 0,0 1 0,2 0 0,0 0-1,2 0 1,1 0 0,4 29 0,-4-42-41,1 1 0,1-1 0,0 0 1,0 0-1,1 0 0,7 12 0,-10-19 27,1 0 0,0-1 0,0 1 0,0 0 0,0-1 0,0 1 0,0-1 0,1 0 0,-1 0 0,1 0-1,-1 0 1,1 0 0,0 0 0,0-1 0,0 0 0,0 1 0,0-1 0,0 0 0,0 0 0,1-1 0,-1 1 0,0-1 0,7 1 0,-6-2-165,1 1 0,-1-1 0,1 0 1,-1 0-1,0-1 0,0 1 1,1-1-1,-1 0 0,0 0 0,0 0 1,7-5-1,0-3-459,-1-1-1,0 0 1,14-18 0,-24 29 693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9.456"/>
    </inkml:context>
    <inkml:brush xml:id="br0">
      <inkml:brushProperty name="width" value="0.05" units="cm"/>
      <inkml:brushProperty name="height" value="0.05" units="cm"/>
      <inkml:brushProperty name="color" value="#FF0066"/>
    </inkml:brush>
  </inkml:definitions>
  <inkml:trace contextRef="#ctx0" brushRef="#br0">872 1 12963,'-66'105'5049,"7"-52"152,-41 23-3497,-7-2-1856,-54-4-1832,-15-33-3185,-27-33 248</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09.969"/>
    </inkml:context>
    <inkml:brush xml:id="br0">
      <inkml:brushProperty name="width" value="0.05" units="cm"/>
      <inkml:brushProperty name="height" value="0.05" units="cm"/>
      <inkml:brushProperty name="color" value="#FF0066"/>
    </inkml:brush>
  </inkml:definitions>
  <inkml:trace contextRef="#ctx0" brushRef="#br0">13 145 4433,'-8'-27'8419,"4"-1"-3915,4 23-4479,0 1 0,0-1 0,0 1 0,1-1 0,-1 1 0,1-1 0,0 1 0,1-1 0,-1 1 0,1 0 0,0-1 0,0 1 0,0 0 0,1 0 0,-1 1 0,4-5 0,-5 7 54,-1 0-1,1 0 0,-1 0 1,1 1-1,0-1 1,-1 0-1,1 0 0,0 1 1,0-1-1,0 1 1,0-1-1,-1 0 0,1 1 1,0 0-1,0-1 1,0 1-1,0-1 0,0 1 1,0 0-1,0 0 1,0 0-1,0 0 0,0-1 1,0 1-1,0 1 1,0-1-1,1 0 0,-1 0 1,0 0-1,0 0 1,0 1-1,0-1 1,0 0-1,-1 1 0,1-1 1,0 1-1,0-1 1,0 1-1,0 0 0,0-1 1,-1 1-1,1 0 1,0-1-1,0 1 0,-1 0 1,1 0-1,0 1 1,62 95 184,-35-55-163,41 80 1,178 346 211,73 156 84,-128-162-227,-184-442-173,24 70 16,5-2 0,57 100 0,-89-179-22,0-1 1,1 0-1,0 0 0,0-1 0,1 1 0,13 10 0,-18-17 2,-1 1 0,1-1 0,0 0 0,0 0 0,0 0 0,0 0 0,0 0 0,0 0 0,0-1 0,0 1 0,0-1 0,0 1 0,0-1 0,1 0 0,-1 0 0,0 0 0,0 0 0,0 0 0,0 0 0,1-1 0,-1 1 0,0-1 0,0 1 0,0-1 0,0 0 0,0 0 0,0 0 0,0 0 0,-1 0 0,1 0 0,0-1 0,0 1 0,-1-1 0,1 1 0,2-4 0,3-3-142,0 0 0,0-1 1,-1 0-1,0 0 1,0-1-1,-1 0 0,0 0 1,-1 0-1,0 0 0,-1-1 1,0 1-1,-1-1 0,0 0 1,0 0-1,-1 0 0,-1 0 1,0 0-1,0 0 0,-1 0 1,-1 1-1,0-1 0,0 0 1,-1 0-1,0 1 0,-1-1 1,-6-11-1,-91-166-3918,59 116 1680,-22-41-578</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0.588"/>
    </inkml:context>
    <inkml:brush xml:id="br0">
      <inkml:brushProperty name="width" value="0.05" units="cm"/>
      <inkml:brushProperty name="height" value="0.05" units="cm"/>
      <inkml:brushProperty name="color" value="#FF0066"/>
    </inkml:brush>
  </inkml:definitions>
  <inkml:trace contextRef="#ctx0" brushRef="#br0">772 814 7258,'-23'-47'1393,"-73"-137"3388,79 155-4325,-1 1 0,-1 1 0,-2 0 1,-24-24-1,29 37-191,-1 1 0,0 1 0,0 0 1,-1 1-1,-20-8 0,-9-6 1112,40 17 479,8 8-1840,-1 0-1,1 0 1,-1 0 0,1 0-1,-1 0 1,0 0 0,1 0-1,-1 0 1,1 0-1,-1 0 1,1 0 0,-1 0-1,1 0 1,-1 1 0,1-1-1,-1 0 1,1 0-1,-1 1 1,1-1 0,-1 0-1,0 0 1,1 1 0,-1-1-1,0 0 1,1 1 0,-1 0-1,35 27-27,-3 3 5,-1 1 0,36 48 0,-40-42 94,3-2 0,1-2-1,1 0 1,2-2 0,1-2 0,45 30 0,-69-56-3,-8-9-25,-10-15-9,-22-40-344,-4 2 1,-1 2-1,-4 0 0,-61-69 0,-194-179-1337,283 294 1652,0 1 0,0 1-1,-1-1 1,-22-12 0,30 19-17,1 1-1,-1 0 0,1 0 0,-1 0 0,0 0 1,1 0-1,-1 1 0,0-1 0,1 1 0,-1 0 1,0 0-1,0 0 0,0 0 0,1 0 0,-1 0 1,0 1-1,1 0 0,-1-1 0,0 1 0,1 0 1,-1 0-1,1 0 0,-1 1 0,1-1 0,-1 1 1,1-1-1,0 1 0,0 0 0,0 0 0,-3 3 1,-6 8-27,1 1 0,1 0 0,0 0 0,1 1 0,-11 29 1,7-10-37,-15 67 1,17-37 81,3 1 0,2 113-1,7-124 85,1-1-1,4 0 0,1 0 0,3 0 1,23 67-1,-31-111-92,1 0 0,0 0 0,0 0 0,1 0 0,0-1 0,1 0 0,-1 0-1,2 0 1,-1-1 0,1 0 0,0 0 0,1-1 0,-1 0 0,14 8 0,-13-10-11,2 0 0,-1 0 0,0-1 0,1 0 0,0 0 0,0-1 0,-1-1 0,1 0 0,0 0 0,0-1-1,0 0 1,0-1 0,0 0 0,11-2 0,11-5-79,0-2 0,0 0 0,-1-3 0,-1 0 1,0-2-1,-1-1 0,0-1 0,40-34 0,2-7-487,116-123-1,-107 90-11,77-113 0,-53 54-382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1.376"/>
    </inkml:context>
    <inkml:brush xml:id="br0">
      <inkml:brushProperty name="width" value="0.05" units="cm"/>
      <inkml:brushProperty name="height" value="0.05" units="cm"/>
      <inkml:brushProperty name="color" value="#FF0066"/>
    </inkml:brush>
  </inkml:definitions>
  <inkml:trace contextRef="#ctx0" brushRef="#br0">972 1 9570,'-16'28'6723,"-20"13"-4137,10-13-2317,4 2-419,2 0 0,1 2 0,-29 65 0,24-48 18,-145 332 369,7 42 1076,12 35-739,85-264-688,-69 228 306,109-327-1047,5 0 0,-12 151 0,29-190-964,10-75-72,5-23 653,6-33-1449,3-23-9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2.105"/>
    </inkml:context>
    <inkml:brush xml:id="br0">
      <inkml:brushProperty name="width" value="0.05" units="cm"/>
      <inkml:brushProperty name="height" value="0.05" units="cm"/>
      <inkml:brushProperty name="color" value="#FF0066"/>
    </inkml:brush>
  </inkml:definitions>
  <inkml:trace contextRef="#ctx0" brushRef="#br0">630 330 7009,'-3'-58'3649,"0"32"-2846,1 0 1,2 0-1,1 0 0,1 0 1,7-37-1,-7 58-714,0 0-1,-1 1 1,2-1 0,-1 0 0,1 1-1,-1 0 1,1-1 0,0 1 0,1 0-1,-1 1 1,1-1 0,0 1-1,0-1 1,0 1 0,6-4 0,-7 6-4,-1-1 0,1 1 0,-1 0 0,1 0 0,0 0 0,-1 0 0,1 1 1,0-1-1,0 1 0,0-1 0,-1 1 0,1 0 0,0 0 0,0 0 0,0 1 0,0-1 0,-1 1 1,1-1-1,0 1 0,0 0 0,-1 0 0,1 0 0,-1 0 0,1 1 0,-1-1 0,1 1 1,-1 0-1,0-1 0,4 5 0,1 2 9,0 1 1,0-1 0,-1 1-1,-1 1 1,10 18-1,19 59 2,-25-61-74,132 402 92,-129-385-106,-23-74-21,-16-32 0,22 51 14,-9-18-4,-2 1 0,-35-51 0,-117-127 50,159 198-53,1 1-1,-1-1 1,-1 2-1,0-1 1,0 1-1,0 1 1,-1-1-1,0 2 1,0 0-1,0 0 1,-1 1 0,0 0-1,0 1 1,0 1-1,0-1 1,0 2-1,0 0 1,0 0-1,-1 2 1,1-1-1,0 1 1,0 1 0,0 0-1,-13 4 1,9 0-48,-1 1 0,1 0 1,1 1-1,0 0 0,0 2 0,0-1 1,-12 13-1,-91 90-376,78-70 321,9-12 42,14-16 59,2 1-1,0 1 1,1 0 0,-24 36-1,34-46 67,2 0-622,13-4-17,-3-1 563,112 15-34,125 13 17,-216-27-114,271 10-424,-236-13-1071,-1-3 1,114-22 0,-84 0-1071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5.243"/>
    </inkml:context>
    <inkml:brush xml:id="br0">
      <inkml:brushProperty name="width" value="0.05" units="cm"/>
      <inkml:brushProperty name="height" value="0.05" units="cm"/>
      <inkml:brushProperty name="color" value="#FF0066"/>
    </inkml:brush>
  </inkml:definitions>
  <inkml:trace contextRef="#ctx0" brushRef="#br0">1451 352 8898,'9'-3'7500,"-9"2"-7265,4-14 2978,-2-19-2531,-2 31-422,-5-43 233,3 33-404,1 3-26,-1-1 1,0 0-1,-1 1 0,0 0 1,0 0-1,-1 0 1,-1 0-1,0 0 1,0 1-1,-7-11 0,4 10-41,-1 1-1,0-1 1,0 1 0,0 1-1,-1 0 1,0 0-1,-1 1 1,0 1-1,0-1 1,0 2-1,-1 0 1,0 0 0,0 1-1,0 0 1,0 1-1,-1 0 1,0 1-1,-17 0 1,-7 3-86,0 2 1,0 1 0,1 2 0,-1 2-1,-67 23 1,-172 85-495,-188 126-121,443-230 640,2 1 0,-1 0 0,2 2 0,-22 20 0,36-31 22,0 1 0,0-1 0,0 1 0,1 0 0,-1 0 0,1 0 0,0 0 0,1 1 0,-1-1 0,1 1 0,0-1 0,1 1 0,-1 0 0,1 0 0,0 0 0,1 0 0,-1 0 0,1 0 0,0-1 0,1 1 0,2 12 0,-1-9-70,2 1-1,-1-1 1,1 0-1,1 1 1,0-2-1,0 1 1,1-1-1,9 12 1,5 2-250,38 31 1,-21-22 100,1-3 0,2-1 1,0-2-1,78 35 1,-60-36 48,0-3 1,1-2 0,83 15 0,-100-28 161,0-1-1,0-2 1,0-3 0,0-1 0,-1-1 0,1-3 0,0-2 0,-1-1 0,51-17 0,-82 22 101,0-1-1,0 0 1,0 0 0,0-1 0,-1 0 0,0-1-1,0 0 1,0-1 0,-1 1 0,0-2 0,13-13-1,-20 19 36,0 0-1,1 0 0,-1 0 1,0 0-1,0 0 0,-1 0 1,1 0-1,0 0 1,0-4-1,-1 6-43,0-1 0,0 0-1,0 0 1,0 0 0,0 1 0,0-1 0,0 0 0,0 0-1,0 0 1,0 0 0,0 1 0,-1-1 0,1 0 0,0 0 0,0 1-1,-1-1 1,1 0 0,-1 0 0,1 1 0,-1-1 0,1 0-1,-1 1 1,1-1 0,-1 1 0,1-1 0,-1 1 0,0-1 0,0 0-1,0 1-81,1 0 0,-1 0 0,0 0 0,1 0-1,-1 1 1,1-1 0,-1 0 0,0 0 0,1 0-1,-1 1 1,1-1 0,-1 0 0,1 0 0,-1 1-1,1-1 1,-1 0 0,1 1 0,-1-1 0,1 1-1,-1-1 1,1 1 0,0-1 0,-1 1 0,1-1-1,0 1 1,-1-1 0,1 1 0,-11 18-305,9-14 258,-2 4-59,-1 1 1,-11 16 0,-16 14-119,16-21 54,1 1 0,1 0 0,-17 31 0,30-49 170,-9 18-273,-16 40 0,24-56 260,1 1-1,-1-1 0,1 1 0,0 0 0,0 0 0,1-1 0,-1 1 0,1 0 0,0 0 0,0 0 0,1-1 0,0 1 0,-1 0 1,2 0-1,2 8 0,-3-11 26,0-1 0,0 1 0,0-1 0,0 1 0,0-1 0,0 0-1,0 1 1,1-1 0,-1 0 0,1 0 0,-1 0 0,1 0 0,-1 0 0,1 0 0,0 0 0,-1-1 0,1 1 0,2 0 0,-1 0 1,1-1 1,-1 0-1,1 0 0,0 0 1,-1 0-1,1 0 0,-1-1 1,0 0-1,5 0 0,4-3 12,-1-1 0,1 0 1,-1-1-1,19-12 0,5-7 36,-2-2 0,0-1 1,-2-1-1,39-48 0,91-145-84,-112 139-160,-3-2 0,37-96 1,-78 168 182,1 0 1,1 0-1,-1 0 1,14-17 0,-19 29 15,-1 1 0,1-1 0,0 0 0,-1 0 0,1 1 0,0-1 0,-1 0 0,1 1 0,0-1 0,-1 1 0,1-1 1,0 1-1,0-1 0,0 1 0,0-1 0,0 1 0,-1 0 0,1 0 0,0-1 0,0 1 0,0 0 0,0 0 0,0 0 1,0 0-1,0 0 0,0 0 0,0 0 0,0 0 0,0 1 0,0-1 0,0 0 0,0 1 0,-1-1 0,1 0 0,0 1 0,0-1 1,0 1-1,0-1 0,-1 1 0,1-1 0,0 1 0,-1 0 0,1-1 0,0 1 0,-1 0 0,1 1 0,2 2-7,-1-1-1,0 1 0,0 0 0,0 0 0,0 0 1,-1 0-1,0 1 0,0-1 0,0 0 1,0 1-1,0 4 0,0 34-12,0-5 22,1 0-1,10 48 0,-9-72 3,0 1 1,2-1-1,-1 0 0,2 0 1,0 0-1,0 0 0,1-1 1,1 0-1,10 13 0,-10-17 3,-6-8-8,-1 0 1,1 0 0,-1 0 0,0 1-1,0-1 1,0 0 0,1 1-1,-1-1 1,-1 1 0,1-1-1,0 1 1,0 0 0,0-1-1,-1 1 1,1 0 0,-1 0-1,0-1 1,1 1 0,-1 0 0,0 0-1,0 0 1,0-1 0,0 3-1,-1-1-149,2-6 84,8-23 86,-6 21-13,0-1 0,0 1 1,0 0-1,1 0 0,8-8 0,-12 12-8,14-14 5,0 0 0,1 1-1,0 1 1,1 0-1,1 1 1,25-15-1,-25 19-8,0 1 0,0 0 0,0 1 0,1 1 0,0 1 1,0 0-1,1 2 0,32-2 0,-20 5-2,0 1 1,0 1 0,-1 2 0,43 11 0,-70-15-93,1 0 0,-1 0 0,0 0 0,0 0 0,0 1 0,0-1 1,0 1-1,0-1 0,-1 1 0,1 0 0,0 0 0,-1 1 0,1-1 0,-1 0 0,0 1 0,0-1 0,0 1 0,3 5 1,3 9-682,-5-11 694,0 0 1,0 0-1,1 0 0,-1-1 0,7 8 1,-10-13 82,18 22-656,1-1 0,1-1 0,31 25 0,-15-15-1212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7:45:26.711"/>
    </inkml:context>
    <inkml:brush xml:id="br0">
      <inkml:brushProperty name="width" value="0.05" units="cm"/>
      <inkml:brushProperty name="height" value="0.05" units="cm"/>
      <inkml:brushProperty name="color" value="#FF0066"/>
    </inkml:brush>
  </inkml:definitions>
  <inkml:trace contextRef="#ctx0" brushRef="#br0">5 0 7234,'-4'8'2536,"4"3"-87,2 10-1993,9 19-2969,3 12 241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6.799"/>
    </inkml:context>
    <inkml:brush xml:id="br0">
      <inkml:brushProperty name="width" value="0.05" units="cm"/>
      <inkml:brushProperty name="height" value="0.05" units="cm"/>
      <inkml:brushProperty name="color" value="#FF0066"/>
    </inkml:brush>
  </inkml:definitions>
  <inkml:trace contextRef="#ctx0" brushRef="#br0">380 5 8938,'2'0'246,"-1"-1"-1,1 0 1,0 0-1,-1 1 1,1-1 0,0 1-1,-1 0 1,1-1 0,0 1-1,0 0 1,-1 0 0,1 0-1,3 1 1,-3-1-204,-1 1-1,1-1 1,-1 1 0,1 0 0,-1 0-1,1 0 1,-1-1 0,0 1 0,0 1-1,1-1 1,-1 0 0,0 0-1,0 0 1,0 1 0,0-1 0,0 0-1,0 1 1,-1-1 0,2 3 0,0 1-83,0 1 1,-1-1 0,0 1 0,0-1 0,0 1-1,0-1 1,-1 1 0,0-1 0,0 1 0,-2 6-1,-4 14 214,-1 0-1,-11 27 0,-8 26 144,-146 508 1182,119-418-1423,46-147-71,-42 125 18,39-121-13,-2 0 0,0-1 1,-24 35-1,36-59-12,-1 0 0,1-1 1,-1 1-1,1 0 0,-1-1 1,1 1-1,-1 0 0,0-1 0,1 1 1,-1-1-1,0 1 0,1-1 0,-1 1 1,0-1-1,0 1 0,1-1 1,-1 0-1,-2 1 0,3-1-18,-1 0 0,1 0 1,0 0-1,-1-1 0,1 1 0,-1 0 0,1 0 0,0-1 0,-1 1 1,1 0-1,0-1 0,-1 1 0,1 0 0,0-1 0,-1 1 1,1-1-1,0 1 0,0 0 0,-1-1 0,1 1 0,0-1 1,0 1-1,0-1 0,0 0 0,-6-41-2296,6 36 1786,-3-52-1852</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5.583"/>
    </inkml:context>
    <inkml:brush xml:id="br0">
      <inkml:brushProperty name="width" value="0.05" units="cm"/>
      <inkml:brushProperty name="height" value="0.05" units="cm"/>
      <inkml:brushProperty name="color" value="#FF0066"/>
    </inkml:brush>
  </inkml:definitions>
  <inkml:trace contextRef="#ctx0" brushRef="#br0">41 0 10466,'-15'80'3785,"8"-3"136,-1-3-3121,1 7-992,3-4-752,4 10-264,4-20-73,11 6 145,7-6 488,4 10 168,0-7 232,-2 6 64,-6-19 624,2-7-2977,1-28 1097</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5.921"/>
    </inkml:context>
    <inkml:brush xml:id="br0">
      <inkml:brushProperty name="width" value="0.05" units="cm"/>
      <inkml:brushProperty name="height" value="0.05" units="cm"/>
      <inkml:brushProperty name="color" value="#FF0066"/>
    </inkml:brush>
  </inkml:definitions>
  <inkml:trace contextRef="#ctx0" brushRef="#br0">529 0 7890,'-54'50'3536,"-23"7"-79,3-7-2281,-19 5-888,8-12-928,-2-1-2760,28-16 359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16.515"/>
    </inkml:context>
    <inkml:brush xml:id="br0">
      <inkml:brushProperty name="width" value="0.05" units="cm"/>
      <inkml:brushProperty name="height" value="0.05" units="cm"/>
      <inkml:brushProperty name="color" value="#FF0066"/>
    </inkml:brush>
  </inkml:definitions>
  <inkml:trace contextRef="#ctx0" brushRef="#br0">0 334 4833,'14'17'1477,"-1"1"-1,0 0 1,-1 1-1,-2 1 1,11 23-1,-14-24-1250,0-1 0,-1 1 0,-1 0 0,-1 0 0,-1 0-1,-1 1 1,0-1 0,-1 1 0,-1 0 0,-4 22 0,4-39-223,0 0 1,-1-1-1,1 1 1,-1 0-1,0 0 1,0-1-1,0 1 1,0 0-1,-1-1 1,1 1-1,-1-1 1,1 0-1,-1 1 1,0-1-1,-2 2 1,2-3-7,1 0 1,-1 0-1,1 0 1,-1-1-1,0 1 1,1-1-1,-1 1 1,0-1-1,0 1 1,1-1-1,-1 0 1,0 0-1,0 0 1,0 0-1,1 0 1,-1 0-1,0-1 0,0 1 1,1 0-1,-1-1 1,0 0-1,1 1 1,-1-1-1,0 0 1,-1-1-1,1 1 15,-1 0 0,1 0 0,0-1-1,0 1 1,0-1 0,0 1 0,0-1-1,0 0 1,0 0 0,1 0-1,-1 0 1,1 0 0,-1 0 0,1 0-1,0 0 1,0-1 0,0 1-1,0 0 1,-1-6 0,1 4-1,1-1-1,0 1 1,0-1 0,0 0-1,1 1 1,-1-1 0,1 1-1,0-1 1,0 1 0,3-7-1,5-7-24,0-1 0,1 2-1,24-33 1,-31 45-2,11-14-71,1 1 0,1 1-1,0 0 1,1 1 0,27-20 0,-36 30 32,1 0-1,0 0 1,1 1 0,-1 0 0,1 1 0,0 0 0,0 1-1,0-1 1,1 2 0,-1 0 0,1 0 0,0 1 0,-1 0-1,13 1 1,-10 2-30,1 0 0,-1 1 0,0 0 0,0 1 1,0 0-1,0 1 0,-1 1 0,0 0 0,0 1 0,-1 0 0,0 0 0,0 1 0,0 1 0,-1 0 0,0 1 0,-1-1 0,8 13 0,10 15-359,-3 1-1,0 1 1,28 69-1,-51-106 470,-1 0 1,1-1-1,0 1 1,0 0-1,0 0 1,0-1-1,0 1 1,0 0-1,0-1 1,1 1-1,-1-1 1,1 0-1,-1 1 1,1-1-1,-1 0 1,4 2-1,-4-3 10,1-1-1,-1 1 0,0 0 1,0 0-1,1-1 1,-1 1-1,0-1 0,0 1 1,1-1-1,-1 1 1,0-1-1,0 0 0,0 0 1,0 1-1,0-1 1,0 0-1,0 0 1,0 0-1,0 0 0,0 0 1,-1 0-1,1-1 1,0 1-1,0-1 0,22-35 481,27-57 0,8-14-70,-44 83-412,-12 20-37,0 1 1,0-1-1,1 1 0,-1 0 1,1 0-1,0 0 0,0 1 1,0-1-1,6-4 0,-9 8 3,1-1 0,-1 1 0,0 0 0,1-1 0,-1 1-1,0 0 1,1 0 0,-1 0 0,0-1 0,1 1 0,-1 0-1,1 0 1,-1 0 0,1 0 0,-1 0 0,0 0 0,1 0-1,-1 0 1,1 0 0,-1 0 0,1 0 0,-1 0 0,0 0-1,1 0 1,-1 0 0,1 0 0,-1 0 0,0 0 0,1 1-1,-1-1 1,1 0 0,-1 0 0,0 1 0,1-1-1,-1 0 1,0 0 0,1 1 0,-1-1 0,0 0 0,0 1-1,1-1 1,-1 1 0,7 21-49,-5-12 49,6 26-14,3 46 0,-6-47 28,15 66 0,-16-86-7,0-1-1,2 0 1,0 0 0,0 0-1,12 16 1,-16-25-8,1-1 1,0 0-1,1 0 1,-1-1-1,1 1 1,0-1-1,0 0 1,0 0-1,0 0 1,0 0-1,1-1 1,-1 1-1,1-1 1,-1-1-1,1 1 1,0 0 0,0-1-1,0 0 1,8 0-1,-3-1 5,1 0 0,-1-1 0,1-1-1,0 0 1,-1 0 0,0-1 0,12-5 0,-10 4 7,42-16 92,89-47-1,43-41 135,-100 54-71,87-73-1,-126 88 27,-2-3-1,-1-2 1,40-53-1,-66 74 139,23-40 0,-35 52-117,0 0 0,-1 0 0,-1-1 0,0 0 0,6-24 0,-10 34-170,0 0 1,1 0 0,-1 1-1,0-1 1,0 0-1,0 1 1,0-1-1,0 0 1,0 0-1,-1 1 1,1-1 0,-1 0-1,1 1 1,-1-1-1,1 0 1,-1 1-1,0-1 1,0 1-1,0-1 1,0 1 0,0 0-1,0-1 1,0 1-1,0 0 1,-1 0-1,1 0 1,0 0-1,-3-2 1,1 2 8,-1 0-1,1 0 1,-1 0 0,0 0 0,0 0-1,1 1 1,-1-1 0,0 1 0,0 0-1,1 0 1,-1 0 0,0 1 0,-4 0-1,-13 5-15,0 0 0,1 0 0,0 2 0,0 1 0,1 0 0,0 2 0,0 0 0,1 1 0,-20 17-1,5 0-198,1 1-1,2 1 1,-50 66-1,53-60-121,1 2 0,2 1 1,1 1-1,3 1 0,1 1 0,-20 71 0,29-73-115,1 1-1,2 0 0,-1 46 0,8-58-153,0 0 0,2 0 0,1 0 0,2 0 0,12 48 0,6-17-1000,49 98-1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37.652"/>
    </inkml:context>
    <inkml:brush xml:id="br0">
      <inkml:brushProperty name="width" value="0.05" units="cm"/>
      <inkml:brushProperty name="height" value="0.05" units="cm"/>
      <inkml:brushProperty name="color" value="#FF0066"/>
    </inkml:brush>
  </inkml:definitions>
  <inkml:trace contextRef="#ctx0" brushRef="#br0">1744 1 8210,'1'1'284,"0"0"1,0 1 0,0-1 0,0 0-1,-1 0 1,1 1 0,0-1-1,-1 1 1,1-1 0,-1 0 0,1 1-1,-1-1 1,0 1 0,1 0-1,-1-1 1,0 1 0,0-1 0,0 3-1,-9 33 1574,4-17-1440,-58 185 373,8-61-1038,-5-2 0,-105 179 0,-99 65-626,-38-26 81,-101 75 282,93-102 1098,228-241-170,48-49-4,34-43-412,0 0 0,0 0 0,-1 0 0,1 0 0,0 0 0,0 1 0,0-1 0,0 0 0,0 0 0,0 0 0,0 0 0,0 0 0,0 0 0,0 0-1,0 0 1,0 0 0,-1 0 0,1 1 0,0-1 0,0 0 0,0 0 0,0 0 0,0 0 0,0 0 0,0 0 0,0 0 0,0 0 0,0 1 0,0-1 0,0 0 0,0 0 0,0 0 0,0 0 0,0 0 0,0 0 0,0 0 0,0 0 0,1 1 0,-1-1 0,0 0 0,0 0 0,0 0 0,0 0 0,0 0 0,0 0 0,0 0 0,0 0 0,0 0-1,0 0 1,0 0 0,0 1 0,1-1 0,-1 0 0,0 0 0,0 0 0,0 0 0,0 0 0,0 0 0,0 0 0,1 0 0,11-6 39,19-17-283,0-2 0,52-53 0,-59 55-65,113-118-2264,29-42 10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38.007"/>
    </inkml:context>
    <inkml:brush xml:id="br0">
      <inkml:brushProperty name="width" value="0.05" units="cm"/>
      <inkml:brushProperty name="height" value="0.05" units="cm"/>
      <inkml:brushProperty name="color" value="#FF0066"/>
    </inkml:brush>
  </inkml:definitions>
  <inkml:trace contextRef="#ctx0" brushRef="#br0">1508 0 11186,'-293'416'7695,"-138"253"-5716,351-533-2177,-284 459-1879,221-384 849,-41 65-583,171-258 1657,28-42 115,124-158-24,344-354-390,-463 515 418,437-459-3301,-237 249 840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38.403"/>
    </inkml:context>
    <inkml:brush xml:id="br0">
      <inkml:brushProperty name="width" value="0.05" units="cm"/>
      <inkml:brushProperty name="height" value="0.05" units="cm"/>
      <inkml:brushProperty name="color" value="#FF0066"/>
    </inkml:brush>
  </inkml:definitions>
  <inkml:trace contextRef="#ctx0" brushRef="#br0">1953 1 8354,'-374'376'8072,"256"-264"-7110,-551 569 917,494-490-1851,-173 180-738,340-364 674,-42 45-637,-90 70-1,131-115 488,-1 0-1,0-1 0,-14 7 1,10-11-111,14-2 289,0 0 1,0 0-1,0-1 0,-1 1 1,1 0-1,0 0 1,0 0-1,0 0 0,-1-1 1,1 1-1,0 0 0,0 0 1,0-1-1,0 1 1,-1 0-1,1 0 0,0 0 1,0-1-1,0 1 1,0 0-1,0-1 0,0 1 1,0 0-1,0 0 0,0-1 1,0 1-1,0 0 1,0 0-1,0-1 0,0 1 1,0 0-1,0-1 0,2-4-40,-1 0 0,1 0-1,0 0 1,0 0 0,0 0 0,1 1-1,0-1 1,3-4 0,38-45-92,-32 40 114,630-647-4,59 60-4713,-616 531 2219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39.170"/>
    </inkml:context>
    <inkml:brush xml:id="br0">
      <inkml:brushProperty name="width" value="0.05" units="cm"/>
      <inkml:brushProperty name="height" value="0.05" units="cm"/>
      <inkml:brushProperty name="color" value="#FF0066"/>
    </inkml:brush>
  </inkml:definitions>
  <inkml:trace contextRef="#ctx0" brushRef="#br0">2578 1646 7682,'-235'341'2942,"58"-105"137,47-64-1507,-236 354 1469,220-320-2309,140-199-781,1 1-1,-2-1 1,-11 12 0,17-18 38,1-1 0,0 0 0,0 0 0,-1 0 0,1 1 0,0-1 1,-1 0-1,1 0 0,0 0 0,-1 0 0,1 1 0,0-1 0,-1 0 0,1 0 1,0 0-1,-1 0 0,1 0 0,0 0 0,-1 0 0,1 0 0,0 0 0,-1 0 0,1 0 1,0 0-1,-1-1 0,0 1 0,-2-11-373,4 0 205,1 1-1,0 0 1,1-1-1,4-12 1,51-129-1256,101-191 0,260-365 757,8 54 352,-265 398-659,-135 204 125,-27 52 854,0 0-1,1 0 0,-1-1 1,0 1-1,0 0 1,0 0-1,0 0 0,0 0 1,0 0-1,0 0 1,0 0-1,0 0 1,0-1-1,0 1 0,0 0 1,0 0-1,0 0 1,0 0-1,0 0 0,0 0 1,0 0-1,0-1 1,0 1-1,0 0 0,0 0 1,0 0-1,0 0 1,0 0-1,0 0 1,0 0-1,0-1 0,0 1 1,0 0-1,0 0 1,0 0-1,0 0 0,-1 0 1,1 0-1,0 0 1,0 0-1,0 0 1,0 0-1,0 0 0,0-1 1,0 1-1,0 0 1,-1 0-1,1 0 0,0 0 1,0 0-1,0 0 1,0 0-1,0 0 1,0 0-1,0 0 0,-1 0 1,1 0-1,0 0 1,0 0-1,0 0 0,0 0 1,0 0-1,-13 10-337,-102 114-34,73-74 450,-95 109 477,-439 525 2605,568-675-3117,-628 715 2061,436-516-1720,-101 74-65,282-268-332,0 1 0,-35 18 0,52-32 8,-1 1 1,1-1 0,-1 1 0,0-1 0,0 0 0,0 0 0,0 0 0,0-1-1,0 1 1,0-1 0,0 1 0,0-1 0,0 0 0,0 0 0,-5-1-1,7 1 6,0-1 0,0 1 0,1-1 0,-1 0 0,0 1 0,0-1 0,1 1 0,-1-1 0,1 0-1,-1 0 1,1 1 0,-1-1 0,1 0 0,-1 0 0,1 0 0,-1 1 0,1-1 0,0 0 0,0 0-1,-1-2 1,1-1-12,-1 0-1,1 0 0,0-1 0,1 1 1,-1 0-1,2-7 0,5-18-86,1 2 0,23-52 0,43-72-131,367-599-39,73 19 202,-513 730 72,216-307-331,-167 229 190,-44 62 77,-6 17 62,-1 0 1,1 0 0,0 0 0,0-1 0,0 1-1,0 0 1,0 0 0,0 0 0,0 0 0,0-1-1,-1 1 1,1 0 0,0 0 0,0 0 0,0 0-1,0 0 1,-1 0 0,1 0 0,0-1 0,0 1 0,0 0-1,0 0 1,-1 0 0,1 0 0,0 0 0,0 0-1,0 0 1,-1 0 0,1 0 0,0 0 0,0 0-1,0 0 1,-1 0 0,1 0 0,0 0 0,0 0-1,0 0 1,0 0 0,-1 0 0,1 1 0,0-1 0,0 0-1,0 0 1,0 0 0,-1 0 0,1 0 0,-8 5-10,0 0 1,0 0-1,0 0 1,-12 12 0,-147 143 125,94-87-70,-529 503 647,387-374-408,131-122-140,-281 246 529,290-271-485,74-54-179,-1 0 0,0 1 0,0-1 0,0 0 0,0 0 0,0-1 1,0 1-1,0 0 0,-4 0 0,5-1-8,1 0 0,0 0 0,-1 0 0,1 0 0,-1 0 0,1 0 0,0 0 0,-1 0 0,1-1 1,0 1-1,-1 0 0,1 0 0,0 0 0,0 0 0,-1-1 0,1 1 0,0 0 0,-1 0 0,1-1 1,0 1-1,0 0 0,0 0 0,-1-1 0,1 1 0,0 0 0,0-1 0,0 1 0,0 0 0,-1-1 0,1 1 1,0 0-1,0-1 0,0 0 0,0-3 1,0-1 0,1 0 1,-1 1-1,1-1 0,0 1 0,1-1 0,1-4 1,5-13 0,1 1 1,1 0 0,16-25-1,46-61-26,-55 83 16,123-165-47,496-575-51,88-11-1643,-659 704 1213,-57 60 145,-16 16 268,-30 29 47,-69 63-12,-50 47 131,-546 500 741,-109 108 639,679-626-1232,189-191-328,544-591-60,75-84 248,-479 514-42,-47 44-30,-45 43 10,-95 125 6,0 0 1,0 0 0,11-29-1,-19 40 2,0 1-1,-1-1 0,1 1 0,0-1 0,-1 1 0,0-1 0,0 1 0,0-1 0,0-2 0,0 4 2,0 1 1,0-1-1,0 1 0,0-1 1,-1 0-1,1 1 0,0-1 1,0 1-1,-1 0 0,1-1 1,0 1-1,-1-1 0,1 1 1,0-1-1,-1 1 0,1 0 1,-1-1-1,1 1 0,0 0 1,-1-1-1,1 1 0,-1 0 1,1 0-1,-1-1 0,1 1 1,-1 0-1,0 0 1,-3 0-1,-1 0 1,1 1-1,0-1 1,0 1-1,0 0 1,0 1-1,0-1 1,1 0-1,-1 1 1,0 0 0,-4 3-1,-46 26 5,1 3 0,-69 58 0,-89 96 88,85-68 241,6 6-1,-182 247 1,142-130 282,128-188-404,3 1 0,-34 92 0,59-136-189,0 0-1,1 0 1,0 1 0,-1 16 0,4-26-28,-1 0 0,1-1 0,0 1 0,0 0 0,1 0 0,-1 0 0,1-1 0,-1 1 0,1 0 0,0 0 0,0-1 0,0 1 0,0-1 0,0 1 0,1-1 0,-1 1 0,1-1 0,0 0 0,-1 0 0,5 4 0,-3-5-2,-1 0 0,0 0-1,0 0 1,1 0 0,-1 0 0,1-1 0,-1 1 0,1-1 0,-1 0 0,1 0 0,-1 0 0,1 0 0,-1 0 0,0 0 0,1-1 0,-1 1 0,1-1 0,-1 0-1,0 0 1,1 0 0,2-1 0,18-9-54,0 0 1,34-23-1,85-70-82,173-174-38,-9-19 138,-284 275 34,643-655-781,-510 513 180,-60 65-82,-67 73 171,-24 22 311,-6 7 15,-47 49-710,-90 91-1273,-64 73-715,-62 75-310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39.950"/>
    </inkml:context>
    <inkml:brush xml:id="br0">
      <inkml:brushProperty name="width" value="0.05" units="cm"/>
      <inkml:brushProperty name="height" value="0.05" units="cm"/>
      <inkml:brushProperty name="color" value="#FF0066"/>
    </inkml:brush>
  </inkml:definitions>
  <inkml:trace contextRef="#ctx0" brushRef="#br0">561 480 9346,'6'3'8979,"-4"1"-7809,-1 2-2565,8 20 1264,-1 1 0,-2 1 0,0-1 0,-2 1 1,-2 0-1,0 0 0,-3 34 0,-9 54-19,-27 120 0,-43 109 71,-121 359 61,71-339-164,117-336 128,-29 50 0,40-76 49,1 0 0,-1-1 0,1 1-1,-1-1 1,0 1 0,0-1 0,0 0 0,0 0-1,0 0 1,0 0 0,-1 0 0,1-1-1,-1 1 1,0-1 0,1 1 0,-1-1 0,-5 2-1,7-3 5,0 0-1,0-1 0,0 1 0,0 0 0,0 0 0,0 0 0,0-1 0,0 1 0,0-1 0,0 1 0,0 0 1,0-1-1,0 0 0,0 1 0,1-1 0,-1 1 0,0-1 0,-1-1 0,0-1 0,0 0-1,0 0 1,0 0-1,0 0 1,1 0 0,-1 0-1,0-5 1,-2-7 6,0 1 0,2-1 0,0-1 1,0 1-1,2-22 0,15-162 0,32-58-65,84-222-360,23-2-151,-127 401 522,45-139 214,86-266-2569,-65 176 714</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8:40.709"/>
    </inkml:context>
    <inkml:brush xml:id="br0">
      <inkml:brushProperty name="width" value="0.05" units="cm"/>
      <inkml:brushProperty name="height" value="0.05" units="cm"/>
      <inkml:brushProperty name="color" value="#FF0066"/>
    </inkml:brush>
  </inkml:definitions>
  <inkml:trace contextRef="#ctx0" brushRef="#br0">2694 69 6769,'-28'34'1549,"0"1"-1,3 1 0,-38 67 0,-43 124-695,78-165-601,-173 432-65,92-219-215,-252 497 233,320-703 53,-3-1 1,-99 115-1,122-159 16,-39 34-1,53-52-182,-1 0 0,0 0 0,-1-1 0,1 0 0,-1 0 0,0-1 0,-1 0 0,-9 2 0,15-5-43,-1 0 1,0 0-1,1 0 1,-1-1-1,0 0 1,1 0-1,-1 0 1,0-1-1,1 1 1,-1-1-1,0 0 1,1-1 0,-1 1-1,1-1 1,0 0-1,-1 0 1,1 0-1,0 0 1,0-1-1,0 0 1,1 0-1,-1 0 1,-3-3-1,-1-3 37,1 0-1,0-1 0,1 1 0,0-1 0,0 0 0,1-1 0,0 1 0,-6-22 0,3-1 8,1 0 0,1-1 0,2 1-1,1-1 1,3-43 0,4-2-42,17-90 0,13 2-39,76-228 1,-70 266-32,91-304-95,-124 412 111,69-241-21,-65 217 23,-4 18 17,3-26 0,-10 46 5,-4 8-4,2 3-16,-1-1 1,1 1-1,0 0 1,0 0 0,0 0-1,0 4 1,-70 198 29,-150 418 0,-81 110 16,151-442-37,109-219-131,-97 122-1,125-177 70,0-1 0,-2-1-1,-24 20 1,34-31 22,0 0 0,0 0 0,-1-1 0,1 0 0,-1 0 0,0-1 0,0 0 0,-1-1 0,1 1 0,-13 1 0,17-4 10,0 0 1,0 0 0,0 0-1,1 0 1,-1-1 0,0 0-1,0 1 1,1-1 0,-1-1-1,0 1 1,1 0 0,-1-1-1,1 0 1,0 0 0,0 0-1,-1 0 1,1 0 0,0-1-1,1 1 1,-5-5 0,1-1-21,0 0 0,0-1 1,1 0-1,1 1 0,-1-2 0,-4-13 0,3 3 2,0-1-1,1 0 0,1-1 0,1 1 0,0-29 1,3 1-20,8-61 0,30-109-38,77-208-307,22 7-332,103-247-3506,-203 566 2688,-5 19 74,26-85-3944,-58 166 5390,1-1 0,-1 1 1,1-1-1,-1 1 0,0-1 1,0 0-1,0 1 0,0-1 1,0 1-1,0-1 0,0-3 1,-1 5 55,1 0 0,0 0 1,-1 0-1,1 0 0,0 0 1,-1 0-1,1 0 0,0 0 1,-1 0-1,1 0 0,0 0 1,-1 0-1,1 0 0,0 0 0,-1 0 1,1 1-1,0-1 0,0 0 1,-1 0-1,1 0 0,0 0 1,-1 1-1,1-1 0,0 0 1,0 0-1,-1 0 0,1 1 1,0-1-1,0 0 0,0 0 1,0 1-1,-1-1 0,1 1 0,-32 44 2404,-64 114 1269,-81 188 0,-46 183-2225,-94 349-70,306-849-1361,6-16-19,-1 0 1,2 1-1,0-1 0,1 1 1,-3 25-1,6-40-20,0 0 0,0 0 0,0 0 0,0 1 0,0-1 0,0 0 0,0 0 0,0 0 0,0 1 0,0-1 0,0 0 0,0 0 0,0 0 0,0 1 0,0-1 0,0 0 0,0 0 0,0 0 0,1 0 0,-1 1 0,0-1 0,0 0 0,0 0 0,0 0 0,0 0 0,0 0 0,1 1 0,-1-1 0,0 0 0,0 0 0,0 0 0,0 0 0,0 0 0,1 0 0,-1 0 0,0 0 0,1 1 0,8-8-12,11-15 6,-1-1-1,21-35 1,-18 26 12,100-155-111,-9-4 0,-8-5 1,83-223-1,-35-53-920,-131 380 652,-5 0 1,6-99-1,-20 155 279,-2 0 0,-1 0 0,-2 0 0,-6-36 1,8 68 106,-1 1 1,1 0 0,-1-1 0,0 1 0,0 0 0,0 0-1,0 0 1,-1 0 0,1 0 0,-1 0 0,0 0-1,0 0 1,0 0 0,0 1 0,0-1 0,0 1 0,-6-5-1,7 7 3,0 0 0,0-1 0,0 1-1,0 0 1,0 0 0,0-1 0,-1 1-1,1 0 1,0 0 0,0 0 0,0 0-1,0 1 1,0-1 0,-1 0 0,1 0-1,0 1 1,0-1 0,0 0 0,-1 2-1,-2 0 27,1 0-1,0 0 0,0 1 0,0-1 0,0 1 1,0 0-1,-4 6 0,-11 15 193,1 1 1,2 1-1,-18 41 0,-27 90 397,-67 326 706,94-333-1025,-214 818 475,38-261-4894,106-394 833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4:47.209"/>
    </inkml:context>
    <inkml:brush xml:id="br0">
      <inkml:brushProperty name="width" value="0.05" units="cm"/>
      <inkml:brushProperty name="height" value="0.05" units="cm"/>
      <inkml:brushProperty name="color" value="#FF0066"/>
    </inkml:brush>
  </inkml:definitions>
  <inkml:trace contextRef="#ctx0" brushRef="#br0">3946 0 6193,'-66'66'4336,"10"-10"-3829,36-39-408,-1-1 0,0-1 0,-1-1 0,-1 0 0,0-2 0,-1-1 0,-1-1 0,1-1 0,-1-1 0,-36 7 0,-430 69 1054,359-65-1079,-271 42 92,-176 44-27,7 51-45,344-82-59,-64 21-7,9 23-11,267-110-7,1 1 1,0 0-1,1 1 1,0 1-1,0 0 0,2 1 1,-1 0-1,1 1 1,1 0-1,0 1 1,1 0-1,1 1 0,0 0 1,1 0-1,-10 27 1,3 9 15,-11 71 1,-1 5 113,7-49-30,-4-1 0,-2-1 0,-49 97 0,61-151-94,-29 38-1,33-48-13,1-1 0,0 1 0,1 1 0,1 0 0,0 0 0,0 1-1,1-1 1,-6 23 0,10-26-9,0-1 1,0 0-1,1 1 0,0 0 1,1-1-1,0 1 0,0 0 1,1-1-1,1 1 0,-1-1 1,2 1-1,-1-1 0,6 12 1,-8-20 1,0 0 1,1 0-1,-1 0 0,0 0 1,1 0-1,-1-1 0,1 1 1,0 0-1,-1 0 0,1 0 1,0-1-1,-1 1 1,1 0-1,0-1 0,0 1 1,0 0-1,-1-1 0,1 1 1,0-1-1,0 1 0,0-1 1,0 0-1,0 1 1,2-1-1,-1 0-6,1-1-1,0 0 1,-1 0 0,1 1-1,-1-2 1,1 1 0,-1 0 0,4-2-1,-3 1 16,231-127-54,-68 47 18,3 7 0,273-82 0,380-39 0,-265 120 38,-392 58-1,159-19 1,-208 21 3,-1-6 1,0-5-1,156-58 0,-152 36 2,-30 11 2,117-34-1,11 26-10,-129 30 6,111-35 0,-168 39-8,-1-1 1,0-2 0,32-21-1,-14 10 37,-34 19-32,-1-1 1,1 0-1,-1-1 1,17-15-1,-15 11 0,-1-2 0,-1 1 0,19-28 0,-28 36 7,0-1-1,-1 0 1,0 0-1,0 0 0,0 0 1,-1 0-1,0-1 0,0 1 1,-1-1-1,0 0 1,-1 1-1,0-13 0,-1 4 20,-2 1 0,0-1 0,0 1 0,-2 0-1,0 0 1,-8-18 0,-49-83 80,42 82-83,-71-120 36,71 124-59,-2 0 1,-43-45-1,61 71-8,0 0 0,0 0 0,-1 1 0,1-1 0,-1 1 0,0 0 0,0 0 0,0 1 0,0-1 0,0 1 0,-1 0 0,1 1 0,-1-1 0,0 1-1,1 0 1,-8 0 0,5 1 0,0 1-1,0 0 1,1 1-1,-1 0 1,0 0-1,1 0 1,-1 1-1,1 0 1,0 1-1,-14 8 1,-126 88-63,85-56-24,-100 55 0,98-70-414,-1-2 0,-2-3 0,0-4 0,-1-2 1,-1-3-1,-74 6 0,-19-7-1802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7.866"/>
    </inkml:context>
    <inkml:brush xml:id="br0">
      <inkml:brushProperty name="width" value="0.05" units="cm"/>
      <inkml:brushProperty name="height" value="0.05" units="cm"/>
      <inkml:brushProperty name="color" value="#FF0066"/>
    </inkml:brush>
  </inkml:definitions>
  <inkml:trace contextRef="#ctx0" brushRef="#br0">354 0 9290,'11'11'3956,"-7"-7"-4062,0 0 0,-1 1 0,0-1 1,0 1-1,0 0 0,-1 0 0,1 0 0,-1 0 1,1 6-1,-2-10 121,-1 0-1,0-1 1,0 1-1,0 0 1,-1-1 0,1 1-1,0 0 1,0-1 0,0 1-1,0-1 1,0 1-1,-1 0 1,1-1 0,0 1-1,-1-1 1,1 1 0,0-1-1,-1 1 1,1-1-1,-1 1 1,1-1 0,-1 1-1,1-1 1,-1 0 0,1 1-1,-1-1 1,1 1 0,-1-1-1,1 0 1,-1 0-1,0 1 1,1-1 0,-1 0-1,0 0 1,1 0 0,-1 0-1,1 0 1,-2 0-1,-27 1 638,25-2-587,-44-2 407,-88-3 354,122 6-785,0 1 0,1 1 0,-1 0 0,1 1 0,-1 1 1,1 0-1,-21 9 0,34-13-42,0 0 0,-1 0 0,1 0 0,-1 1-1,1-1 1,0 0 0,-1 0 0,1 0 0,0 1 0,-1-1 0,1 0 0,0 0 0,0 1 0,-1-1 0,1 0 0,0 1 0,0-1-1,-1 0 1,1 1 0,0-1 0,0 0 0,0 1 0,0-1 0,-1 1 0,1-1 0,0 0 0,0 1 0,0-1 0,0 1-1,0-1 1,0 0 0,0 1 0,0-1 0,0 1 0,0-1 0,0 0 0,1 1 0,-1-1 0,0 1 0,0-1 0,0 0-1,0 1 1,1-1 0,-1 0 0,0 1 0,0-1 0,1 0 0,-1 1 0,0-1 0,1 0 0,-1 0 0,0 1 0,0-1-1,1 0 1,0 1 0,20 12-6,-1-6 19,-1 0 0,32 7 0,1 0 5,-19-3-9,0 2 0,50 26 0,-67-29-1,-1-1 0,0 2 0,0 0 0,-1 1 0,0 0-1,21 25 1,-33-34-7,1 1 0,-1-1-1,0 0 1,1 1 0,-2 0 0,1-1-1,0 1 1,-1 0 0,0 0-1,2 7 1,-3-8-2,0 0 0,0 0 0,0 0 0,0 0 0,-1 0 0,1 0-1,-1-1 1,0 1 0,0 0 0,0 0 0,0-1 0,-1 1 0,1 0 0,-1-1 0,1 0 0,-5 5 0,-7 8-5,-1-1 0,-1 0 0,-1-1 0,0-1 0,-20 12 0,4-4-140,-63 26-1,78-39 29,-1-1 0,1 0 0,-1-1 0,-22 2 0,35-6 65,0 0 1,-1-1-1,1 1 1,0-1-1,0-1 1,-1 1-1,1-1 1,0 0-1,0 0 1,0 0-1,0-1 1,0 1-1,0-1 1,0-1-1,0 1 1,1-1-1,-1 0 1,-6-5-1,8 4-105,1 1 0,-1-1 0,1 0-1,0 1 1,0-1 0,0 0 0,0 0 0,1 0 0,0-1-1,0 1 1,0 0 0,0 0 0,1-1 0,-1 1 0,1 0-1,0-1 1,1 1 0,-1-1 0,2-4 0,11-49-2060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3.926"/>
    </inkml:context>
    <inkml:brush xml:id="br0">
      <inkml:brushProperty name="width" value="0.05" units="cm"/>
      <inkml:brushProperty name="height" value="0.05" units="cm"/>
      <inkml:brushProperty name="color" value="#FF0066"/>
    </inkml:brush>
  </inkml:definitions>
  <inkml:trace contextRef="#ctx0" brushRef="#br0">193 41 8290,'-8'-8'2120,"1"7"713,-4-9-2337,-2 3-200,2 1-112,-9 3-64,1-3-144,-7 6-264,4 0-184,-7 2-2417,3 2 569</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4.940"/>
    </inkml:context>
    <inkml:brush xml:id="br0">
      <inkml:brushProperty name="width" value="0.05" units="cm"/>
      <inkml:brushProperty name="height" value="0.05" units="cm"/>
      <inkml:brushProperty name="color" value="#FF0066"/>
    </inkml:brush>
  </inkml:definitions>
  <inkml:trace contextRef="#ctx0" brushRef="#br0">29 39 5529,'-3'1'1572,"2"-1"-1027,0 0 0,-1 0 0,1 0 0,0 1 0,0-1 0,-1 0 0,1 1 0,0-1 0,0 1 0,0-1 0,0 1 0,0 0 0,0-1 0,0 1 0,0 0 0,0 0 0,0 0 0,0 0 0,-1 1 0,0-9 893,3-12-447,-1 18-969,0 0 1,-1 1-1,1-1 0,0 0 0,0 0 1,0 0-1,0 1 0,0-1 0,0 0 1,0 0-1,0 0 0,0 0 0,0 1 1,1-1-1,-1 0 0,0 0 0,0 1 0,1-1 1,-1 0-1,0 0 0,1 1 0,-1-1 1,1 0-1,-1 1 0,1-1 0,0 1 1,-1-1-1,1 0 0,-1 1 0,1-1 0,0 1 1,0 0-1,-1-1 0,1 1 0,0 0 1,0-1-1,-1 1 0,1 0 0,0 0 1,0-1-1,0 1 0,-1 0 0,1 0 1,0 0-1,0 0 0,1 1 0,14-1 103,0 2-1,24 4 1,31 5-16,-61-10-112,14 1-18,46-2 0,-60 0 20,119-2 77,-115 3-65,0 1-1,0 0 0,0 1 1,0 1-1,0 0 0,26 12 1,80 51 2,-82-44-1,0-1 0,2-3 0,74 27 0,-83-37 0,-1-1 22,-1 1 0,28 13 0,-49-18-28,1 0 1,-1 1-1,0 0 0,-1 1 1,1-1-1,-1 1 1,0 1-1,0-1 0,-1 1 1,10 15-1,20 41-39,-24-40 18,1-1-1,15 20 1,-23-35 19,1 0 0,0-1 1,0 0-1,0 0 0,1 0 0,0-1 0,0 0 0,1 0 1,14 6-1,65 18 282,-62-22-111,-1 0 1,23 12-1,-21-5-179,36 26 0,-7-4-19,-49-33 27,-1-1-1,1 1 1,0-1-1,0 0 1,0-1 0,0 1-1,0-1 1,1 0-1,7 0 1,15 2 31,-25-2-39,0 0-1,0 0 1,0 0-1,0 1 1,0-1 0,-1 1-1,1 0 1,-1 0-1,1 1 1,-1-1 0,0 1-1,0-1 1,0 1-1,0 0 1,-1 0 0,1 1-1,-1-1 1,1 0 0,-1 1-1,0-1 1,-1 1-1,3 5 1,2 9-118,-1-1 0,-1 1-1,4 32 1,-4-21-118,4 17-624,3 20-4592,-8-40 1376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6.639"/>
    </inkml:context>
    <inkml:brush xml:id="br0">
      <inkml:brushProperty name="width" value="0.05" units="cm"/>
      <inkml:brushProperty name="height" value="0.05" units="cm"/>
      <inkml:brushProperty name="color" value="#FF0066"/>
    </inkml:brush>
  </inkml:definitions>
  <inkml:trace contextRef="#ctx0" brushRef="#br0">39 84 7242,'-3'-2'860,"-1"-1"50,0 0 0,0 0-1,1 0 1,-1-1 0,0 1 0,-3-7-1,6 9-849,0-1 0,0 0 0,1 0-1,-1 0 1,0 0 0,1 0 0,0 0-1,-1 0 1,1 0 0,0 0 0,0-1 0,0 1-1,0 0 1,1 0 0,-1 0 0,0 0-1,1 0 1,1-3 0,-2 5-16,0-1 0,0 0 0,0 1 1,0-1-1,1 0 0,-1 0 0,0 1 0,1-1 0,-1 0 0,0 1 0,1-1 1,-1 1-1,1-1 0,-1 0 0,1 1 0,-1-1 0,2 0 0,13 3 468,-10 0-602,131 29 170,-105-28 126,-1-1-1,0-2 1,0-1-1,0-1 1,50-10-1,6 0 537,-69 10-606,1 1 0,-1 0 0,32 4-1,-41-1-122,0-1-1,0 2 0,0-1 0,0 1 0,-1 0 1,1 0-1,-1 1 0,0 0 0,0 0 1,8 7-1,11 10-7,4 3 36,35 22-1,-54-40-20,1 1 0,0-2 0,0 1 0,0-2 0,1 1 0,25 4 1,18-2 105,-25-3 0,51 13 0,-72-14-124,1 1 0,-1 0 1,0 0-1,0 1 0,-1 1 0,1-1 0,-1 2 0,13 10 0,-8-3-2,78 63 19,-81-70-17,1 1 1,0-1-1,0-1 1,0 0-1,1-1 1,23 6-1,-30-9-2,13 3 14,0 0 0,0-1 0,1-1-1,-1-1 1,1-1 0,0-1 0,23-2 0,-6 0-16,-1 1 1,0 1 0,1 3-1,58 11 1,-73-10-207,1 2 1,0 0-1,36 17 0,-52-19-40,1-1 0,-1 0 0,1 0-1,0-1 1,0 0 0,0-1 0,9 2 0,-13-3-29,0 0 1,0 0 0,-1-1-1,1 1 1,0-1-1,0 1 1,0-1 0,-1-1-1,1 1 1,-1 0-1,1-1 1,-1 0 0,1 0-1,-1 0 1,0 0-1,5-5 1,25-30-2966</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7.727"/>
    </inkml:context>
    <inkml:brush xml:id="br0">
      <inkml:brushProperty name="width" value="0.05" units="cm"/>
      <inkml:brushProperty name="height" value="0.05" units="cm"/>
      <inkml:brushProperty name="color" value="#FF0066"/>
    </inkml:brush>
  </inkml:definitions>
  <inkml:trace contextRef="#ctx0" brushRef="#br0">49 158 5865,'-2'0'365,"1"0"0,0 0 0,0-1-1,0 1 1,-1 0 0,1-1 0,0 1 0,0-1-1,0 1 1,0-1 0,0 0 0,0 1 0,0-1-1,0 0 1,0 0 0,-1-1 0,-13-21 1293,12 18-1536,1 0-1,0-1 0,0 0 1,1 1-1,0-1 1,-1-11-1,36 34 1207,-12-5-1220,-1-1 1,1-1-1,29 9 0,-46-17-90,7 2 38,0-1 0,0-1 1,0 0-1,0 0 0,0-1 0,1-1 0,-1 0 0,0 0 0,1-2 0,22-4 1,-20 4 7,257-63 1006,-45 8-327,-170 46-529,100-5 0,-121 15-224,1 2 0,-1 2-1,66 13 1,-46-3 30,-16-3 13,53 6-1,-90-16-61,1 0 0,-1 1-1,0-2 1,0 1-1,1 0 1,-1-1 0,0 1-1,0-1 1,0 0-1,0 0 1,0-1 0,0 1-1,0 0 1,0-1-1,0 0 1,-1 1 0,1-1-1,3-4 1,15-7-6970,-15 8 4509</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8.702"/>
    </inkml:context>
    <inkml:brush xml:id="br0">
      <inkml:brushProperty name="width" value="0.05" units="cm"/>
      <inkml:brushProperty name="height" value="0.05" units="cm"/>
      <inkml:brushProperty name="color" value="#FF0066"/>
    </inkml:brush>
  </inkml:definitions>
  <inkml:trace contextRef="#ctx0" brushRef="#br0">33 1871 3865,'-17'11'5103,"17"-11"-4969,0 0 0,-1 0 1,1 0-1,-1 0 0,1 0 0,-1 0 0,1 0 1,-1 0-1,1 0 0,0 0 0,-1 0 0,1 0 1,-1 0-1,1 0 0,-1-1 0,1 1 1,0 0-1,-1 0 0,1 0 0,-1-1 0,1 1 1,0 0-1,-1-1 0,1 1 0,-1-2-2,0 1-1,1-1 0,-1 1 1,0-1-1,1 1 0,0-1 1,-1 1-1,1-1 0,0 0 1,0 1-1,0-1 1,0 0-1,0 1 0,0-1 1,0 1-1,1-1 0,-1 0 1,2-2-1,1-7 85,0 0 1,1 0-1,1 0 0,0 1 0,9-14 0,-5 11-79,2 0 0,0 1 0,0 0 0,16-12 0,87-78 8,-83 76 54,1 1 0,41-25 0,-43 31 129,0-2 1,0-1-1,35-36 0,-36 24-130,-2-1-1,38-65 1,-48 69-138,2 1 0,2 1 0,0 1-1,2 1 1,34-32 0,257-207 496,-295 249-580,-1-2-1,0 0 1,-2 0-1,0-2 1,19-32-1,55-121 447,-65 120-596,2 0 1,44-61-1,-60 99-206,2 0 1,0 2-1,0-1 1,2 1-1,-1 1 1,2 1-1,0 0 1,0 1-1,1 0 1,34-14-1,-21 12-4523,-5-1 824</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39.513"/>
    </inkml:context>
    <inkml:brush xml:id="br0">
      <inkml:brushProperty name="width" value="0.05" units="cm"/>
      <inkml:brushProperty name="height" value="0.05" units="cm"/>
      <inkml:brushProperty name="color" value="#FF0066"/>
    </inkml:brush>
  </inkml:definitions>
  <inkml:trace contextRef="#ctx0" brushRef="#br0">1 20 4409,'57'-2'3214,"-28"2"3467,1-4-5793,10-2-849,-20 3 21,-3 1 22,0 0 0,-1 1-1,23 2 1,33 5 498,79 17 0,71 27 477,17 2-155,-141-35-733,110 4-1,-153-20-158,-1-1 0,1-3 1,87-16-1,120-24 16,-223 40-152,-1 1-1,1 3 0,0 0 1,70 13-1,-46-2-635,1-2 1,0-4-1,66-1 0,-75-7-2049,104-17-1,-69 0-241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40.466"/>
    </inkml:context>
    <inkml:brush xml:id="br0">
      <inkml:brushProperty name="width" value="0.05" units="cm"/>
      <inkml:brushProperty name="height" value="0.05" units="cm"/>
      <inkml:brushProperty name="color" value="#FF0066"/>
    </inkml:brush>
  </inkml:definitions>
  <inkml:trace contextRef="#ctx0" brushRef="#br0">0 52 5217,'1'-2'162,"0"-1"439,-1-1 0,1 1 1,0-1-1,0 1 0,1 0 1,-1-1-1,1 1 0,0 0 1,-1 0-1,2 0 1,-1 0-1,0 0 0,5-4 1,-4 8-416,0 0 1,0 0-1,0 0 1,0 1-1,0-1 1,-1 1 0,1 0-1,0 0 1,3 4-1,62 58 74,-31-28-194,-25-25-20,1-1 0,0 0 0,1-1 0,0-1 0,1 0 0,21 9 0,-4-6 199,55 11 0,-65-18-148,97 20 442,-34-8-86,97 32 1,-156-39-420,-1 1 0,0 1 0,-1 1 0,0 1 0,0 1 0,-2 2-1,0 0 1,21 19 0,-21-12-59,0 2 0,32 46 0,30 64-165,-3-5-22,-71-115 175,2 0 0,-1-1 0,2 0 1,0-1-1,0-1 0,29 21 0,-30-26 18,1 1-1,1-1 1,-1-1-1,1-1 1,0 0-1,0 0 0,1-2 1,22 4-1,11-3-56,-1-3 0,94-9-1,4 0-1291,-90 8-1538,-15 0-55</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41.753"/>
    </inkml:context>
    <inkml:brush xml:id="br0">
      <inkml:brushProperty name="width" value="0.05" units="cm"/>
      <inkml:brushProperty name="height" value="0.05" units="cm"/>
      <inkml:brushProperty name="color" value="#FF0066"/>
    </inkml:brush>
  </inkml:definitions>
  <inkml:trace contextRef="#ctx0" brushRef="#br0">37 45 4913,'-1'1'235,"1"-1"0,0 0 1,-1 1-1,1-1 0,0 0 0,-1 1 0,1-1 1,0 0-1,-1 0 0,1 1 0,-1-1 0,1 0 0,-1 0 1,1 0-1,0 0 0,-1 0 0,1 1 0,-1-1 1,1 0-1,-1 0 0,1 0 0,-1 0 0,1 0 1,-1 0-1,1-1 0,-1 1 0,1 0 0,0 0 0,-2 0 1,-9-13 2131,-1-20-2347,12 33-19,0 0-1,0 0 0,0 0 1,0 0-1,0 0 0,0 0 1,1 0-1,-1 0 0,0 0 1,0 0-1,0 0 0,0 0 1,0 0-1,0 0 0,0 0 1,0 0-1,0 0 0,0 0 1,0 0-1,0 0 0,0 0 1,1 0-1,-1 0 0,0 0 1,0 0-1,0 0 0,0 0 0,0 0 1,0 0-1,0 0 0,0 0 1,0 0-1,0-1 0,0 1 1,0 0-1,0 0 0,0 0 1,0 0-1,0 0 0,0 0 1,0 0-1,0 0 0,0 0 1,0 0-1,0 0 0,0 0 1,0 0-1,0-1 0,0 1 1,0 0-1,0 0 0,0 0 1,0 0-1,0 0 0,0 0 1,0 0-1,0 0 0,0 0 1,0 0-1,0 0 0,0 0 1,8 11 10,15 24 5,26 33 0,-4-8 2,113 204 104,-108-175 3,112 153 0,-140-215-43,1-1 0,1-1 1,1-1-1,2-1 0,0-1 1,1-2-1,1-1 0,1-1 0,44 19 1,-26-18 220,1-2 1,73 16-1,-89-26-9,1-1 0,0-3 0,0 0 0,64-5 0,-75 1-131,-15 1-117,0-1 1,0 1-1,0-1 1,-1-1-1,1 1 0,0-2 1,0 1-1,7-4 0,-13 4-94,0-1 0,0 1 0,0-1 0,-1 1-1,1-1 1,0 0 0,-1 0 0,0 0 0,0 0 0,2-5-1,1-5-71,-2 9 119,0 0 0,0 0 0,0 1 0,0-1 0,0 1 0,1-1 0,-1 1 1,1 0-1,0 0 0,0 0 0,0 0 0,0 1 0,1-1 0,-1 1 0,1 0 1,0 0-1,-1 0 0,1 0 0,5-1 0,6-4 3,-8 4 3,-1 0 0,1 0 0,0 0 0,0 1 0,0 0 0,0 0 1,1 1-1,-1 0 0,0 0 0,0 1 0,12 1 0,254-1 170,-205-5-118,-1-3-1,73-18 0,283-108-62,-159 44-307,-181 66-60,89-32-1634,-156 50 482,31-17 1,-37 16 552,0 0 1,13-13-1,-23 20 969</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46:42.398"/>
    </inkml:context>
    <inkml:brush xml:id="br0">
      <inkml:brushProperty name="width" value="0.05" units="cm"/>
      <inkml:brushProperty name="height" value="0.05" units="cm"/>
      <inkml:brushProperty name="color" value="#FF0066"/>
    </inkml:brush>
  </inkml:definitions>
  <inkml:trace contextRef="#ctx0" brushRef="#br0">984 490 11642,'-86'-119'2766,"45"53"574,40 63-3281,-1 1 1,1-1-1,0 0 1,0 0 0,0 0-1,0 0 1,0 0-1,1 1 1,0-1-1,-1 0 1,1-4 0,1 5-39,0 0 0,0 0 0,0 0 1,0 0-1,0 0 0,0 0 1,1 1-1,-1-1 0,1 0 0,-1 1 1,1-1-1,-1 1 0,1 0 1,0 0-1,3-2 0,-3 2-7,-1 0 0,1 0 1,-1 0-1,1 0 0,-1 0 0,1 0 0,-1 0 0,0 0 0,1 0 0,-1-1 1,0 1-1,0-1 0,0 1 0,0-1 0,0 1 0,0-1 0,-1 0 0,1 1 1,-1-1-1,1 0 0,-1 1 0,1-5 0,-2 3-12,-1 0-1,0 0 1,0 0-1,0 0 1,0 0-1,-1 0 1,1 0-1,-1 1 1,0-1-1,1 1 1,-1 0-1,0 0 1,-5-3-1,-46-26-119,35 23 89,0 0 0,0 1 0,-1 2 1,0-1-1,0 2 0,-1 1 0,1 1 0,-1 0 1,1 2-1,-1 0 0,1 1 0,-1 1 1,1 1-1,-22 6 0,7 1 18,0 1 0,0 1 0,1 2 0,1 2 1,0 1-1,1 1 0,-29 23 0,47-30 3,1 0 1,0 1-1,1 0 1,1 0 0,0 2-1,0-1 1,1 1-1,1 1 1,0 0-1,1 0 1,1 0-1,-8 24 1,4-1 2,2 0 1,1 1 0,2 0 0,2 0 0,1 1 0,3 49-1,6 1-3,28 141-1,-23-175-142,25 77 0,-31-117 95,1-1 1,1 0-1,0 0 0,1-1 1,1 0-1,0 0 0,0-1 1,2 0-1,15 16 0,-21-25 36,0 0 1,1 0-1,-1 0 0,1-1 1,0 0-1,0 0 1,0 0-1,0-1 0,0 1 1,0-2-1,8 2 0,-2-1 14,0-1-1,0-1 0,0 0 0,22-3 1,-14 0 36,-1-1 1,1-1 0,0-1 0,29-13-1,68-42 241,-41 17 50,-2-4 1,-3-2 0,-1-4-1,89-89 1,36-71 560,-143 151-456,63-104 0,-92 128-296,-1-1 1,-3-1-1,-1-1 1,16-57-1,-30 85-109,-1 1 1,-1-1-1,0 1 1,-1-1-1,0 0 1,-1 1-1,0-1 1,-3-16-1,1 22-17,0 1 0,0 0-1,0-1 1,-1 1 0,0 0-1,-1 0 1,0 0 0,0 1-1,0-1 1,0 1 0,-1 0-1,0 0 1,-1 1 0,1-1-1,-13-8 1,4 5-13,0 0 1,-1 1-1,0 1 1,-1 0-1,1 1 1,-1 1-1,0 0 1,-1 1-1,-28-3 0,6 4-58,0 2 0,0 1 0,-46 7-1,5 3-537,-154 41 0,-72 51-2780,217-71 1998,-245 83-2496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49.812"/>
    </inkml:context>
    <inkml:brush xml:id="br0">
      <inkml:brushProperty name="width" value="0.05" units="cm"/>
      <inkml:brushProperty name="height" value="0.05" units="cm"/>
      <inkml:brushProperty name="color" value="#FF0066"/>
    </inkml:brush>
  </inkml:definitions>
  <inkml:trace contextRef="#ctx0" brushRef="#br0">15 18 8106,'-5'-3'1864,"0"2"657,2-1-2329,3 0-224,-2 2 184,4 0-104,-1 0-112,3-1 8,-1-3-2537,2 0 777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8.316"/>
    </inkml:context>
    <inkml:brush xml:id="br0">
      <inkml:brushProperty name="width" value="0.05" units="cm"/>
      <inkml:brushProperty name="height" value="0.05" units="cm"/>
      <inkml:brushProperty name="color" value="#FF0066"/>
    </inkml:brush>
  </inkml:definitions>
  <inkml:trace contextRef="#ctx0" brushRef="#br0">175 147 5697,'17'16'799,"0"1"0,-2 1 0,0 1-1,0 0 1,-2 1 0,11 21 0,-14-21-705,-1 1-1,-1 0 1,9 35 0,-6-6-156,-11-58 769,-12-202 2609,11 197-3328,0 0 1,-1 1-1,-1-1 0,1 1 1,-2 0-1,0 0 1,0 0-1,-1 0 0,-1 1 1,0 0-1,0 0 1,-1 0-1,0 1 1,-1 0-1,-1 0 0,1 1 1,-1 0-1,-20-14 1,26 20 13,0 1 1,0 0 0,0 0 0,-1 0 0,1 1 0,-1-1-1,1 1 1,-1-1 0,1 1 0,-1 1 0,0-1-1,0 0 1,1 1 0,-1 0 0,0 0 0,0 0 0,-3 1-1,2 0 0,0 0 0,0 1-1,1-1 1,-1 1-1,0 0 1,1 1-1,0-1 1,0 1-1,0 0 1,0 0 0,-6 6-1,2 0-3,0 0 0,0 1 0,1 0 1,0 0-1,1 1 0,0 0 0,1 0 0,0 0 0,-6 20 0,5 4 7,1 0 1,2 0-1,1 1 0,4 54 0,0 1 29,-3-60-26,0-22-27,0 0 0,1 1 0,0-1 0,0 1 0,1-1 0,1 0 0,-1 1 1,5 11-1,-6-20 13,1 0 1,-1 0-1,1 0 1,-1 0 0,1 0-1,0 0 1,-1 0 0,1 0-1,0 0 1,0-1-1,0 1 1,-1 0 0,1-1-1,0 1 1,0 0-1,0-1 1,0 1 0,0-1-1,0 1 1,1-1 0,1 1-1,-1-1-8,1 0 0,0 0 0,0 0 0,0 0 0,-1-1 0,1 1 0,0-1 0,0 0 0,3-1 0,28-13-65,-1-1 0,-1-2 0,34-24 1,-6 4-90,-50 32 131,337-189-3656,-214 131 1246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0.184"/>
    </inkml:context>
    <inkml:brush xml:id="br0">
      <inkml:brushProperty name="width" value="0.05" units="cm"/>
      <inkml:brushProperty name="height" value="0.05" units="cm"/>
      <inkml:brushProperty name="color" value="#FF0066"/>
    </inkml:brush>
  </inkml:definitions>
  <inkml:trace contextRef="#ctx0" brushRef="#br0">33 257 7930,'15'17'2808,"-20"-14"-103,2-3-2201,1 0-944,1-2-376,-1 1 32,0-3 391,-1-2 209,-2-9 400,-4-21 177,-6-43 15,20 48-104,6 3-56,5 7-176,2 3-160,5-2-736,0 9-1785,-7 6 273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0.761"/>
    </inkml:context>
    <inkml:brush xml:id="br0">
      <inkml:brushProperty name="width" value="0.05" units="cm"/>
      <inkml:brushProperty name="height" value="0.05" units="cm"/>
      <inkml:brushProperty name="color" value="#FF0066"/>
    </inkml:brush>
  </inkml:definitions>
  <inkml:trace contextRef="#ctx0" brushRef="#br0">27 0 6777,'-4'4'2092,"-14"17"926,17-20-2976,1 0 0,0 0 0,-1 0 0,1 0 0,0 0 0,-1-1 0,1 1 0,0 0 0,0 0 0,0 0 0,0 0 0,0 0 0,0 0 0,0 0 0,0 0 0,0 0 0,0 0 0,0 0 0,1 0 0,-1-1 0,0 1 0,1 0 0,-1 0 0,1 0 0,0 0 0,0 4 89,1-1 0,-1 0 0,0 1 0,-1-1 0,1 1 0,-1-1 0,1 1 1,-2 6-1,1-8-75,0-2 9,2-1-350,-5 3 239,2-3 16,0 0 0,1 1 0,-1-1 0,0 0 0,1 1 0,-1-1 0,1 1-1,-1-1 1,1 1 0,-1 0 0,1-1 0,-1 1 0,1 0 0,-1-1 0,1 1 0,0 0 0,-1-1 0,1 2 0,0-2-199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1.147"/>
    </inkml:context>
    <inkml:brush xml:id="br0">
      <inkml:brushProperty name="width" value="0.05" units="cm"/>
      <inkml:brushProperty name="height" value="0.05" units="cm"/>
      <inkml:brushProperty name="color" value="#FF0066"/>
    </inkml:brush>
  </inkml:definitions>
  <inkml:trace contextRef="#ctx0" brushRef="#br0">0 99 8410,'5'-4'2264,"-5"-1"177,8 3-2577,-8 0-1225,5-1-1103,0 0 2088,0 0 480,0-2 944,-2 0-8,0-2-448,1-1-472,-1-2-1808,5-9-704,0-4-545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1.516"/>
    </inkml:context>
    <inkml:brush xml:id="br0">
      <inkml:brushProperty name="width" value="0.05" units="cm"/>
      <inkml:brushProperty name="height" value="0.05" units="cm"/>
      <inkml:brushProperty name="color" value="#FF0066"/>
    </inkml:brush>
  </inkml:definitions>
  <inkml:trace contextRef="#ctx0" brushRef="#br0">0 1 5561,'23'3'2737,"2"10"-521,-1 5-1104,4 10-1224,1 1-184,-3 7-24,-6-4 320,1 3 208,-6-8 144,-2 1 9,-2-7 47,2 0-64,-1-11-184,-4-3-296,-3-11 768,9-19-3209,-4-9 1161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1.884"/>
    </inkml:context>
    <inkml:brush xml:id="br0">
      <inkml:brushProperty name="width" value="0.05" units="cm"/>
      <inkml:brushProperty name="height" value="0.05" units="cm"/>
      <inkml:brushProperty name="color" value="#FF0066"/>
    </inkml:brush>
  </inkml:definitions>
  <inkml:trace contextRef="#ctx0" brushRef="#br0">0 0 6809,'41'8'2513,"-15"-12"112,13 5-1593,-1 11-1024,4 7-104,-4 4 8,4 9-40,-9 4 112,4 8 56,-6-3 112,7 3-16,-2-7 56,4 2-72,-5-13-32,2-5-192,-9-11-88,-5-15-2505,-10-11 689</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2.223"/>
    </inkml:context>
    <inkml:brush xml:id="br0">
      <inkml:brushProperty name="width" value="0.05" units="cm"/>
      <inkml:brushProperty name="height" value="0.05" units="cm"/>
      <inkml:brushProperty name="color" value="#FF0066"/>
    </inkml:brush>
  </inkml:definitions>
  <inkml:trace contextRef="#ctx0" brushRef="#br0">0 17 7410,'70'75'1808,"-11"-16"400,3 1-4272,-15-15 240</inkml:trace>
  <inkml:trace contextRef="#ctx0" brushRef="#br0" timeOffset="1">268 235 8346,'8'-32'2288,"0"-58"313,-21 53-2497,2-4-2761,-3 7 393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3.002"/>
    </inkml:context>
    <inkml:brush xml:id="br0">
      <inkml:brushProperty name="width" value="0.05" units="cm"/>
      <inkml:brushProperty name="height" value="0.05" units="cm"/>
      <inkml:brushProperty name="color" value="#FF0066"/>
    </inkml:brush>
  </inkml:definitions>
  <inkml:trace contextRef="#ctx0" brushRef="#br0">1 1 9466,'47'104'2769,"-50"-94"183,-4 5-2680,-1 11-608,3 3-160,-1 0-80,3-4 376,-1-8 56,6-10 200,-2-5 24,-2-2 96,1-2-64,1 0 32,-2-1-232,2-2-104,0-1-328,5-14-2345,0 10 625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53.340"/>
    </inkml:context>
    <inkml:brush xml:id="br0">
      <inkml:brushProperty name="width" value="0.05" units="cm"/>
      <inkml:brushProperty name="height" value="0.05" units="cm"/>
      <inkml:brushProperty name="color" value="#FF0066"/>
    </inkml:brush>
  </inkml:definitions>
  <inkml:trace contextRef="#ctx0" brushRef="#br0">0 1 8570,'30'72'1624,"29"7"-1624,2-6-1776</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9:03:04.146"/>
    </inkml:context>
    <inkml:brush xml:id="br0">
      <inkml:brushProperty name="width" value="0.05" units="cm"/>
      <inkml:brushProperty name="height" value="0.05" units="cm"/>
      <inkml:brushProperty name="color" value="#FF0066"/>
    </inkml:brush>
  </inkml:definitions>
  <inkml:trace contextRef="#ctx0" brushRef="#br0">0 102 8466,'38'37'2258,"-38"-37"-2173,1 0 1,-1 0-1,0 1 0,0-1 1,0 0-1,0 0 1,1 0-1,-1 0 1,0 1-1,0-1 1,1 0-1,-1 0 0,0 0 1,0 0-1,1 0 1,-1 0-1,0 0 1,0 0-1,1 1 1,-1-1-1,0 0 0,0 0 1,1 0-1,-1 0 1,0 0-1,1 0 1,-1-1-1,0 1 1,0 0-1,1 0 0,0 0-100,0 0 0,0-1-1,-1 1 1,1 0-1,0 0 1,0 0 0,0 0-1,0 0 1,0 0 0,0 0-1,-1 0 1,1 1-1,0-1 1,0 0 0,0 0-1,1 1 1,19 7 75,0 0 0,0 1 0,-1 1 1,0 0-1,-1 2 0,19 15 0,7 9 120,-1 3 1,-1 1-1,-3 2 0,51 68 0,-29-21 274,73 137 0,-96-161-281,91 114 0,-113-155-190,-8-12 45,-8-10 85,-3-6 105,-17-26-263,0 1 1,-2 0-1,-31-33 1,-28-32-345,-100-167-188,126 172 589,5-2 0,3-2 0,-46-137 0,65 156 126,27 70-61,6 10-73,11 17-6,82 113 143,-9-15 19,44 90 80,-59-88-174,26 43 3,170 244-93,-264-400 30,20 22-7,-25-30 10,0 0 0,0 0 0,-1 0 0,1-1 0,0 1-1,0-1 1,1 1 0,-1-1 0,0 0 0,0 0-1,1 0 1,2 1 0,-5-2-5,1 0 0,-1 0 0,0 0 0,0 0 0,0 0 0,0 0 0,1-1 0,-1 1 0,0 0 0,0 0 0,0 0 0,0 0 0,1 0 0,-1 0 0,0-1 0,0 1 0,0 0 0,0 0 0,0 0 0,0 0 0,0-1 0,0 1 0,0 0 0,1 0 0,-1 0 0,0-1 0,0 1 0,0 0 0,0 0 0,0 0 0,0 0 0,0-1 0,0 1 0,0 0 0,0 0 0,0 0 0,0-1 0,-1 1 0,1 0 0,0 0 0,-1-15 90,0 0 0,-1 0-1,-1 1 1,0-1 0,-1 1-1,-9-20 1,-41-80-113,51 108 16,-136-218-323,101 167 255,-390-532 706,518 689-1081,10 10 451,100 152 54,2 1-38,-140-188-40,103 93 1,-152-158 255,-16-16 281,-31-32-145,-190-189-944,-38-69 660,212 232 512,2-2 0,-72-137 0,96 147-213,19 41-243,-2 0 1,-10-20 0,15 31-203,7 6-31,9 14-132,46 65 164,-40-55 51,0 0 0,-2 1 0,17 36 0,33 86-11,-7 4 0,78 296-1,-138-442 238,-5-22-67,-8-34 57,2 1-96,-55-238 142,-22 0-275,-61-62 182,146 343-151,-11-21 54,16 34-92,24 59-135,4 32-482,-4 0 1,17 137-1,-20 57-4022,-26-147 1088</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41.197"/>
    </inkml:context>
    <inkml:brush xml:id="br0">
      <inkml:brushProperty name="width" value="0.05" units="cm"/>
      <inkml:brushProperty name="height" value="0.05" units="cm"/>
      <inkml:brushProperty name="color" value="#FF0066"/>
    </inkml:brush>
  </inkml:definitions>
  <inkml:trace contextRef="#ctx0" brushRef="#br0">1 54 6225,'285'26'4566,"-6"21"-4610,-221-36 183,72 10 104,135 3 0,196-5 1193,67-6-472,88-1-781,32-7-26,25-2 201,-43-30 79,-546 21-382,93-5 82,357-19 203,77 30 51,-82 49-78,-73 20-46,-351-57-58,0-5-1,1-4 0,184-19 1,-283 15-202,134-21 249,-114 16-179,0 0 1,-1-2-1,26-12 0,-47 18-68,-1 0-1,0 0 1,0 0 0,0-1-1,0 1 1,-1-1 0,1 0 0,0 0-1,-1 0 1,4-5 0,-6 6-40,0 0 1,0 0-1,0 0 1,0 0-1,0 0 0,-1 0 1,0 0-1,1 0 1,-1 0-1,0 0 1,0-1-1,0 1 0,0 0 1,0 0-1,0 0 1,-1 0-1,1 0 1,-1 0-1,1 0 0,-1 0 1,0 0-1,0 0 1,0 0-1,-1-2 1,-5-6-525,1 1 0,-2 0 0,1 0 0,-1 0-1,0 1 1,-1 0 0,-13-9 0,21 17 541,-72-57-3221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9.257"/>
    </inkml:context>
    <inkml:brush xml:id="br0">
      <inkml:brushProperty name="width" value="0.05" units="cm"/>
      <inkml:brushProperty name="height" value="0.05" units="cm"/>
      <inkml:brushProperty name="color" value="#FF0066"/>
    </inkml:brush>
  </inkml:definitions>
  <inkml:trace contextRef="#ctx0" brushRef="#br0">233 1 5977,'1'30'1205,"-1"-8"1183,5 30-1,-1-25-1934,-2 0-1,-2 44 1,-1-60-485,0 0 0,-1 0 0,0-1 0,0 1 0,-1-1 0,-1 0 0,0 0 0,0 0 0,-10 16 0,10-21 76,0 0 0,0-1 0,0 1 0,-1-1 0,1 0 0,-1 0-1,0-1 1,-1 0 0,1 0 0,0 0 0,-1 0 0,0-1 0,1 0 0,-1 0 0,-6 1 0,-11 1 198,1 0-1,-37 0 1,54-4-190,-7 3 223,18 0-131,28 4-63,-25-5-61,31 7-6,-1 1 0,-1 2 0,0 2 0,47 23 0,-67-27-13,-1 0 1,0 1-1,0 1 0,-1 1 0,0 0 1,-1 1-1,-1 0 0,0 1 1,-1 1-1,17 26 0,-22-27-5,0 1 0,0 0 0,-2 0-1,0 0 1,7 30 0,-11-35-30,0 0 0,-1 1-1,0-1 1,-1 0 0,0 1-1,-1-1 1,0 0 0,0 0-1,-6 17 1,6-24-92,1-1 0,-2 0-1,1 0 1,0 0 0,-1 0 0,1 0 0,-1 0-1,0 0 1,0 0 0,0-1 0,0 1-1,0-1 1,-1 1 0,1-1 0,-1 0-1,0 0 1,1 0 0,-1 0 0,0-1-1,0 1 1,0-1 0,0 0 0,-1 0 0,1 0-1,-7 1 1,-38 0-2325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42.451"/>
    </inkml:context>
    <inkml:brush xml:id="br0">
      <inkml:brushProperty name="width" value="0.05" units="cm"/>
      <inkml:brushProperty name="height" value="0.05" units="cm"/>
      <inkml:brushProperty name="color" value="#FF0066"/>
    </inkml:brush>
  </inkml:definitions>
  <inkml:trace contextRef="#ctx0" brushRef="#br0">4359 60 9346,'10'-9'758,"0"0"1,0 1-1,1 1 1,22-13-1,-31 19-681,0 0-1,1 0 0,-1 0 0,0 0 1,1 1-1,-1-1 0,1 1 0,-1 0 1,0-1-1,1 1 0,-1 0 1,1 1-1,-1-1 0,5 1 0,-5 0-106,0 0-1,-1 0 0,1 0 0,0 0 1,-1 0-1,1 1 0,0-1 0,-1 0 0,0 1 1,1-1-1,-1 1 0,0 0 0,0 0 1,0-1-1,0 1 0,0 0 0,0 0 1,0 0-1,-1 0 0,2 3 0,-1 1-37,0 0 0,0 0 0,0 0-1,-1 0 1,0 0 0,0 0 0,-1 0 0,-2 11-1,0-1-44,-2 0 0,-10 24 0,-1-5 43,-2-1 1,-1 0 0,-37 47-1,-84 85 225,-514 475 903,619-609-1026,-42 39 29,-537 492 186,-91 40-183,672-575-64,-381 283-22,405-305 16,0 0-1,-1-1 0,1 0 1,-16 5-1,24-10 5,1 1 0,-1-1 0,1 0 0,-1 0 0,1 0 0,-1 0 0,1 0 0,-1 0-1,0 0 1,1 0 0,-1 0 0,1 0 0,-1 0 0,1 0 0,-1 0 0,0 0 0,1-1 0,-1 1 0,1 0 0,-1 0 0,1-1 0,-1 1 0,0-1 0,1 0-3,0 1 1,-1-1-1,1 0 1,0 0-1,0 1 1,-1-1-1,1 0 0,0 0 1,0 0-1,0 0 1,0 0-1,0 1 1,0-1-1,0 0 1,0 0-1,0 0 1,1-1-1,2-10-46,1-1-1,0 1 1,1 0-1,0 0 1,8-12-1,47-73-274,365-454-978,174-98 889,278-150 625,-834 763-118,-33 26-36,-12 10-7,-20 13 30,-271 182 770,-452 392 0,15 86-189,269-249-496,82-117-134,241-218-20,114-77-5,0 0 0,-1-1 1,-36 11-1,54-21-6,0 1-1,0-1 1,0 0-1,0 0 1,1-1 0,-1 0-1,-14-1 1,17 0-1,1 1 0,-1-1 0,0-1 0,1 1 0,-1 0 0,1-1 0,-1 0 1,1 0-1,0 0 0,0 0 0,0 0 0,-4-4 0,3 1-5,0 0 1,1-1-1,0 1 0,-1-1 0,2 0 1,-1 0-1,1 0 0,0 0 0,0 0 1,0 0-1,1-1 0,0 1 0,1 0 1,-1-1-1,1 1 0,0-1 0,2-10 1,2-13-39,0 0 0,2 1-1,14-41 1,47-103-189,325-600-1156,-147 373 584,22 17 125,-97 172 217,-89 117 266,100-92 0,-167 174 194,0 1-1,0 0 0,27-15 1,-38 25 6,-1-1 0,1 1 0,-1 0 0,1 0 0,0 0 0,-1 0 0,1 0 1,0 0-1,0 1 0,0 0 0,0-1 0,-1 1 0,1 0 0,5 1 1,-8-1 1,1 0 1,-1 1 0,1-1 0,0 0-1,-1 1 1,1-1 0,-1 0 0,1 1-1,-1-1 1,1 1 0,-1-1 0,0 1 0,1 0-1,-1-1 1,0 1 0,1-1 0,-1 1-1,0-1 1,0 1 0,1 0 0,-1-1-1,0 1 1,0 1 0,0 0 20,1 1 0,-1 0 0,-1 0 0,1 0 0,0 0 0,-1 0-1,0 0 1,0 3 0,-17 37 217,-1 0 0,-2-1 0,-35 52 0,-393 546 1626,263-406-1378,-263 258 1,158-223-376,-17-29-73,265-211-51,-49 23 0,74-43-1,-1-1-1,0 0 1,0-2-1,-36 8 1,50-13 3,0 0 0,0-1 0,0 1 1,0-1-1,0-1 0,0 1 0,0-1 1,0 1-1,0-1 0,0-1 0,-9-3 1,10 4 0,1-1 0,0 0 0,0 0 0,0 0 0,0-1 0,0 1 0,1-1 0,-1 1 0,1-1 0,0 0 0,0 0 0,0 0 0,-3-6 0,2 1-8,0-2 0,0 1 0,1 0-1,0 0 1,1-1 0,0 1 0,0-1 0,1 1 0,1-1 0,-1 1 0,1-1 0,3-10 0,7-23-44,0 1 0,3 1 0,2 1 0,38-73-1,-7 32-83,74-97-1,-37 72-19,4 4 1,132-118-1,-124 137-771,4 4-1,215-127 1,-44 60-1026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5:42.988"/>
    </inkml:context>
    <inkml:brush xml:id="br0">
      <inkml:brushProperty name="width" value="0.05" units="cm"/>
      <inkml:brushProperty name="height" value="0.05" units="cm"/>
      <inkml:brushProperty name="color" value="#FF0066"/>
    </inkml:brush>
  </inkml:definitions>
  <inkml:trace contextRef="#ctx0" brushRef="#br0">876 733 8986,'4'-1'91,"208"-52"4439,-187 48-4409,0 2 1,0 0-1,1 2 0,-1 1 1,0 1-1,37 6 0,-55-6-197,0 1 0,0 0 0,-1 0-1,0 0 1,1 1 0,-1 0-1,0 0 1,0 1 0,0-1 0,7 7-1,-11-8 56,0 0 0,0 1 0,0-1-1,0 0 1,-1 1 0,1 0 0,-1-1 0,1 1-1,-1 0 1,0 0 0,0 0 0,0-1-1,0 1 1,-1 0 0,1 0 0,-1 0 0,0 0-1,0 1 1,0-1 0,0 0 0,0 0-1,-1 0 1,1 0 0,-2 4 0,-4 7 55,0 0 1,-1 0-1,0 0 1,-2-1-1,1 0 1,-1 0-1,-1-1 1,-13 12 0,-375 377 1384,223-233-1158,111-104-210,-149 139 122,176-173-125,30-29-39,10-10-1,14-17-2,0 1 0,1 1 0,30-30 0,318-315 35,26 15-90,-282 256 15,513-453-254,-366 329 328,-196 176 65,-61 45-102,1 1 0,-1 0 0,1-1 0,-1 1 1,1 0-1,0-1 0,-1 1 0,1 0 0,-1 0 0,1 0 0,0-1 1,-1 1-1,1 0 0,0 0 0,-1 0 0,1 0 0,-1 0 0,1 0 1,1 1-1,-2-1 0,1 1 0,-1-1 0,0 0 0,0 1 0,0-1 0,1 1 0,-1-1 0,0 1 0,0-1 0,0 1 0,0-1 0,0 1 0,0 0 0,0-1 0,0 1 0,0-1 0,0 1 0,0-1 0,0 1 0,0-1 0,0 1 0,0-1 0,-1 1 0,-4 14 43,-1-1 0,0 0 0,-11 19 0,-72 113 188,-63 96 16,-55 74-33,-721 985 63,596-882-639,12-61-2158,34-115 105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05.622"/>
    </inkml:context>
    <inkml:brush xml:id="br0">
      <inkml:brushProperty name="width" value="0.05" units="cm"/>
      <inkml:brushProperty name="height" value="0.05" units="cm"/>
      <inkml:brushProperty name="color" value="#FF0066"/>
    </inkml:brush>
  </inkml:definitions>
  <inkml:trace contextRef="#ctx0" brushRef="#br0">111 1 8098,'13'44'2387,"-13"-43"-2232,1 0 1,-1 0-1,1 0 1,-1 0-1,1 0 1,0 0-1,0-1 1,0 1-1,-1 0 1,1 0 0,0 0-1,0-1 1,0 1-1,0-1 1,0 1-1,0-1 1,0 1-1,0-1 1,1 1-1,-1-1 1,1 0-1,25 2 161,-18-2 14,40-2 25,-37 1-201,1 0-1,20 1 0,-33 0-148,0 0 0,0 0 0,0 0 0,0 0 0,0 0-1,1 0 1,-1 0 0,0 0 0,0 0 0,0 0 0,0 0 0,0 0-1,0 0 1,0 0 0,1 0 0,-1 0 0,0 0 0,0 0 0,0 0-1,0 1 1,0-1 0,0 0 0,0 0 0,0 0 0,1 0 0,-1 0-1,0 0 1,0 0 0,0 0 0,0 0 0,0 0 0,0 1 0,0-1-1,0 0 1,0 0 0,0 0 0,0 0 0,0 0 0,0 0 0,0 0-1,0 0 1,0 1 0,0-1 0,0 0 0,0 0 0,0 0 0,0 0-1,0 0 1,0 0 0,0 1 0,-6 5 104,-15 8-12,9-8-84,1 1 0,0 0 0,0 1 0,-14 13 0,3-1 4,14-14 4,-1 0-1,0 0 0,0-1 0,0 0 0,-1-1 0,1 0 0,-19 5 1,-2 1 101,15-5 6,10-4 4,-1 1-1,1 0 0,0 0 0,-9 5 1,16-10 158,8-4-312,12 2 92,0 0 1,30-2 0,-17 3 82,-15-1 10,-19 5-150,-1 0 0,1-1 1,0 1-1,0 0 0,0 0 1,-1-1-1,1 1 0,0-1 1,0 1-1,-1-1 0,1 1 1,0-1-1,-1 1 0,1-1 1,-1 1-1,1-1 0,0 0 1,-1 1-1,1-3 1,-2 4-26,0-1 1,0 1-1,0-1 1,0 1-1,0-1 1,-1 1-1,1 0 1,0 0-1,1-1 1,-1 1-1,0 0 1,-1 1-1,-12 19-256,11-16 230,0 1-1,-1 0 1,0-1-1,-6 8 1,-63 70-138,66-78 104,7-11 120,10-19 220,47-75 156,-21 42-168,-26 41-119,2 1 0,19-23 0,-31 38-140,1 1 1,-1-1-1,0 1 1,0 0-1,1-1 0,-1 1 1,0-1-1,1 1 1,-1 0-1,0-1 0,1 1 1,-1 0-1,1 0 1,-1-1-1,1 1 0,-1 0 1,0 0-1,1-1 1,-1 1-1,1 0 1,-1 0-1,1 0 0,-1 0 1,1 0-1,-1 0 1,1 0-1,-1 0 0,1 0 1,-1 0-1,2 0 1,-2 1-35,1 1 1,0-1-1,-1 0 1,1 1-1,-1-1 0,0 0 1,0 1-1,1-1 1,-1 0-1,0 1 1,0-1-1,0 0 1,0 1-1,-1 1 1,0 39-83,0-9 21,-9 59 0,10-88 97,0 0 21,-1 1-1,0 0 0,0-1 1,0 1-1,0-1 0,0 1 1,-1-1-1,0 0 0,0 1 1,-5 6-1,7-11-9,-1 0 1,1 0-1,-1 1 0,1-1 0,-1 0 0,1 0 1,-1 0-1,0 0 0,1 0 0,-1 0 0,1 0 1,-1 0-1,1-1 0,-1 1 0,1 0 0,-1 0 1,1 0-1,-1 0 0,1-1 0,-1 1 0,1 0 1,0-1-1,-1 1 0,1 0 0,-1-1 0,1 1 1,0 0-1,-1-1 0,1 1 0,0-1 0,-1 1 1,1-1-1,0 1 0,0 0 0,-1-1 0,1 1 1,0-1-1,0 0 0,-10-23 28,9 23-35,-8-26-602,-10-51 0,11 10-3188,8 31 650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07.134"/>
    </inkml:context>
    <inkml:brush xml:id="br0">
      <inkml:brushProperty name="width" value="0.05" units="cm"/>
      <inkml:brushProperty name="height" value="0.05" units="cm"/>
      <inkml:brushProperty name="color" value="#FF0066"/>
    </inkml:brush>
  </inkml:definitions>
  <inkml:trace contextRef="#ctx0" brushRef="#br0">323 214 7818,'-12'15'2360,"-18"20"1078,28-33-3039,-1 0 0,1-1 0,0 1 0,0-1-1,0 0 1,-1 1 0,1-1 0,-1 0 0,1 0 0,-1-1-1,1 1 1,-1 0 0,0-1 0,-4 1 0,5-3-297,0 0 0,0 0 1,0 0-1,0 0 0,1 0 1,-1 0-1,1-1 0,-1 1 0,1 0 1,0-1-1,0 1 0,-2-6 0,-2-11-100,1-1-1,0 0 0,0-27 1,3 39-2,1 1 0,0-1 1,1 1-1,2-13 1,-2 15-10,0 1 1,-1-1 0,0 1-1,1-1 1,-2-7 0,2 8-185,3 14 255,2 21-447,-6-22 133,-1 1 0,0 0 0,0 0 0,-1 0 1,-4 11-1,8-24 342,0-1 1,0 1 0,0 0 0,1 0 0,-1 0-1,1 0 1,0 0 0,0 0 0,0 1 0,0 0-1,7-5 1,15-11-52,-11 5-34,-9 8-5,1 1 0,-1-1 1,1 1-1,-1 0 0,1 1 1,1-1-1,-1 1 1,8-3-1,-7 3 2,1-1-1,-1-1 1,13-8-1,16-11 32,-34 23-34,0 0 0,0 1 0,-1-1 0,1 0 0,0 1 0,0-1 1,0 1-1,0 0 0,0-1 0,0 1 0,0 0 0,0 0 0,-1 0 1,5 1-1,-6-1-7,1 0 0,-1 1 0,1-1 0,-1 0-1,1 0 1,-1 1 0,0-1 0,1 0 0,-1 1 0,0-1 0,1 0 0,-1 1 0,0-1 0,0 0 0,1 1 0,-1-1 0,0 1 0,0-1 0,0 1 0,1-1 0,-1 1 0,0-1 0,0 1 0,-4 18-449,-14 16-441,-2-1 0,-1-1 0,-1-1 0,-35 38 1,19-24 869,-76 85 1576,116-152-554,47-104-350,-28 76-323,-21 47-308,1 1-11,-1 1 1,0-1-1,0 0 0,0 1 0,0-1 1,1 0-1,-1 1 0,0-1 1,1 0-1,-1 1 0,1-1 0,-1 1 1,0-1-1,1 1 0,-1-1 1,1 1-1,0-1 0,-1 1 0,1-1 1,-1 1-1,1 0 0,0-1 0,-1 1 1,1 0-1,1-1 0,-1 4 31,0-1-1,0 1 0,0 0 1,0 0-1,-1 0 1,1-1-1,0 6 1,-1-6-3,3 19 37,0 0 1,-1 22-1,-2-40-61,0-1-4,0 1 1,1-1-1,-1 1 0,-1-1 1,1 1-1,0-1 1,0 1-1,-1 0 1,0-1-1,1 0 1,-1 1-1,0-1 0,0 1 1,-1-1-1,1 0 1,0 0-1,-1 0 1,1 1-1,-1-1 1,0-1-1,1 1 0,-1 0 1,0 0-1,0-1 1,0 1-1,-1-1 1,1 0-1,-2 2 1,1-2-26,-1-1 0,1 1 1,0-1-1,0 1 1,0-1-1,0 0 1,0 0-1,-1-1 1,1 1-1,0-1 1,0 1-1,0-1 0,0 0 1,0 0-1,0 0 1,0-1-1,0 1 1,1-1-1,-5-2 1,-3-4-48,1-1 0,0 0 0,0-1 0,1 0 1,0 0-1,-6-11 0,7 9-293,-2 0 0,0 1 0,0 0 0,-14-13 0,-20-7-881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15.438"/>
    </inkml:context>
    <inkml:brush xml:id="br0">
      <inkml:brushProperty name="width" value="0.05" units="cm"/>
      <inkml:brushProperty name="height" value="0.05" units="cm"/>
      <inkml:brushProperty name="color" value="#FF0066"/>
    </inkml:brush>
  </inkml:definitions>
  <inkml:trace contextRef="#ctx0" brushRef="#br0">1 1 3609,'50'73'-192,"-56"-68"200,6 0-944,1 3 7561,-2-10-5689,-1 1-696,0 1-112,1 0-160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5.731"/>
    </inkml:context>
    <inkml:brush xml:id="br0">
      <inkml:brushProperty name="width" value="0.05" units="cm"/>
      <inkml:brushProperty name="height" value="0.05" units="cm"/>
      <inkml:brushProperty name="color" value="#FF0066"/>
    </inkml:brush>
  </inkml:definitions>
  <inkml:trace contextRef="#ctx0" brushRef="#br0">1082 53 14707,'-7'-2'905,"0"-1"-1,0 0 0,1 0 1,-1 0-1,1-1 0,-1 0 1,-9-9-1,14 11-956,0 0-1,0 1 0,0-1 1,0 1-1,0 0 1,0-1-1,0 1 1,0 0-1,-1 0 1,1 1-1,0-1 1,-1 0-1,1 1 1,-1-1-1,1 1 1,-1 0-1,1 0 1,-1 0-1,1 0 1,-1 0-1,1 1 1,0-1-1,-1 1 1,-2 0-1,-2 3-375,0 0-1,0 0 1,1 0 0,-1 1-1,1 0 1,-6 6 0,-3 2 125,-113 85-1352,24-20 1908,64-46 9,-212 179 1811,211-168-1934,1 1 0,3 2-1,2 1 1,-51 90 0,64-98-277,1 2 0,2 1 0,2 0 0,1 1 1,-12 60-1,26-92 72,0 0 0,1 1-1,0-1 1,1 0 0,2 19 0,-1-26 47,-1 0-1,1-1 1,0 1 0,0-1-1,1 1 1,-1-1 0,1 1-1,-1-1 1,1 0 0,0 0-1,1 1 1,-1-2 0,0 1-1,1 0 1,-1 0 0,1-1-1,0 1 1,0-1 0,0 0-1,4 2 1,0-1 4,0 0 0,0-1 0,0 0 0,0 0 0,1 0 0,-1-1 0,1 0 0,-1-1 0,1 0 0,-1 0 0,1 0 0,10-3 0,5-1-8,1-2 0,33-12 0,-10 0 43,-2-2 0,-1-2 0,53-34 0,-34 13 14,77-68 0,-96 72 18,68-78 0,-96 98 12,-1-1 0,-1-1 0,0-1 0,-2 0 0,0 0 0,11-34 0,-19 44-14,-1 1 0,-1-1-1,0 0 1,0 0 0,-1 0 0,-1 1-1,0-1 1,-1 0 0,0 0 0,0 0-1,-2 0 1,1 0 0,-1 1 0,-1-1-1,0 1 1,-1 0 0,0 0 0,-1 1-1,0-1 1,0 1 0,-1 1 0,0-1-1,-16-15 1,10 13-110,0 0 1,-1 0-1,-1 1 0,0 1 1,0 1-1,-1 0 0,0 1 1,0 0-1,-1 2 0,0 0 0,0 1 1,-1 0-1,1 1 0,-1 1 1,-20 0-1,18 2-290,-27-1-604,22 8-2567,25-6 3408,0 0 1,-1 1-1,1-1 1,0 0-1,0 0 1,-1 0-1,1 1 1,0-1-1,0 0 1,-1 1-1,1-1 1,0 0 0,0 1-1,0-1 1,0 0-1,0 1 1,0-1-1,0 0 1,-1 1-1,1-1 1,0 0-1,0 1 1,0-1-1,0 0 1,1 1-1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6.435"/>
    </inkml:context>
    <inkml:brush xml:id="br0">
      <inkml:brushProperty name="width" value="0.05" units="cm"/>
      <inkml:brushProperty name="height" value="0.05" units="cm"/>
      <inkml:brushProperty name="color" value="#FF0066"/>
    </inkml:brush>
  </inkml:definitions>
  <inkml:trace contextRef="#ctx0" brushRef="#br0">55 0 14443,'0'1'211,"-1"0"0,1 0 0,0 0 0,-1 0 0,1 0 0,0 0 0,-1 0 0,1 0 0,0 0 0,0 0 0,0 0 0,0 0 0,0 0 0,0 0 0,0 0 0,0 0 0,1 0 0,-1 0 0,0 0 0,1 0 0,-1-1 0,0 1 0,1 0 0,0 1 1,3 7 369,8 30-1804,-1 1 0,7 48 0,-16-74 988,10 81-260,-1 183 0,-17 92 2643,0-184-1185,-11 300 545,11-353-1374,4-60-109,-1 20-35,-16 94-1,8-144 28,11-42-16,0 0-1,0 0 1,-1-1-1,1 1 1,0 0-1,-1 0 1,1-1-1,0 1 1,-1 0-1,1-1 1,-1 1-1,1 0 1,-1-1-1,0 1 1,1-1-1,-1 1 1,0-1-1,0 1 1,0-1-1,1 0-1,0 0 1,-1 0-1,1 0 1,-1 0 0,1 0-1,-1 0 1,1 0-1,-1 0 1,1 0 0,-1 0-1,1 0 1,-1 0-1,1-1 1,0 1 0,-1 0-1,1 0 1,-1-1 0,1 1-1,0 0 1,-1-1-1,0 1 1,-1-3-31,0 0-1,-1 0 1,1 0 0,0 0 0,1 0-1,-1 0 1,-1-4 0,-1-5-169,0-1 0,1 1-1,0-1 1,1 0 0,1 0 0,0-13 0,5-79-1153,-4 105 1352,8-76-855,3 1 0,4 1 1,3 0-1,3 1 0,52-118 1,-19 77 729,6 2 1,119-170-1,71-73 1101,-237 336-746,21-41 1,-32 47 45,-10 14-2,-17 16 72,-83 101 545,63-65-610,-210 253 1079,204-239-909,3 2 1,-69 134-1,108-186-347,1 1 0,0 1 0,2-1 1,0 1-1,1 0 0,1 1 0,-1 22 0,4-37-70,1-1 0,0 1 0,0 0-1,1-1 1,-1 1 0,1-1 0,0 1-1,1-1 1,-1 1 0,1-1 0,-1 1 0,1-1-1,1 0 1,-1 0 0,0 0 0,1 0-1,0-1 1,0 1 0,0-1 0,1 1-1,-1-1 1,1 0 0,-1 0 0,1-1-1,0 1 1,0-1 0,0 0 0,6 2 0,6 2 67,-1-2 0,1 0 0,0-1 1,0 0-1,0-1 0,30-1 1,4-3 62,0-1-1,0-3 1,74-19 0,137-51 107,-250 72-263,340-118-470,-248 85-652,-86 31 777,-10 5-402,0-2 1,0 1 0,0-1 0,0 0 0,0-1 0,12-8 0,-19 12 653,0-1-1,0 1 0,0 0 0,0 0 0,0 0 0,0-1 1,0 1-1,0 0 0,0 0 0,0-1 0,0 1 0,0 0 1,0 0-1,0 0 0,0-1 0,0 1 0,0 0 0,0 0 1,0 0-1,-1-1 0,1 1 0,0 0 0,0 0 0,0 0 1,0 0-1,0-1 0,-1 1 0,1 0 0,0 0 0,0 0 1,0 0-1,-1 0 0,1 0 0,0 0 0,0 0 0,0-1 1,-1 1-1,1 0 0,0 0 0,0 0 0,0 0 0,-1 0 1,1 0-1,0 0 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7.157"/>
    </inkml:context>
    <inkml:brush xml:id="br0">
      <inkml:brushProperty name="width" value="0.05" units="cm"/>
      <inkml:brushProperty name="height" value="0.05" units="cm"/>
      <inkml:brushProperty name="color" value="#FF0066"/>
    </inkml:brush>
  </inkml:definitions>
  <inkml:trace contextRef="#ctx0" brushRef="#br0">353 686 14219,'3'21'3280,"8"39"1,15 19-1057,42 74-4527,-16-40 843,-34-70 1033,-2 1-1,-3 1 0,-1 1 1,-2 0-1,-2 0 0,1 51 0,-4-23 517,-4 0-1,-3 0 0,-3 0 1,-26 125-1,27-181-42,-10 31 91,13-46-123,0 0 1,0 0 0,-1 0 0,1 0 0,-1 0 0,0 0 0,0-1 0,0 1-1,0-1 1,0 1 0,-1-1 0,-3 3 0,4-4-14,-1 0 1,0 0 0,0 0-1,0-1 1,-1 1-1,1-1 1,0 1-1,0-1 1,0 0-1,0 0 1,0-1-1,0 1 1,0-1-1,-1 1 1,1-1-1,0 0 1,1 0-1,-1-1 1,0 1-1,0 0 1,0-1-1,-4-3 1,-11-7-109,1-1 1,0-1-1,1 0 1,0-1-1,2-1 1,-22-29-1,7 3-375,-45-87 0,40 52 213,2-1-1,4-2 1,4-1-1,-21-125 1,5-105 276,36 234 197,11-148 0,-3 186 14,2 0 0,1 0-1,3 1 1,1 1 0,1-1 0,2 2 0,2 0 0,1 0 0,26-38 0,-29 53 8,0 1 0,2 0 0,0 1-1,2 0 1,0 2 0,0 0 0,2 1 0,39-25 0,-50 36-171,0 1 1,0 0-1,1 0 1,0 0 0,0 1-1,0 1 1,0 0-1,0 0 1,0 1-1,16 0 1,-17 2-52,-1 0-1,1 0 1,-1 1 0,0 0 0,0 1 0,0 0 0,0 0 0,0 0 0,-1 1-1,1 1 1,-1-1 0,0 1 0,0 0 0,8 9 0,-5-5-9,-1 1 0,0 0 0,0 1 0,-1 0-1,-1 0 1,0 1 0,0 0 0,-1 0 0,-1 0 0,8 24 0,-9-19 7,0 0 0,-2 0 0,0 0-1,-1 1 1,0-1 0,-2 0 0,0 0 0,-3 18 0,0-14 21,-1 0 0,-1-1 0,0 0 0,-2 0 0,0 0 0,-1-1 0,-1-1-1,-1 1 1,0-2 0,-2 1 0,0-2 0,0 0 0,-2 0 0,-27 22 0,10-14-112,-2-2 0,0-1-1,-1-2 1,-1-1-1,-1-2 1,0-1 0,-1-3-1,0 0 1,-57 8 0,88-19 16,1 0 0,-1-1 0,1 1 0,-1-1 0,1-1 1,-1 1-1,1-1 0,-1 0 0,1-1 0,0 1 0,-1-1 1,-5-3-1,11 4 50,0 1 1,0 0 0,1-1-1,-1 1 1,0-1 0,1 0-1,-1 1 1,1-1 0,-1 1-1,1-1 1,-1 0 0,1 0-1,-1 1 1,1-1 0,0 0-1,-1 0 1,1 1 0,0-1-1,0 0 1,-1 0 0,1 0-1,0 0 1,0 1 0,0-1-1,0 0 1,0 0 0,0 0-1,0 0 1,1 1 0,-1-2-1,1-1-52,1 0 0,-1 0 0,1 0 0,-1 0 0,1 1 1,0-1-1,3-2 0,5-6-445,2 1 0,0 0 0,0 0 1,0 2-1,1 0 0,16-8 1,-13 7-98,77-43-2198</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7.679"/>
    </inkml:context>
    <inkml:brush xml:id="br0">
      <inkml:brushProperty name="width" value="0.05" units="cm"/>
      <inkml:brushProperty name="height" value="0.05" units="cm"/>
      <inkml:brushProperty name="color" value="#FF0066"/>
    </inkml:brush>
  </inkml:definitions>
  <inkml:trace contextRef="#ctx0" brushRef="#br0">651 60 12819,'-15'19'927,"-2"0"1,0-1 0,-1 0-1,-1-2 1,-1 0 0,-33 20-1,19-15-1149,-49 42-1,45-30-2822,3 2-1,-44 53 0,38-35 329,-42 74 0,14-2 8858,64-115-5516,0 0 1,1 0-1,0 0 1,1 1 0,-5 18-1,8-26-585,0-1 0,0 1 0,-1-1 0,2 0 0,-1 1 0,0-1-1,0 1 1,1-1 0,-1 0 0,1 1 0,0-1 0,-1 0 0,1 0 0,0 0 0,0 1 0,1-1 0,-1 0 0,0 0-1,1 0 1,-1-1 0,1 1 0,0 0 0,-1-1 0,1 1 0,0-1 0,0 1 0,0-1 0,0 0 0,0 0 0,1 0-1,-1 0 1,4 1 0,6 1-49,0 0-1,0-1 0,0 0 0,0-1 1,1-1-1,-1 0 0,0-1 0,0 0 1,21-5-1,-8 1-21,0-2-1,0-1 1,41-20 0,-35 12 44,-1-2 0,-1-1 0,-1 0 1,-1-3-1,-1 0 0,0-1 0,-2-2 0,-1-1 1,35-49-1,-44 53 7,0-1 1,-2-1-1,0 0 1,-2 0-1,12-42 1,-17 47-8,-1-1-1,-1 0 1,-1 0-1,0 0 1,-2 0-1,0-1 1,-6-37 0,3 42 30,-1 1-1,0 0 1,-1 0 0,-1 0 0,-10-20 0,12 28 42,0 0 1,0 1-1,-1-1 0,0 1 1,0 0-1,0 1 0,-1-1 1,1 1-1,-1 0 1,-1 0-1,1 1 0,-14-7 1,18 9-33,0 1 1,0 0 0,-1 0 0,1 1 0,0-1-1,-1 0 1,1 1 0,-1-1 0,1 1 0,-1 0 0,1 0-1,0 0 1,-1 0 0,1 0 0,-1 1 0,1-1-1,-1 1 1,1-1 0,0 1 0,-4 1 0,4 0-18,0 0 0,0 0 0,0 0 0,0 0 0,0 0 1,1 0-1,-1 0 0,1 0 0,-1 1 0,1-1 0,0 0 1,0 1-1,0-1 0,0 1 0,0 4 0,-2 7 2,2 0-1,-1 1 0,2-1 0,0 1 1,4 22-1,4 19-66,3 0 0,34 100 0,57 97-152,-1-48-324,-73-157 136,2-2 1,38 47 0,-65-89 327,52 58-644,-50-58 589,0 1 0,0 0 1,1-1-1,0 0 0,-1-1 0,1 1 0,0-1 1,1 0-1,7 2 0,-13-4 66,1-1 1,0 1-1,-1-1 1,1 0-1,0 1 1,-1-1-1,1 0 0,0 0 1,0 0-1,-1-1 1,1 1-1,0 0 1,0-1-1,-1 1 0,1-1 1,0 1-1,-1-1 1,1 0-1,-1 0 1,1 1-1,-1-1 1,1 0-1,-1-1 0,3-1 1,-2 0-12,1-1 0,-1 1 0,0-1 0,0 0 0,0 0 0,-1 1 0,1-1 0,-1 0 0,0-1 0,1-4 0,1-17-128,-1-1-1,-1 0 1,-2 1-1,0-1 0,-9-44 1,-17-88-2044,-8-11 153</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8.019"/>
    </inkml:context>
    <inkml:brush xml:id="br0">
      <inkml:brushProperty name="width" value="0.05" units="cm"/>
      <inkml:brushProperty name="height" value="0.05" units="cm"/>
      <inkml:brushProperty name="color" value="#FF0066"/>
    </inkml:brush>
  </inkml:definitions>
  <inkml:trace contextRef="#ctx0" brushRef="#br0">0 0 10378,'15'100'3865,"-2"2"184,15 48-2513,4 9-1200,25 47-240,1-8-168,18 35 8,-2-27-96,14 11-120,-12-49-328,2-14-272,-24-59-128,2-43-97,-29-60 153,-10-56 328,-14-43 248,-6-54-2609,-12-27 1081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09.953"/>
    </inkml:context>
    <inkml:brush xml:id="br0">
      <inkml:brushProperty name="width" value="0.05" units="cm"/>
      <inkml:brushProperty name="height" value="0.05" units="cm"/>
      <inkml:brushProperty name="color" value="#FF0066"/>
    </inkml:brush>
  </inkml:definitions>
  <inkml:trace contextRef="#ctx0" brushRef="#br0">159 250 10658,'4'-7'556,"1"1"0,-1-1 0,1 1 0,1 0 0,-1 0 0,9-7 0,-5 6-456,1-1 0,1 1 0,16-8 0,6 1-1410,65-19 0,-52 19 1432,9-5-360,133-36 843,-161 49-386,8-2 57,45-3 1,-70 10-258,0 0 1,0 1-1,0 1 1,0-1 0,0 2-1,0-1 1,0 2 0,-1-1-1,15 6 1,-20-6-15,0 0 0,-1 0 1,1 0-1,-1 1 0,1-1 0,-1 1 0,0 0 0,0 0 1,0 0-1,-1 0 0,1 1 0,-1-1 0,5 8 1,-5-5 9,1 0 0,-1 0 0,0 1 0,-1-1 0,0 1 0,0-1 0,0 1 0,0 7 0,-3 9 68,0 1-1,-1-1 1,-12 44-1,14-65-76,-132 424 529,-29-14-414,-12-10-106,130-290 185,6 2 1,4 2 0,5 1-1,-24 222 1,49-303-190,-17 125 21,15-133-14,0 0 1,-3 0 0,-17 42-1,20-58-20,2-1-7,-1 0 0,-1 0 0,0-1-1,-12 16 1,17-24-17,-1 0 1,1 0-1,-1 0 0,0 0 1,0-1-1,0 1 0,0-1 1,0 0-1,0 1 0,0-1 1,-1 0-1,1 0 0,0 0 1,-1 0-1,1-1 0,0 1 1,-1-1-1,1 0 0,-1 1 1,1-1-1,-1 0 1,1 0-1,-1 0 0,1-1 1,-1 1-1,1-1 0,-1 1 1,-2-2-1,-2-2-346,-1 0-1,1 0 1,0-1 0,0 0-1,0 0 1,1-1 0,0 1 0,-7-10-1,10 12 171,-47-50-2309</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38.438"/>
    </inkml:context>
    <inkml:brush xml:id="br0">
      <inkml:brushProperty name="width" value="0.05" units="cm"/>
      <inkml:brushProperty name="height" value="0.05" units="cm"/>
      <inkml:brushProperty name="color" value="#FF0066"/>
    </inkml:brush>
  </inkml:definitions>
  <inkml:trace contextRef="#ctx0" brushRef="#br0">646 1033 5393,'-83'172'5963,"72"-151"-4800,-1 0 0,-2 0 0,0-1 0,0-1 0,-35 33 1,-40 21 12,79-65-1451,0-1 1,0-1-1,-1 0 1,0 0-1,0-1 1,-22 7-1,27-11 63,-1 1-1,1-1 1,0-1-1,0 1 1,0-1-1,0 0 1,-1-1-1,1 0 1,0 0-1,0 0 1,0 0 0,0-1-1,0 0 1,0 0-1,-7-5 1,4 2-16,1-1 0,-1 0 1,1-1-1,1 1 1,-1-1-1,1-1 0,0 0 1,1 0-1,0 0 0,0-1 1,0 1-1,-6-17 1,2 0 42,0 1 1,2-1-1,-9-46 1,11 29 297,1 0 0,3 0 0,1 0 1,2 0-1,1 0 0,10-48 0,3 16 238,3 2 0,40-105-1,-32 114-273,2 1 0,3 1 0,50-72 0,-66 110-65,1 1 0,1 0 0,0 1 0,2 1 0,1 0-1,0 2 1,1 0 0,25-15 0,-39 29 10,1-1-1,0 1 1,-1 1-1,2 0 1,-1 0-1,0 0 1,0 1-1,1 1 1,-1-1-1,1 1 1,-1 1 0,1-1-1,14 3 1,-15-1 21,0 1 1,-1 0 0,1 1 0,-1 0 0,1 0 0,-1 0-1,0 1 1,0 0 0,-1 1 0,1-1 0,-1 1 0,0 0-1,0 1 1,-1 0 0,6 7 0,5 8 147,-1 1 0,-1 1 0,-1 0 0,-1 1 0,17 50 0,-7-6 256,12 76 0,-8 10 83,8 216-1,-31-322-507,54 544 154,-12-333-242,-27-197 128,-17-61-42,-1 0 0,1 1-1,-1-1 1,1 0 0,0 1 0,-1-1 0,1 0 0,0 0 0,0 0 0,0 1 0,0-1 0,0 0 0,0 0 0,2 1 0,-2-2 1,-1 0 0,1 0 0,0 1 1,-1-1-1,1 0 0,-1 0 0,1 0 1,0 0-1,-1 0 0,1 0 0,-1 0 1,1-1-1,-1 1 0,1 0 0,0 0 0,-1 0 1,1 0-1,-1-1 0,1 1 0,-1 0 1,1-1-1,-1 1 0,1 0 0,0-1 1,3-4 194,0 0 1,0 1-1,-1-2 1,1 1 0,3-9-1,-1 4 103,1-2 24,5-10-186,0 1 0,2 1 0,0 0-1,1 1 1,1 0 0,24-20-1,-23 23-207,0-1-1,-2 0 1,0-1-1,17-25 1,43-83 53,-37 58-23,-33 60 16,24-42-13,2 2-1,44-52 0,-71 94 13,1 1 0,0 0 0,0 0 0,1 1 0,-1 0 0,1 0 0,0 0 0,0 0 0,11-4 0,-13 7-1,0 0-1,1 0 1,-1 0-1,0 0 0,1 1 1,-1 0-1,1 0 0,-1 0 1,1 0-1,-1 1 1,1-1-1,-1 1 0,1 0 1,-1 1-1,0-1 0,5 3 1,5 4-86,-1 0 1,0 0 0,0 2-1,-1-1 1,-1 2 0,1-1-1,-2 2 1,18 22 0,-5-1-723,-2 0 0,-2 1 0,-1 1 0,-2 1 1,19 57-1,17 74-2833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40.696"/>
    </inkml:context>
    <inkml:brush xml:id="br0">
      <inkml:brushProperty name="width" value="0.05" units="cm"/>
      <inkml:brushProperty name="height" value="0.05" units="cm"/>
      <inkml:brushProperty name="color" value="#FF0066"/>
    </inkml:brush>
  </inkml:definitions>
  <inkml:trace contextRef="#ctx0" brushRef="#br0">584 1281 11194,'-55'-13'5740,"36"5"899,36 12-5705,-7 2-1201,-1 0 1,1 1-1,-2 1 1,1-1-1,-1 1 1,10 13-1,-15-18 205,17 21-227,-1 1-1,-1 1 0,-2 0 1,0 1-1,-2 1 0,13 35 0,50 183-113,37 307 625,-106-502-226,18 95-941,9 191 0,-37-282-135,2-54 1029,0 0 1,0 0 0,0 0 0,-1 0-1,1 0 1,0 0 0,-1 0 0,1 0 0,0 0-1,-1 0 1,1 0 0,-1 0 0,0-1-1,1 1 1,-2 1 0,2-2 31,0 0 1,-1 0-1,1 1 1,0-1-1,-1 0 0,1 0 1,-1 0-1,1 0 1,0 0-1,-1 0 1,1 0-1,-1 0 1,1 0-1,0 0 0,-1 0 1,1 0-1,0 0 1,-1 0-1,1 0 1,-1-1-1,1 1 1,0 0-1,-1 0 0,1 0 1,-1-1-1,-2-1-77,0-1 1,0 0-1,0 0 0,0 0 0,-4-6 0,-6-13-3,0 0 0,1-1 0,1 0 0,-13-44 1,9 27 93,-79-239 341,-77-381 0,106 285-404,56 282 98,4-1 0,7-94 0,1 135 257,3 1-1,14-65 1,-14 96-2,0 0 0,1 0 0,1 1 0,0 0 0,2 0 0,1 1 0,25-36 0,-29 47-110,0 0-1,0 0 0,1 1 1,-1 0-1,2 1 0,-1 0 1,1 0-1,0 1 0,0 0 1,0 0-1,1 1 1,0 0-1,0 1 0,0 0 1,0 1-1,0 0 0,0 0 1,1 1-1,-1 1 0,21 1 1,-19 0-134,0 1 0,0 0 0,0 1 0,0 1 0,0 0 0,-1 1 0,1 0 0,-1 0 0,-1 1 0,1 1 0,-1-1 1,0 2-1,0 0 0,-1 0 0,0 0 0,13 18 0,-10-9-74,-1 1-1,-1 0 1,-1 1 0,0 0-1,-1 0 1,-1 1 0,-1 0 0,-1 0-1,-1 0 1,2 24 0,-1 12-176,-3 0 0,-7 82-1,-3-52-218,-27 125-1,21-154 256,-2 0 1,-47 105-1,54-144 215,-1 1-1,0-2 0,-1 0 0,-1 0 0,-1-1 0,-1 0 0,0-2 1,0 1-1,-2-2 0,0 0 0,0 0 0,-33 17 0,35-22-79,0 0 1,1 0-1,0 2 0,1-1 0,-21 22 1,29-26 15,0-1 1,1 1-1,0-1 1,0 1 0,0 0-1,0 0 1,1 0-1,0 1 1,0-1 0,1 1-1,-1-1 1,1 1-1,0-1 1,0 1-1,1 0 1,0-1 0,0 1-1,0 0 1,3 9-1,0-3 27,1 0-1,0 0 0,1-1 1,0 1-1,1-1 0,0 0 1,0-1-1,1 0 0,1 0 1,0 0-1,0-1 0,1 0 1,0-1-1,15 10 0,-6-4 48,2-1 0,0-1 0,0-1 0,1 0 0,0-2 0,40 12 0,-34-15 4,0-1 1,0-1 0,1-2-1,-1 0 1,0-2 0,1-1-1,-1-1 1,0-2 0,0 0-1,0-2 1,0-1 0,47-19-1,-44 13 35,0-1-1,-1-2 1,-1 0-1,-1-2 0,0-1 1,-1-1-1,-2-2 0,0 0 1,-1-1-1,28-38 1,-43 50-74,0-1 1,-1 1 0,0-2 0,-1 1-1,0-1 1,-1 0 0,0 0 0,-1 0-1,-1 0 1,0-1 0,-1 0-1,-1 0 1,0 1 0,0-1 0,-2 0-1,1 0 1,-2 0 0,0 0 0,-1 1-1,0-1 1,-1 1 0,-7-17 0,-4-8-132,-22-36-1,30 61 54,-1 1-1,0-1 0,-1 2 0,-1-1 0,1 1 0,-17-14 0,24 23 53,0 1 0,0-1 0,-1 0 0,1 1 0,0-1 0,-1 1 0,1 0 0,-1 0 0,0 0 0,1 0 0,-1 1 0,0-1 0,0 0 0,1 1 0,-1 0 0,0 0 0,0 0 0,0 0 0,-2 1 0,1 0 6,1 0-1,-1 0 1,1 1-1,-1-1 1,1 1-1,0 0 1,-1 0-1,1 1 1,0-1-1,1 0 1,-1 1-1,-3 4 1,-5 7 11,0 1 0,2 0 1,0 1-1,-12 27 0,-8 27-11,3 2 0,4 0 0,2 1-1,-15 119 1,29-134-48,1 0-1,7 97 1,1-122 13,1-1 0,1 0 0,2 0 0,1-1 0,2 0 0,14 32 0,-19-54 23,-1 0 1,1 0-1,0-1 1,1 0-1,0 0 1,0 0-1,1-1 1,-1 1-1,2-2 1,9 8-1,-12-10 15,0-1 1,1 0-1,0 0 1,0 0-1,0-1 0,0 0 1,0 0-1,0-1 1,1 0-1,-1 0 0,1 0 1,-1-1-1,1 1 1,-1-2-1,0 1 0,10-2 1,3-3 11,-1 0 0,0-1 0,0-1-1,-1-1 1,0 0 0,0-1 0,21-16 0,0-3-23,63-58 0,-30 12-359,-4-3 0,64-94 0,-90 116 33,240-350-3097,-275 395 3372,3-4-9,0-2 1,-1 1-1,8-22 1,-15 36 93,-1-1 1,1 0-1,-1 0 1,0 1-1,1-1 1,-1 0-1,0 1 0,0-1 1,0 0-1,-1-2 1,1 4 6,0-1 0,0 1 1,0-1-1,0 0 0,-1 1 0,1-1 0,0 1 1,-1-1-1,1 1 0,0-1 0,-1 1 1,1-1-1,-1 1 0,1 0 0,-1-1 0,1 1 1,0 0-1,-1-1 0,0 1 0,0-1 1,-2 0 68,0 1 0,-1 0 1,1-1-1,0 1 0,0 0 1,-1 0-1,1 1 1,0-1-1,0 1 0,-4 0 1,-33 8 46,1 1 1,0 1 0,0 3-1,1 1 1,1 2 0,-43 26 0,71-37-117,-1 1 0,1 0-1,0 0 1,1 1 0,0 1 0,0-1 0,1 1 0,0 1 0,0-1 0,1 1 0,1 0 0,-1 0 0,2 1 0,-1 0 0,2 0 0,-1 0 0,1 0 0,1 0 0,0 1 0,1-1 0,0 1 0,1-1 0,0 1 0,0-1 0,2 1 0,-1-1 0,1 1 0,6 17 0,-1-6 4,1-1 1,1-1-1,0 1 1,18 27-1,-21-40-32,0-1 1,0 0 0,0 0-1,1-1 1,12 11-1,-15-15-8,1 0 0,-1 0-1,0 0 1,1-1-1,0 0 1,-1 0 0,1 0-1,0 0 1,0-1 0,0 1-1,9 0 1,-8-2-9,-1 0 1,1-1-1,0 0 1,-1 0 0,1 0-1,-1 0 1,1-1-1,-1 0 1,0 0 0,0 0-1,0-1 1,0 1-1,0-1 1,0-1-1,-1 1 1,0-1 0,1 1-1,2-5 1,3-2-34,-2-1 0,0 1-1,0-1 1,0-1 0,-2 1 0,8-18 0,-4 4-84,-1-1 0,-1 0 0,5-32 0,6-82-610,-9 55 278,1-1-5,-4 27 39,27-113 1,-34 173 430,0-1 0,0 0 0,0 0 0,0 0 0,1 1 0,-1-1 0,0 0 1,0 0-1,0 0 0,0 0 0,0 0 0,0 1 0,1-1 0,-1 0 0,0 0 0,0 0 0,0 0 0,0 0 0,0 0 0,1 0 0,-1 0 1,0 1-1,0-1 0,0 0 0,1 0 0,-1 0 0,0 0 0,0 0 0,0 0 0,1 0 0,-1 0 0,0 0 0,0 0 0,0 0 0,0 0 0,1 0 1,-1-1-1,0 1 0,0 0 0,0 0 0,1 0 0,-1 0 0,0 0 0,0 0 0,0 0 0,0 0 0,0-1 0,1 1 0,-1 0 0,0 0 1,0 0-1,0 0 0,0 0 0,0-1 0,0 1 0,0 0 0,0 0 0,1 0 0,-1-1 0,0 1 0,0 0 0,0 0 0,0 0 0,0 0 1,0-1-1,0 1 0,0 0 0,0-1 0,9 21 81,-9-20-78,134 407 2147,-26-66-1527,-99-316-705,1 0 1,2-1-1,0 0 0,28 40 0,-38-61 64,0-1-1,0 1 1,0-1-1,0 1 1,0-1-1,0 0 1,1 0-1,-1 0 0,1 0 1,0 0-1,0-1 1,-1 1-1,1-1 1,0 0-1,0 0 1,0 0-1,0 0 1,6 1-1,-6-3 11,0 1-1,0 0 0,0-1 0,-1 0 1,1 0-1,0 0 0,-1 0 0,1 0 1,-1 0-1,1-1 0,-1 1 0,0-1 1,1 0-1,-1 0 0,0 1 0,0-2 1,1-1-1,8-10 22,-1 0 0,-1-1-1,0-1 1,-1 1 0,8-24 0,4-14 146,22-89 0,-1-62 35,-40 199-194,34-232 66,-30 177-117,-3 1 1,-5-65 0,3 118 44,-6-39-26,5 42 30,0 0 1,0 1-1,0-1 0,0 0 1,0 0-1,-1 0 1,1 1-1,-1-1 1,0 1-1,1-1 1,-1 1-1,-3-2 1,4 3 7,1 0 0,-1 1 0,0-1 0,0 0 0,-1 1 0,1-1 0,0 1 0,0 0 0,0-1 0,0 1 1,0 0-1,0 0 0,-1-1 0,1 1 0,0 0 0,0 0 0,0 0 0,0 1 0,-1-1 0,1 0 0,0 0 0,0 1 0,0-1 0,0 0 0,0 1 0,0-1 1,0 1-1,0-1 0,0 1 0,0 0 0,0 0 0,0-1 0,0 1 0,0 0 0,-1 1 0,-3 4 61,-1 1 1,1-1-1,-7 14 0,10-18-54,-10 21 104,0 0 0,2 1 0,0 1 0,-6 25 0,-17 104 178,23-78-351,5 0 0,2 0 1,4 0-1,3 0 0,21 115 1,-23-183 35,2 19-122,1 1 1,1-1-1,2 1 1,15 38-1,-20-61 113,-1 0-1,1 0 1,0-1-1,0 1 1,1-1-1,5 7 1,-8-10 24,0 0 0,0 0 1,0 0-1,0-1 1,1 1-1,-1 0 0,0-1 1,0 1-1,1-1 0,-1 1 1,0-1-1,1 0 1,-1 1-1,0-1 0,1 0 1,-1 0-1,1 0 0,-1 0 1,0 0-1,1 0 1,-1-1-1,0 1 0,1 0 1,-1-1-1,0 1 0,1-1 1,-1 1-1,0-1 1,0 0-1,1 1 0,-1-1 1,0 0-1,1-1 1,6-5 29,-1 0 1,0 0-1,-1 0 1,0-1-1,0 0 1,8-15-1,1-6 140,14-36 0,5-30 187,23-101 0,6-106-144,30-458-1141,-83 450 432,-30 4 364,12 257 309,-2 0 0,-2 1 0,-22-56 0,28 87-3,-1 1 0,-1-1 0,0 1 0,-1 1 0,0-1 0,-14-15 1,21 29-126,0 0 1,0 0 0,0 0 0,0 0 0,0 0 0,0 0 0,-1 1-1,1-1 1,-1 1 0,1-1 0,-1 1 0,1 0 0,-1 0 0,-3-1 0,4 2-22,1 0 0,-1 0 0,1 0 1,-1 0-1,1 1 0,0-1 0,-1 0 1,1 1-1,0-1 0,-1 1 1,1-1-1,0 1 0,-1 0 0,1-1 1,0 1-1,0 0 0,0 0 1,0 0-1,0 0 0,-2 2 0,-2 4 29,1 0-1,0 0 1,0 1-1,0 0 1,1 0-1,0 0 1,-3 14-1,-2 15-33,1 1 0,2 0 0,2 0-1,1 0 1,4 40 0,28 192-201,117 404-1281,-43-319-473,25-4-956,-118-324 2608,-6-14 144,0-1 0,0 1-1,1-1 1,0 0 0,1-1-1,1 0 1,0 0 0,10 11-1,-17-21 132,0 0-1,0 0 0,0-1 1,-1 1-1,1 0 0,0 0 1,0-1-1,1 1 1,-1 0-1,0-1 0,0 1 1,0-1-1,0 1 0,0-1 1,1 0-1,-1 1 0,0-1 1,0 0-1,0 0 1,1 0-1,-1 0 0,0 0 1,0 0-1,1 0 0,-1-1 1,0 1-1,0 0 0,3-2 1,-2 0 5,0 0 1,1 0 0,-1 0-1,0-1 1,0 1 0,0-1-1,-1 0 1,1 1-1,0-1 1,-1 0 0,2-5-1,11-29 62,-2 0 0,8-48 0,8-81 97,-26 154-149,31-382-95,-32 3 78,-2 330 95,0 36 84,0 20-17,0 0 1,1 0 0,0 0-1,0 0 1,0 0-1,1 0 1,0 0 0,2-8-1,0 14 473,0 10 58,41 305 3804,-42-294-4387,24 296-3,-7-78-1276,-13-194 713,-7-45 456,1 0 0,1 0 0,-1 0 1,0 0-1,0 0 0,0 0 0,0 0 0,1-1 0,-1 1 1,0 0-1,1 0 0,-1 0 0,1-1 0,-1 1 1,1 0-1,-1 0 0,1-1 0,-1 1 0,1 0 0,0 0 1,0-2 10,0 1 1,0-1 0,0 0 0,0 0 0,0 1 0,0-1 0,0 0-1,-1 0 1,1 0 0,0 0 0,-1 0 0,1 0 0,-1 0-1,1 0 1,-1 0 0,0 0 0,1-2 0,26-71 462,28-129-1,-26 87-344,-14 60-90,70-238-208,-68 245 26,2 1 0,2 1 1,49-80-1,-66 120 123,1 0 0,0 1 1,0-1-1,1 1 0,0 0 1,0 1-1,10-8 0,-14 12 30,0 0 0,0 0 0,0 0 0,0 0 1,0 0-1,1 0 0,-1 0 0,0 1 0,0-1 0,1 1 0,-1 0 0,0 0 0,1 0 0,-1 0 0,1 0 0,-1 0 0,0 1 1,1-1-1,-1 1 0,0-1 0,0 1 0,1 0 0,-1 0 0,0 0 0,0 0 0,0 0 0,0 1 0,0-1 0,2 3 0,5 5 52,-1 0 0,1 0-1,-2 1 1,0 0 0,0 0-1,0 0 1,-2 1 0,9 19-1,1 11 171,10 44 0,4 40 15,-5 1-1,-7 1 1,4 178 0,-35 118-232,7-345-20,-4 0 0,-28 99 0,22-120-5,-3-1 0,-2 0 0,-50 89 0,38-89 23,-2-2 0,-2-2 0,-3-2-1,-2-1 1,-2-2 0,-61 49 0,7-18 51,-3-5-1,-155 82 0,-245 86 71,73-77-173,-356 54-678,-19-62 830,275-92-3161,-3-28 628</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52.363"/>
    </inkml:context>
    <inkml:brush xml:id="br0">
      <inkml:brushProperty name="width" value="0.05" units="cm"/>
      <inkml:brushProperty name="height" value="0.05" units="cm"/>
      <inkml:brushProperty name="color" value="#FF0066"/>
    </inkml:brush>
  </inkml:definitions>
  <inkml:trace contextRef="#ctx0" brushRef="#br0">427 1 9626,'-16'14'4026,"15"-13"-4002,0 0 1,-1 1-1,1-1 0,0 1 1,0-1-1,0 1 0,0-1 1,0 1-1,1 0 1,-1 0-1,0-1 0,1 1 1,-1 0-1,1 0 0,-1 2 1,32-7 2064,-18 1-2100,-12 1 20,0 1-1,1-1 1,-1 1-1,0 0 1,0 0-1,1 0 0,-1 0 1,0 0-1,0 0 1,1 0-1,-1 0 1,0 0-1,1 1 1,-2 0-5,0 0 0,0 1 1,-1-1-1,1 0 1,-1 0-1,0 1 0,1-1 1,-1 0-1,0 0 1,0 0-1,1 0 0,-1 0 1,0 0-1,0 0 1,0 0-1,0 0 0,0 0 1,-2 1-1,-115 105 81,34-33-59,-48 53 17,115-109-2,1 1-1,1 1 0,1 1 1,0 0-1,-14 31 0,27-50-31,0 0 1,0 1-1,1-1 0,-1 1 0,0-1 0,1 1 0,0-1 0,-1 1 1,1-1-1,0 1 0,1 4 0,-1-5-1,1-1 1,-1 0-1,1 1 1,-1-1-1,1 1 0,0-1 1,-1 0-1,1 0 1,0 0-1,0 1 0,0-1 1,0 0-1,0 0 0,0 0 1,1 0-1,-1-1 1,0 1-1,0 0 0,1 0 1,-1-1-1,0 1 1,2 0-1,16 4 152,-1 0 1,1-2-1,-1 0 1,1-1-1,29-1 1,-26-1-16,-1 1 1,1 1 0,42 10 0,-62-12-134,0 1 0,0 0 0,0 0 0,0 0 0,-1 0 0,1 0 0,0 0 1,0 0-1,-1 1 0,1-1 0,-1 1 0,1-1 0,-1 1 0,1 0 0,-1-1 1,0 1-1,0 0 0,0 0 0,0 0 0,0 0 0,0 0 0,-1 0 0,1 0 1,-1 0-1,1 0 0,-1 0 0,0 0 0,0 0 0,0 0 0,0 0 0,0 1 1,0-1-1,-1 2 0,-1 9 76,-1 0 0,-1 0 0,0 0 0,-7 14-1,7-17-28,-54 117 349,8-22-298,46-95-70,1 0 1,0 0-1,1 0 0,0 0 0,0 0 1,1 1-1,0-1 0,2 20 1,3 3 8,11 47 1,-9-57-43,-2 0 0,0 1 0,-1-1-1,-1 36 1,-5-34 6,-1-1 0,-1 0-1,-1-1 1,-1 1 0,-16 35 0,-63 109 164,58-117-107,-12 14-1,47-66-58,1 1 0,-1 0-1,1 1 1,-1-1 0,12 4-1,-17-4-10,11 2 1,0 0 0,0 1 0,20 7-1,-28-8 0,0 1 0,0-1 0,0 1 0,0 0 0,0 0 0,0 0 0,-1 1 0,0 0 0,0 0 0,0 0 0,0 0 0,-1 0 0,7 10 0,-7-6-4,1 1 0,-1-1-1,-1 0 1,1 1 0,-1 0 0,-1-1-1,0 1 1,0 0 0,0 0 0,-1 0-1,-1-1 1,0 1 0,0 0 0,0 0-1,-1-1 1,-1 1 0,-5 14 0,-2 1 13,-1 0-1,-1-1 1,-1 0 0,-29 38 0,-45 48 277,87-109-282,-1 1 0,1-1 1,-1 1-1,1-1 1,-1 1-1,1-1 0,0 1 1,-1-1-1,1 1 0,0-1 1,-1 1-1,1-1 1,0 1-1,0 0 0,-1-1 1,1 1-1,0-1 1,0 1-1,0 0 0,0-1 1,0 1-1,0-1 1,0 1-1,0 0 0,0-1 1,0 1-1,0 0 1,0-1-1,1 1 0,-1-1 1,0 1-1,0 0 1,1-1-1,-1 1 0,0-1 1,1 1-1,-1-1 1,0 1-1,1-1 0,-1 1 1,1-1-1,-1 0 1,1 1-1,-1-1 0,1 0 1,-1 1-1,1-1 1,0 0-1,-1 1 0,1-1 1,-1 0-1,1 0 1,0 0-1,-1 0 0,1 0 1,-1 1-1,2-1 1,5 0 19,-1 1 1,0 0-1,1-1 1,-1 0 0,8-2-1,62-10 113,107-31-1,71-36-2054,-238 74 1168,1-1 0,-1 0 0,0-2 1,22-13-1,-23 9-231,0-1 1,0-1-1,20-25 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58.401"/>
    </inkml:context>
    <inkml:brush xml:id="br0">
      <inkml:brushProperty name="width" value="0.05" units="cm"/>
      <inkml:brushProperty name="height" value="0.05" units="cm"/>
      <inkml:brushProperty name="color" value="#FF0066"/>
    </inkml:brush>
  </inkml:definitions>
  <inkml:trace contextRef="#ctx0" brushRef="#br0">0 1 1768,'54'73'400,"-48"-83"153,-1 7-537,0 0-465,-5 1-103,0 1-128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58.786"/>
    </inkml:context>
    <inkml:brush xml:id="br0">
      <inkml:brushProperty name="width" value="0.05" units="cm"/>
      <inkml:brushProperty name="height" value="0.05" units="cm"/>
      <inkml:brushProperty name="color" value="#FF0066"/>
    </inkml:brush>
  </inkml:definitions>
  <inkml:trace contextRef="#ctx0" brushRef="#br0">0 0 2096,'0'5'1193,"0"0"-161,0 0-768,0-2-1032,0 0-72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59.582"/>
    </inkml:context>
    <inkml:brush xml:id="br0">
      <inkml:brushProperty name="width" value="0.05" units="cm"/>
      <inkml:brushProperty name="height" value="0.05" units="cm"/>
      <inkml:brushProperty name="color" value="#FF0066"/>
    </inkml:brush>
  </inkml:definitions>
  <inkml:trace contextRef="#ctx0" brushRef="#br0">49 1 2537,'8'62'1463,"-9"-61"-1356,1 0 1,0 0-1,0 1 1,-1-1 0,1 0-1,-1 0 1,1 0-1,-1 0 1,1 0 0,-1 0-1,0 0 1,0 0 0,1 0-1,-1 0 1,0 0-1,0 0 1,0-1 0,0 1-1,0 0 1,0-1 0,0 1-1,0 0 1,0-1-1,0 1 1,0-1 0,-1 0-1,1 1 1,0-1-1,0 0 1,-3 0 0,-5 3 915,7-2-894,1 0 0,0 0 0,-1 0 0,1 0 0,0 0 0,0 0 0,0 1 0,0-1-1,0 0 1,0 1 0,0-1 0,0 0 0,0 1 0,1-1 0,-1 1 0,1-1 0,-1 1 0,1 0 0,-1-1 0,1 1 0,0-1-1,0 1 1,0 0 0,0-1 0,0 1 0,0 0 0,1 2 0,-1 0 1432,32 16-1793,-27-16 158,-1 0 0,0 0 1,0 0-1,0 1 0,-1 0 1,5 8-1,-6-9 61,1 0 0,-1 0-1,1-1 1,0 1 0,0 0-1,0-1 1,0 0 0,0 0 0,1 0-1,0 0 1,0 0 0,6 3-1,-7-5-4,0 1-1,-1-1 0,1 0 1,0-1-1,0 1 0,0 0 1,0-1-1,0 1 0,0-1 1,0 0-1,0 0 0,0 0 1,0-1-1,0 1 0,0-1 1,0 0-1,0 1 0,-1-1 1,1 0-1,0-1 0,0 1 1,-1 0-1,1-1 0,3-2 1,-3 1-416,-1 1 1,0-1 0,0 1 0,0-1 0,0 0 0,0 1-1,0-1 1,-1 0 0,2-3 0,-2 2-2233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3.189"/>
    </inkml:context>
    <inkml:brush xml:id="br0">
      <inkml:brushProperty name="width" value="0.05" units="cm"/>
      <inkml:brushProperty name="height" value="0.05" units="cm"/>
      <inkml:brushProperty name="color" value="#FF0066"/>
    </inkml:brush>
  </inkml:definitions>
  <inkml:trace contextRef="#ctx0" brushRef="#br0">0 1 8658,'27'139'2806,"-26"-131"-2465,-1-1 0,0 1 1,0 0-1,-1 0 0,0-1 1,0 1-1,-1-1 0,0 1 0,-4 9 1,4-11-238,0 0 1,0 0 0,1 0-1,0 0 1,-1 10 0,3-4-110,3-8-205,-3-5 168,0 0 0,0 1-1,0-1 1,0 0 0,0 0-1,0 0 1,0 1-1,-1-1 1,1 0 0,0 0-1,-1 0 1,1 0 0,-1 0-1,1 0 1,0-2-1,8-22-1621,-2 0 1,0 0-1,-2 0 0,4-47 0,1-1 3003,-7 65 98,0 5-1102</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5.448"/>
    </inkml:context>
    <inkml:brush xml:id="br0">
      <inkml:brushProperty name="width" value="0.05" units="cm"/>
      <inkml:brushProperty name="height" value="0.05" units="cm"/>
      <inkml:brushProperty name="color" value="#FF0066"/>
    </inkml:brush>
  </inkml:definitions>
  <inkml:trace contextRef="#ctx0" brushRef="#br0">1 1 4593,'8'6'5364,"-6"-4"-5130,1 0 0,-1 0-1,1 0 1,0-1 0,0 1-1,5 2 1,-7-4-205,-1 0-1,0 0 1,0 0-1,0-1 1,0 1-1,1 0 1,-1 0-1,0 0 1,0 0-1,0 0 1,0 0-1,1 0 1,-1 0-1,0-1 0,0 1 1,0 0-1,0 0 1,0 0-1,0 0 1,1-1-1,-1 1 1,0 0-1,0 0 1,0 0-1,0 0 1,0-1-1,0 1 1,0 0-1,0 0 1,0 0-1,0-1 1,0 1-1,0 0 1,0 0-1,0 0 1,0-1-1,0 1 1,0 0-1,0 0 1,0 0-1,0 0 1,0-1-1,-1 1 1,1 0-1,0 0 1,0 0-1,0 0 1,0-1-1,0 1 1,0 0-1,0 0 1,-1 0-1,1 0 1,0 0-1,0 0 1,0 0-1,0-1 1,-1 1-1,1 0 1,0 0-1,0 0 0,-1 0 1,-8-9-921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7.614"/>
    </inkml:context>
    <inkml:brush xml:id="br0">
      <inkml:brushProperty name="width" value="0.05" units="cm"/>
      <inkml:brushProperty name="height" value="0.05" units="cm"/>
      <inkml:brushProperty name="color" value="#FF0066"/>
    </inkml:brush>
  </inkml:definitions>
  <inkml:trace contextRef="#ctx0" brushRef="#br0">38 476 8682,'-2'-1'257,"0"0"-1,-1-1 1,1 1 0,0 0 0,-1-1 0,1 0 0,0 1-1,0-1 1,0 0 0,1 0 0,-1 0 0,0 0 0,1 0-1,-1 0 1,1-1 0,-2-3 0,2 4-262,1 0-1,-1 0 1,0 0 0,1 0 0,0 0 0,-1 0-1,1 0 1,0 0 0,0-1 0,0 1 0,0 0-1,1 0 1,-1 0 0,0 0 0,1 0-1,0 0 1,-1 0 0,1 0 0,0 0 0,0 0-1,0 0 1,0 0 0,1 1 0,-1-1 0,0 0-1,1 1 1,-1-1 0,1 1 0,-1-1 0,1 1-1,0 0 1,0 0 0,2-2 0,23-9 17,0 1 1,1 1-1,55-12 1,2-1 143,-51 12-105,255-72 432,-246 73-434,0 3 1,1 1-1,0 2 0,75 4 1,-92 3-19,1 2 0,-1 1 0,-1 1-1,1 1 1,27 13 0,-26-11 69,-18-6-23,0 0 1,-1-2-1,1 1 0,1-1 0,-1 0 0,0-1 1,0-1-1,1 1 0,-1-2 0,0 1 1,15-4-1,-25 4-51,0-1 0,-1 1 0,1-1 0,0 1-1,0-1 1,-1 1 0,1 0 0,-1-1 0,1 1 0,0-1 0,-1 1 0,1 0 0,-1-1 0,1 1 0,-1 0-1,1 0 1,-1-1 0,1 1 0,-1 0 0,1 0 0,-1 0 0,1-1 0,-1 1 0,1 0 0,-2 0 0,-21-9-68,-5 1 7,5 2-23,0-1-1,0 0 0,1-2 1,-40-23-1,47 23-12,0-2 0,0 0 0,1 0 0,1-1 0,0-1 0,1 0 0,0-1 1,1 0-1,0-1 0,-11-21 0,21 28-21,8 19 80,9 34 98,-9-24-59,1 0 0,1 0 1,0-1-1,17 25 0,-24-41 1,1 0 0,0 0-1,0 0 1,0-1-1,0 1 1,1-1 0,0 0-1,-1 0 1,1 0-1,0-1 1,0 1 0,1-1-1,5 2 1,-4-2 5,0-1 0,0 1 0,0-1 0,0-1 0,0 1 0,0-1 1,0 0-1,1-1 0,11-2 0,78-13 44,-94 16-26,-23 7 674,-3 5-706,0 1-1,1 1 0,1 0 0,-37 32 0,-18 23-167,-71 81 1,117-109-751,29-35-355,9-9-608,-4 1 1188,15-9-1968</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4.475"/>
    </inkml:context>
    <inkml:brush xml:id="br0">
      <inkml:brushProperty name="width" value="0.05" units="cm"/>
      <inkml:brushProperty name="height" value="0.05" units="cm"/>
      <inkml:brushProperty name="color" value="#FF0066"/>
    </inkml:brush>
  </inkml:definitions>
  <inkml:trace contextRef="#ctx0" brushRef="#br0">0 364 14467,'78'-166'-1776,"19"-31"3192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10.462"/>
    </inkml:context>
    <inkml:brush xml:id="br0">
      <inkml:brushProperty name="width" value="0.05" units="cm"/>
      <inkml:brushProperty name="height" value="0.05" units="cm"/>
      <inkml:brushProperty name="color" value="#FF0066"/>
    </inkml:brush>
  </inkml:definitions>
  <inkml:trace contextRef="#ctx0" brushRef="#br0">1 125 12683,'36'-2'4268,"-31"1"-4125,1 0 0,0 1 0,-1 0 0,1 0 0,0 0 0,8 2 0,57 20-2537,-55-16 2195,-1 0-1,1-1 1,0-1 0,0-1 0,1-1-1,28 2 1,33-9 606,-1-3 1,0-4-1,92-26 1,-147 32-560,0 0 1,-1-1-1,0-2 0,0 0 1,21-13-1,-40 21 96,-1 0 1,1 0-1,-1 0 0,1-1 1,-1 1-1,0 0 0,0-1 1,1 1-1,-1 0 0,0-1 0,0 0 1,-1 1-1,1-1 0,0 0 1,0 1-1,0-4 0,-1 4-1,0 0 0,0 0-1,0 0 1,-1 0 0,1 0-1,0 0 1,-1 0 0,1 0-1,-1 0 1,1 0-1,-1 1 1,1-1 0,-1 0-1,1 0 1,-1 0 0,0 1-1,1-1 1,-1 0 0,0 1-1,0-1 1,1 1 0,-1-1-1,0 1 1,0-1 0,0 1-1,0-1 1,0 1 0,0 0-1,0 0 1,0-1 0,0 1-1,-1 0 1,-6-1-451,1 0 0,0 0 0,0 0 1,-10 1-1,-44 7-2036</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5.332"/>
    </inkml:context>
    <inkml:brush xml:id="br0">
      <inkml:brushProperty name="width" value="0.05" units="cm"/>
      <inkml:brushProperty name="height" value="0.05" units="cm"/>
      <inkml:brushProperty name="color" value="#FF0066"/>
    </inkml:brush>
  </inkml:definitions>
  <inkml:trace contextRef="#ctx0" brushRef="#br0">36 1 5337,'-20'47'-720,"4"-47"1320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5.700"/>
    </inkml:context>
    <inkml:brush xml:id="br0">
      <inkml:brushProperty name="width" value="0.05" units="cm"/>
      <inkml:brushProperty name="height" value="0.05" units="cm"/>
      <inkml:brushProperty name="color" value="#FF0066"/>
    </inkml:brush>
  </inkml:definitions>
  <inkml:trace contextRef="#ctx0" brushRef="#br0">97 30 3065,'-96'-29'7054,"119"37"-6557,-1 2 0,28 15-1,34 16-1008,-60-32-701,1-1 1,26 5-1,1-4-1397</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6.723"/>
    </inkml:context>
    <inkml:brush xml:id="br0">
      <inkml:brushProperty name="width" value="0.05" units="cm"/>
      <inkml:brushProperty name="height" value="0.05" units="cm"/>
      <inkml:brushProperty name="color" value="#FF0066"/>
    </inkml:brush>
  </inkml:definitions>
  <inkml:trace contextRef="#ctx0" brushRef="#br0">0 119 5361,'6'16'8299,"3"-22"-7994,-7 4-675,1 0 373,1 0-1,-1 0 1,1 1 0,-1 0-1,1-1 1,0 1 0,0 0-1,0 1 1,0-1 0,-1 1-1,1 0 1,8 0 0,0 1 79,0 0-1,23 5 1,19 12 1090,-53-17-1172,-1-1-1,0 1 0,1-1 0,-1 1 1,0-1-1,1 1 0,-1-1 1,0 1-1,1-1 0,-1 1 1,0 0-1,0-1 0,0 1 0,0-1 1,0 1-1,1 0 0,-1-1 1,0 1-1,0-1 0,-1 1 1,1 0-1,0-1 0,0 1 1,0 0-1,0-1 0,0 1 0,-1-1 1,1 1-1,0-1 0,0 1 1,-1-1-1,1 1 0,-1-1 1,1 1-1,0-1 0,-1 1 1,1-1-1,-1 1 0,1-1 0,-1 0 1,1 1-1,-1-1 0,1 0 1,-1 1-1,1-1 0,-1 0 1,0 0-1,-13-6-290,14 6 292,0-1 0,0 1 0,0 0 0,-1 0 0,1 0 0,0 0 0,0 0 0,0-1 0,-1 1 1,1 0-1,0 0 0,0 0 0,0-1 0,0 1 0,0 0 0,-1 0 0,1-1 0,0 1 0,0 0 0,0 0 0,0-1 0,0 1 0,0 0 0,0 0 0,0-1 0,0 1 0,0 0 0,0 0 0,0-1 0,0 1 1,0 0-1,0 0 0,0-1 0,0 1 0,1 0 0,-1 0 0,0-1 0,0 1 0,0 0 0,0 0 0,0-1 0,1 1 0,-1 0 0,0 0 0,0 0 0,0 0 0,1-1 0,-1 1 0,0 0 0,1 0 0,2-1 29,0 0-1,0 1 0,0-1 0,0 1 0,1 0 0,-1 0 0,0 0 0,0 0 0,4 1 0,11 0 103,16-7 78,6 0-542,-28-4-510,-3 2 550,45-38-435,-41 34 420,1 0 1,23-16-1,-20 17-1811,1 4 150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7.064"/>
    </inkml:context>
    <inkml:brush xml:id="br0">
      <inkml:brushProperty name="width" value="0.05" units="cm"/>
      <inkml:brushProperty name="height" value="0.05" units="cm"/>
      <inkml:brushProperty name="color" value="#FF0066"/>
    </inkml:brush>
  </inkml:definitions>
  <inkml:trace contextRef="#ctx0" brushRef="#br0">25 32 8442,'-3'-3'3817,"1"-1"-6122,0 1-335</inkml:trace>
  <inkml:trace contextRef="#ctx0" brushRef="#br0" timeOffset="1">7 7 2385,'-2'-3'1440,"1"2"-736,-1-1-872,0 2-1208</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08.853"/>
    </inkml:context>
    <inkml:brush xml:id="br0">
      <inkml:brushProperty name="width" value="0.05" units="cm"/>
      <inkml:brushProperty name="height" value="0.05" units="cm"/>
      <inkml:brushProperty name="color" value="#FF0066"/>
    </inkml:brush>
  </inkml:definitions>
  <inkml:trace contextRef="#ctx0" brushRef="#br0">95 210 8962,'-9'0'684,"1"1"1,0 0-1,0 0 0,0 1 1,-9 3-1,15-5-666,0 1 0,0 0 1,0 0-1,0 1 0,0-1 0,0 0 0,0 1 1,0-1-1,0 1 0,0-1 0,1 1 1,-1 0-1,1 0 0,-1 0 0,1 0 0,0 0 1,0 0-1,0 0 0,0 0 0,0 0 0,0 1 1,0 2-1,1-2-285,5-8 316,7-14 361,-8 14-355,19-20 155,-7 11-120,27-16 0,-37 27-73,1 0 0,-1 0 0,1 1-1,0 0 1,-1 1 0,1-1-1,0 1 1,0 0 0,0 1 0,0-1-1,0 2 1,0-1 0,13 3 0,4-1-5,20 2 3,0 1 0,-1 3 0,0 1 0,49 18-1,156 76 23,-224-91-19,1 0 32,38 13-1,-45-17 4,-9-5 37,-18-20-42,-5-4-49,-92-140-43,76 120 23,-63-67 0,91 105 18,-1 1-1,0 0 1,1-1-1,-1 1 1,0 1 0,-6-4-1,9 5 4,-1 0 0,0-1 0,1 1 0,-1 0 0,0-1 0,1 1 0,-1 0 0,0 0 0,0 0 0,1 0 0,-1 0 1,0 0-1,0 0 0,1 0 0,-1 0 0,0 0 0,1 0 0,-1 0 0,0 1 0,0-1 0,1 0 0,-1 0 0,0 1 0,1-1 0,-1 1 0,1-1 0,-1 0 0,0 1 0,1-1 0,-1 1 0,1-1 0,-1 1 0,1 0 0,0-1 0,-1 1 0,0 0 0,1 0 0,0 1 0,0-1-1,-1 0 1,1 0-1,0 1 1,0-1 0,0 0-1,0 1 1,1-1-1,-1 0 1,0 0 0,0 1-1,1-1 1,-1 0-1,1 0 1,-1 1 0,1-1-1,0 0 1,-1 0-1,1 0 1,0 0 0,0 0-1,0 0 1,-1 0-1,1 0 1,0 0 0,0-1-1,0 1 1,3 1-1,1 2 7,0-1 0,1 1-1,0-1 1,9 4-1,19 4 28,-21-7-13,0 1-1,0 0 1,0 0-1,0 1 1,-1 1 0,0 0-1,18 14 1,1 10 1,-2 1 1,-1 1 0,41 65-1,-23-33-32,-44-62-5,8 14 143,-10-16-97,0-1 0,0 1 0,0-1 0,0 0 0,0 1 0,-1-1 0,1 1 0,0-1 0,0 0 0,0 1 0,-1-1 0,1 1 0,0-1-1,0 0 1,-1 0 0,1 1 0,0-1 0,0 0 0,-1 1 0,1-1 0,0 0 0,-1 0 0,1 0 0,-1 1 0,1-1 0,0 0 0,-1 0 0,1 0 0,-1 0 0,1 0 0,0 0 0,-1 1 0,1-1 0,-1 0 0,1 0 0,0-1-1,-1 1 1,1 0 0,-1 0 0,1 0 0,-1 0 0,1 0 0,-1 0 0,-18 0 52,0 1-1,-1 1 1,-26 6 0,-8 2-62,33-5-115,0 1 1,0 1 0,1 1-1,1 1 1,-1 0-1,-29 21 1,22-14-2237,-58 25 0,63-32-217</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7.711"/>
    </inkml:context>
    <inkml:brush xml:id="br0">
      <inkml:brushProperty name="width" value="0.05" units="cm"/>
      <inkml:brushProperty name="height" value="0.05" units="cm"/>
      <inkml:brushProperty name="color" value="#FF0066"/>
    </inkml:brush>
  </inkml:definitions>
  <inkml:trace contextRef="#ctx0" brushRef="#br0">0 34 5721,'2'-5'448,"3"-6"-120,-2 3-2008,2-2-616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28.441"/>
    </inkml:context>
    <inkml:brush xml:id="br0">
      <inkml:brushProperty name="width" value="0.05" units="cm"/>
      <inkml:brushProperty name="height" value="0.05" units="cm"/>
      <inkml:brushProperty name="color" value="#FF0066"/>
    </inkml:brush>
  </inkml:definitions>
  <inkml:trace contextRef="#ctx0" brushRef="#br0">0 0 9986,'38'192'999,"-34"-174"-2883,-2-14 1434,-1 1-1,0-1 1,0 0-1,0 1 1,-1-1-1,-4 11 6317,4-15-5685,-10-3 1202,-7-10-1968,17 13 557,16 6 185,-10-6-360,14-1-31,-9-6-2960,-7 2 1215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10.333"/>
    </inkml:context>
    <inkml:brush xml:id="br0">
      <inkml:brushProperty name="width" value="0.05" units="cm"/>
      <inkml:brushProperty name="height" value="0.05" units="cm"/>
      <inkml:brushProperty name="color" value="#FF0066"/>
    </inkml:brush>
  </inkml:definitions>
  <inkml:trace contextRef="#ctx0" brushRef="#br0">202 1 4689,'-78'72'5624,"31"-19"-6158,44-49 239,0 0 1,-1-1-1,0 1 0,0-1 0,0 0 0,0 1 0,-5 1 0,8-4 262,1-1 0,-1 1 0,0-1-1,0 0 1,0 1 0,0-1 0,0 0 0,0 0 0,0 0 0,0 0-1,0 1 1,0-2 0,-1 1 0,1 0 0,0 0 0,0 0 0,0 0-1,0-1 1,0 1 0,1 0 0,-1-1 0,0 1 0,0-1-1,0 1 1,0-1 0,0 1 0,0-1 0,1 0 0,-1 1 0,0-1-1,0 0 1,1 0 0,-1 0 0,1 1 0,-1-1 0,1 0 0,-1 0-1,1 0 1,-1 0 0,1 0 0,0 0 0,-1-1 0,0-1 187,0 0 1,0 0-1,0 0 1,0-1-1,1 1 1,-1 0-1,1 0 1,0-1-1,0 1 1,0 0-1,0-1 1,0 1-1,1 0 1,0 0-1,0-1 1,0 1-1,1-4 1,-1 5-110,1 0 1,-1 0 0,1-1-1,-1 1 1,1 0 0,0 1-1,-1-1 1,1 0 0,0 0-1,0 1 1,0-1 0,1 1-1,-1 0 1,0-1 0,0 1-1,1 0 1,-1 0 0,1 1-1,-1-1 1,1 0-1,-1 1 1,1 0 0,2-1-1,17 1-7,-1 1 0,1 0 0,-1 1 0,1 2 0,21 5 0,107 39 674,-78-24-207,-36-13-293,-1 2 1,0 1-1,-1 2 1,-1 1-1,44 30 1,52 56 503,-18-14-336,-174-136-900,47 36 438,-1 0-111,-34-18 0,44 26 152,0-1 0,1 0 1,-1-1-1,1 0 1,0 0-1,-7-8 0,10 10 56,0 0 0,0-1 0,1 0 0,-1 1 0,1-1 0,0 0 0,0 0 0,1 0-1,-1 0 1,1 0 0,0-1 0,-1-7 0,1 11-7,1 0 0,0 0-1,1 0 1,-1 0 0,0-1-1,0 1 1,0 0 0,1 0 0,-1 0-1,0 0 1,1 0 0,-1 0 0,1 0-1,0 0 1,-1 0 0,1 0 0,0 0-1,-1 0 1,1 0 0,0 1 0,0-1-1,0 0 1,0 1 0,0-1 0,0 0-1,0 1 1,0-1 0,0 1-1,0-1 1,0 1 0,0 0 0,0-1-1,0 1 1,0 0 0,2 0 0,3-1 63,-1 1 1,0 0-1,1 0 0,-1 0 1,0 0-1,7 2 1,-2 1 1,0-1-1,0 1 1,0 1 0,13 5 0,-7-1-1,37 19 151,-47-23-214,0 0-1,1-1 1,0 1-1,0-1 1,0-1-1,0 1 1,0-1 0,1 0-1,-1-1 1,15 1-1,-9-1 25,0-2-1,22-3 1,-25 4 7,-6 0 862,-14-4-57,0 2-811,0 0 1,0 1 0,-1 0-1,1 0 1,-1 1-1,1 0 1,-1 1-1,-11 3 1,11-3-6,-1 1-26,0 0 1,0 1 0,1 0-1,-1 1 1,0 1-1,1-1 1,-12 9 0,-4 3-39,-33 28 1,19-13-17,-2 2-59,31-22-29,-1-1 0,0 0 1,-1-1-1,1 0 0,-2-2 0,-21 10 1,34-16-8,1-1 0,0 1 1,-1-1-1,1 1 0,-1-1 1,1 0-1,0 0 0,-1 0 1,1 0-1,-1 0 0,1 0 1,-1 0-1,1 0 0,-1 0 1,1-1-1,0 1 0,-1-1 1,1 1-1,0-1 0,-1 1 1,1-1-1,0 0 0,0 0 1,-1 0-1,1 1 0,-1-3 1,-3-4-2297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15.919"/>
    </inkml:context>
    <inkml:brush xml:id="br0">
      <inkml:brushProperty name="width" value="0.05" units="cm"/>
      <inkml:brushProperty name="height" value="0.05" units="cm"/>
      <inkml:brushProperty name="color" value="#FF0066"/>
    </inkml:brush>
  </inkml:definitions>
  <inkml:trace contextRef="#ctx0" brushRef="#br0">3846 447 5017,'44'6'1675,"-43"-5"-1608,-1-1 0,1 0-1,0 0 1,-1 0 0,1 0 0,0 0-1,-1 1 1,1-1 0,0 0 0,0-1-1,-1 1 1,1 0 0,0 0 0,0 0-1,-1 0 1,1 0 0,0-1-1,-1 1 1,1 0 0,-1-1 0,1 1-1,0 0 1,-1-1 0,1 1 0,-1-1-1,1 1 1,-1-1 0,1 1 0,-1-1-1,1 0 1,-1 1 0,1-1 0,-1 1-1,0-1 1,0 0 0,1 1 0,-1-1-1,0 0 1,0 1 0,1-1 0,-1-1-1,-25-8 3626,7 4-3529,-1 0-1,1 1 1,-24-3 0,28 5-141,-4 1 6,0 0-1,-26 0 1,35 2 1,0 0 0,-1 0-1,1-1 1,-1 0 0,1-1 0,0 0 0,-17-7 0,22 8-19,1-1 1,0 0-1,0-1 0,0 1 1,0 0-1,1-1 1,-1 1-1,0-1 0,1 0 1,0 0-1,0 0 1,0 0-1,-3-5 1,-1-6 5,1 0 0,-5-16 0,-4-10 54,11 32-45,-1 1 0,0 0 0,0 0 0,-1 0-1,-8-10 1,11 14-18,-1 1-1,0-1 1,0 1-1,0-1 1,0 1-1,0 0 1,-1 0-1,1 1 1,-1-1-1,1 1 1,-1-1-1,1 1 1,-1 0-1,-4 0 0,5 0 3,0 1-1,1-1 0,-1 0 0,0 0 0,0 0 0,1 0 0,-1 0 0,0-1 0,1 1 0,0-1 0,-1 1 0,1-1 0,0 0 1,0 0-1,0 0 0,-3-4 0,-1-2 19,1-1 0,0 1 1,-6-16-1,-12-21 48,21 42-71,0 0 0,0 1 0,0-1 0,-1 1 0,1 0 0,-1 0 1,1 0-1,-1 0 0,0 0 0,1 0 0,-1 1 0,-6-3 0,2 2 5,1 0 0,0 0 0,0 1-1,-1 0 1,1 0 0,-1 1 0,1-1 0,-1 1-1,1 1 1,-1 0 0,-11 2 0,8 0 1,0 1 0,1 0 0,-1 1 0,1 0 0,0 1 0,0-1 0,-13 13 0,-26 21-28,38-31 15,0-2 0,0 1 0,-18 8 0,5-3 2,-96 52 33,89-46-18,-2-1 0,0-2 0,-1-2 0,-39 12 1,63-24-7,0 0 0,0 0 1,0-1-1,0 0 0,0 0 1,0-1-1,1-1 0,-1 1 1,0-1-1,0-1 0,1 0 1,-11-5-1,5 3-1,-1 1-1,1 0 1,-23-4-1,15 7-6,-1 0 0,0 1 1,0 2-1,1 0 0,-30 7 0,14 1 2,1 1 1,-48 21-1,76-29 5,0-1 0,-1 0-1,1 0 1,-1-1 0,1 0 0,-1-1-1,1 0 1,-1-1 0,1 0 0,-19-4-1,14 3 5,0 0 0,-1 1 0,-27 1 0,-72 22-60,86-15 41,0-1 1,0-1 0,-44 2 0,61-7 0,-16-1 11,-1 2 0,1 0 0,0 2 1,-33 8-1,-132 35-262,147-38 249,1-2 0,-62 0 1,77-6 22,1 2 0,0 1 0,0 1 0,1 1 1,-1 2-1,1 0 0,0 2 0,-29 15 1,-234 107-17,278-127 18,-1 0-1,1 0 1,-1-1-1,0 0 1,1-1-1,-1-1 1,0 0 0,0-1-1,0 0 1,0-1-1,0 0 1,0-1-1,0-1 1,0 0-1,1 0 1,-16-8-1,-66-28 118,-27-11-83,116 49-55,0-1 0,0 1 0,-1 1 0,1-1 0,-7 1 0,7 0-3,1 0 0,0-1 0,-1 1 0,1-1 0,0 0 1,0 0-1,-1 0 0,1 0 0,-7-4 0,10 4-1,0 1 0,1 0 1,-1-1-1,1 1 1,-1-1-1,0 1 1,1-1-1,-1 0 0,1 1 1,-1-1-1,1 1 1,-1-1-1,1 0 0,0 0 1,-1 1-1,1-1 1,0 0-1,0 1 0,-1-1 1,1 0-1,0 0 1,0 0-1,0 1 0,0-1 1,0 0-1,0 0 1,0 1-1,0-1 0,0 0 1,0 0-1,1 1 1,-1-1-1,0 0 1,1 0-1,-1 1 0,0-1 1,1-1-1,3-5 0,1 1-1,-1 0 1,1 0 0,7-8-1,0 1-2,1 0 0,1 1-1,0 1 1,0 0-1,1 0 1,26-13 0,-24 17 2,0 1 1,1 0-1,27-5 1,-37 10 19,1-1 0,-1 1 0,0 1 1,1 0-1,-1 0 0,0 1 0,1-1 1,-1 2-1,0-1 0,9 4 0,3 4 32,-16-4 160,-14-3 552,-6 0-722,0-1-1,0 2 1,-30 8 0,24-6-18,5-1-12,1-1 0,-1 2 0,1 0-1,1 1 1,-1 1 0,1 0 0,0 2 0,0-1 0,1 1-1,-19 17 1,91-14-135,-49-9 124,0 1 1,0 0-1,0 0 0,-1 0 1,11 9-1,-2-2-1,9 5 51,28 26-1,-7-7-47,-45-33 14,0-1 0,0 1 0,0 0 0,0-1 0,-1 1 0,1 0 0,-1 0 0,1 0 0,1 3 0,0-1-5,-1-2 155,3 1 251,-5-3-420,0 0 0,0 0 0,0 0-1,0 0 1,0 0 0,0 0 0,0 0-1,-1 0 1,1 0 0,0 0 0,0 0-1,0 0 1,0 0 0,0 0 0,0 0-1,0 0 1,0 0 0,0 0-1,0 0 1,0 0 0,0 0 0,0 0-1,0 0 1,0 0 0,0 0 0,0 0-1,0 0 1,0 0 0,0 1 0,0-1-1,0 0 1,0 0 0,0 0 0,0 0-1,0 0 1,0 0 0,-6-1-602</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20.568"/>
    </inkml:context>
    <inkml:brush xml:id="br0">
      <inkml:brushProperty name="width" value="0.05" units="cm"/>
      <inkml:brushProperty name="height" value="0.05" units="cm"/>
      <inkml:brushProperty name="color" value="#FF0066"/>
    </inkml:brush>
  </inkml:definitions>
  <inkml:trace contextRef="#ctx0" brushRef="#br0">404 1 6833,'0'0'207,"1"0"-1,-1 0 0,1 1 0,-1-1 0,0 0 0,1 1 0,-1-1 0,0 1 1,1-1-1,-1 1 0,0-1 0,1 0 0,-1 1 0,0-1 0,0 1 1,0-1-1,1 1 0,-1-1 0,0 1 0,0-1 0,0 1 0,0-1 0,0 2 1,-3 14 685,-10 13-1616,10-25 631,0-1 0,-1 1 0,1-1 0,-1 0 0,1 0 0,-1 0-1,0-1 1,-1 1 0,1-1 0,0 0 0,-6 2 0,-40 11 8,48-15 67,-2 1 69,0 0 0,0-1 0,0 0 1,0 1-1,0-1 0,0-1 0,0 1 0,1-1 0,-1 1 1,0-1-1,0 0 0,0-1 0,-4-1 0,5 2 116,-1-1 0,1 1 0,-1 0 0,0 0 1,0 0-1,-5 0 0,3 1 335,8 0-309,15 3-188,2 4 45,6 3 51,0-2 1,1 0-1,32 4 1,232 22 1448,-270-36-1442,-20 3-101,0-1-1,1 0 1,-1 0-1,0 0 1,1 0 0,-1 0-1,1 0 1,-1 0-1,0 0 1,1-1 0,-1 1-1,0 0 1,1 0-1,-1 0 1,1 0-1,-1 0 1,0-1 0,1 1-1,-1 0 1,0 0-1,0-1 1,1 1 0,-1 0-1,0 0 1,0-1-1,1 1 1,-1 0 0,0-1-1,0 1 1,0 0-1,1-1 1,-1 1 0,0 0-1,0-1 1,0 1-1,0-1 1,0 1 0,0 0-1,0-1 1,0 1-1,-28-1 842,19 1-755,-103 4 370,52 0-177,35-2-275,1 1 0,0 2 1,1 0-1,-1 1 0,1 2 0,0 0 0,-42 22 1,22-5-292,1 2 0,-69 58 1,69-54 286,34-27-20,28-21-89,-2 3 104,1 0 1,1 1 0,0 1 0,1 0 0,0 2 0,1 1-1,0 0 1,0 2 0,1 0 0,0 2 0,0 0 0,1 2 0,-1 1-1,44 0 1,58 13 36,27 2 144,-119-12-81,0-1-1,50-8 1,-45 4-46,-72 15 573,3-6-325,-53 2-1,55-7-62,-1-2 1,1-2-1,0 0 0,0-2 0,-46-16 0,39 11-127,-62-10-1,84 19-116,1 1-1,-1 1 0,1 0 0,-1 1 1,1 0-1,-1 1 0,1 0 0,-18 7 1,13-3-57,0 1 0,0 1 0,1 1 0,0 0 0,1 1 0,0 1 1,1 1-1,-15 13 0,26-19-222,7-4-83,13-5-308,17-12 619,46-27 0,16-9 110,-63 37-27,0 2 1,1 1 0,0 1 0,1 2 0,0 2 0,0 0 0,1 3 0,-1 1 0,1 1 0,0 2 0,-1 1 0,1 2 0,-1 2 0,43 12 0,-43-10 12,48 6 0,-68-17 78,-14 1 47,-10 4-39,-21 5-133,0 2 0,-39 18 0,-21 6-10,-7-1 26,-213 59 77,280-85 11,0 0 0,-1-3 0,1 0 1,-1-2-1,-47-4 0,77 3-95,1 0-1,0-1 1,-1 1 0,1 0 0,-1 0-1,1-1 1,-1 1 0,1-1 0,0 1-1,-1-1 1,1 0 0,0 1-1,-1-1 1,1 0 0,0 0 0,0 0-1,0 0 1,-2-2 0,3 2-5,-1 0 0,1 0 0,0 0 1,0 0-1,-1 0 0,1 0 0,0 0 0,0 0 1,0 0-1,0 0 0,0 0 0,0 0 0,1 0 1,-1 0-1,0 0 0,0 0 0,1 1 0,-1-1 1,1 0-1,0-2 0,4-4-10,-1 1 0,2-1 0,-1 1 0,13-11 0,-17 15 13,16-12-6,1-1 1,0 2-1,1 1 0,0 0 0,1 1 0,1 1 0,32-11 0,-15 9-4,0 2 0,0 1 0,63-5-1,80 10 19,-122 5 162,0-2 1,68-10-1,-118 8-127,-22 8-5252,-11 7 1620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10.821"/>
    </inkml:context>
    <inkml:brush xml:id="br0">
      <inkml:brushProperty name="width" value="0.05" units="cm"/>
      <inkml:brushProperty name="height" value="0.05" units="cm"/>
      <inkml:brushProperty name="color" value="#FF0066"/>
    </inkml:brush>
  </inkml:definitions>
  <inkml:trace contextRef="#ctx0" brushRef="#br0">63 198 6337,'-36'72'2049,"17"-18"399,11-14-1519,21-13-489,23-8 216,14-19-56,32-14 120,13-4-72,39-19-40,4-1-232,33-9-104,-10 5-208,24-11-216,-28 7-288,-3-9-2792,-47-4 639</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22.098"/>
    </inkml:context>
    <inkml:brush xml:id="br0">
      <inkml:brushProperty name="width" value="0.05" units="cm"/>
      <inkml:brushProperty name="height" value="0.05" units="cm"/>
      <inkml:brushProperty name="color" value="#FF0066"/>
    </inkml:brush>
  </inkml:definitions>
  <inkml:trace contextRef="#ctx0" brushRef="#br0">1 259 6881,'85'-18'2421,"-83"18"-2222,1-1-1,-1 1 1,1-1 0,-1 1-1,1 0 1,-1 0 0,1 0-1,-1 0 1,1 0 0,-1 1 0,1-1-1,-1 1 1,1-1 0,-1 1-1,1 0 1,2 1 0,6 3-224,5-1-37,0-1 1,0 0-1,0-1 1,0-1-1,18-1 1,-1-2 114,50-10 0,-58 7 23,160-35 333,-158 32-380,1-2 1,-2 0-1,0-2 1,40-23-1,38-32 91,-87 59-23,-31 17 196,-17 6-242,0-2 1,-1-1 0,-60 14-1,66-22 10,0-1 0,0-2 0,0 0 0,0-2 0,-39-6 0,24 2 130,-43 2-1,72 4-170,-1 0-1,1 1 1,0 1-1,0 0 1,0 1-1,-15 7 1,-24 6-28,33-13 37,18-4-28,0 0-1,0 0 1,0 0-1,0 0 1,0 0-1,0 0 1,0 0-1,0-1 1,-1 1-1,1 0 1,0 0-1,0 0 1,0 0-1,0 0 1,0 0-1,0 0 1,0 0-1,0 0 1,0 0-1,0 0 1,0 0-1,0 0 1,-1 0-1,1 0 0,0-1 1,0 1-1,0 0 1,0 0-1,0 0 1,0 0-1,0 0 1,0 0-1,0 0 1,0 0-1,0 0 1,0-1-1,0 1 1,0 0-1,0 0 1,0 0-1,0 0 1,0 0-1,0 0 1,0 0-1,0 0 1,0 0-1,0-1 1,0 1-1,0 0 1,0 0-1,1 0 1,-1 0-1,0 0 1,0 0-1,0 0 1,0 0-1,0 0 1,0 0-1,0 0 0,0 0 1,0 0-1,0-1 1,0 1-1,1 0 1,26-18 25,-3 5-18,17-9-10,68-27 0,-78 37 1,1 0 0,0 3 0,0 0 0,1 2 0,0 2 0,0 1 0,0 1 0,64 4 0,-69 6-11,-25-6 14,0 0 1,0 0-1,1 0 1,-1 0 0,0-1-1,1 1 1,-1-1-1,0 0 1,1 0-1,4 0 1,-118 33 1030,33-7-982,-2-4 16,-108 14-1,168-33-60,-3 1 9,-27 10 1,31-8-47,-1-1-1,-22 4 1,40-9 22,1 0-1,0 0 1,-1 1 0,1-1-1,0 0 1,-1 0-1,1 0 1,0 0 0,-1 0-1,1 0 1,0 0-1,-1 0 1,1 0 0,-1 0-1,1 0 1,0 0 0,-1 0-1,1 0 1,0 0-1,-1 0 1,1 0 0,0 0-1,-1 0 1,1 0-1,0-1 1,-1 1 0,1 0-1,0 0 1,-1 0 0,1-1-1,0 1 1,-1 0-1,1-1 1,0 1 0,0 0-1,0 0 1,-1-1 0,1 1-1,0 0 1,0-1-1,0 1 1,0 0 0,-1-1-1,1 1 1,0-1-1,0 1 1,9-20-1696,0 4-164,5-28-724</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55.447"/>
    </inkml:context>
    <inkml:brush xml:id="br0">
      <inkml:brushProperty name="width" value="0.05" units="cm"/>
      <inkml:brushProperty name="height" value="0.05" units="cm"/>
      <inkml:brushProperty name="color" value="#FF0066"/>
    </inkml:brush>
  </inkml:definitions>
  <inkml:trace contextRef="#ctx0" brushRef="#br0">184 12 2312,'-10'-6'4879,"-4"1"2203,12 5-7036,1 0 0,-1 1-1,1-1 1,0 1 0,0 0 0,-1-1-1,1 1 1,0 0 0,0 0 0,0 0 0,0 0-1,0-1 1,-2 4 0,-7 8 14,1 0-1,0 1 1,1 0 0,0 1 0,1-1 0,-8 25 0,13-31-47,-1 0 0,1 0 0,1 0 1,-1 1-1,1-1 0,1 1 0,-1-1 0,2 14 1,0 8 32,-25 206 45,0 23-75,18-57 30,1 273-26,2-139-66,1-187-212,2-147 204,9 16-326,-7-12 364,0 0 0,-1 0 0,0 1 1,0-1-1,-1 0 0,1 1 1,-1-1-1,-1 0 0,1 1 1,-1-1-1,1 0 0,-3 8 0,2-12 20,1 0 0,-1 0 0,1 0 0,0 0-1,0 0 1,0 0 0,-1 0 0,1 0 0,0 0 0,0 0-1,0 0 1,1 0 0,-1 0 0,0 1 0,0-1-1,0 0 1,1 0 0,-1 0 0,1 0 0,-1-1-1,1 1 1,-1 0 0,1 0 0,-1 0 0,1 0-1,0 0 1,-1-1 0,1 1 0,0 0 0,0 0-1,0-1 1,0 1 0,-1-1 0,1 1 0,2 0-1,1 0 37,1 0-1,0 0 0,-1 0 1,1-1-1,0 1 0,7-2 1,-7 1-44,-5 0-14,2 9-146,-2-21-1143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7:59.660"/>
    </inkml:context>
    <inkml:brush xml:id="br0">
      <inkml:brushProperty name="width" value="0.05" units="cm"/>
      <inkml:brushProperty name="height" value="0.05" units="cm"/>
      <inkml:brushProperty name="color" value="#FF0066"/>
    </inkml:brush>
  </inkml:definitions>
  <inkml:trace contextRef="#ctx0" brushRef="#br0">53 0 6801,'-41'41'1794,"40"-40"-1731,1-1 0,0 1 1,-1-1-1,1 1 0,-1-1 0,1 1 0,0-1 0,-1 1 1,1 0-1,0-1 0,0 1 0,0-1 0,-1 1 0,1 0 0,0-1 1,0 1-1,0 0 0,0-1 0,0 1 0,0-1 0,0 1 1,0 0-1,0-1 0,0 1 0,1 0 0,-1-1 0,0 1 0,0-1 1,1 1-1,-1 0 0,0-1 0,0 1 0,1-1 0,-1 1 1,1-1-1,-1 1 0,1-1 0,0 1 0,3 7 695,-5 9-100,0 0 1,-2 0-1,-5 24 1,6-28-623,1 0 0,1-1 0,0 1 0,1 0 0,0-1 0,1 1 0,0 0 0,4 12 0,-2-12-5,0-1 0,1 0 0,0 0 1,13 22-1,-6-12 5,86 173 112,-78-147-136,-2 1 0,15 64 0,-12-11 15,-4 2 1,4 129-1,-20 209 288,-1-415-297,1 0-1,1 1 0,11 44 0,28 72 70,-37-133-77,2 9-7,-1 0 0,-1 0 1,4 32-1,-8-45 23,1 0-1,-1 1 1,0-1 0,-1 0-1,0 1 1,0-1-1,-1 0 1,0 0 0,0 0-1,0 0 1,-1 0 0,0-1-1,-5 10 1,7-15 3,0 0 0,0 0 0,0 0 0,0 0 0,0 0 0,0 0-1,0 0 1,-1 0 0,1 0 0,0-1 0,-2 2 0,-2-4-3992,2-2 1264</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02.802"/>
    </inkml:context>
    <inkml:brush xml:id="br0">
      <inkml:brushProperty name="width" value="0.05" units="cm"/>
      <inkml:brushProperty name="height" value="0.05" units="cm"/>
      <inkml:brushProperty name="color" value="#FF0066"/>
    </inkml:brush>
  </inkml:definitions>
  <inkml:trace contextRef="#ctx0" brushRef="#br0">1 233 8530,'5'-26'5186,"15"-14"-5051,-8 18 150,-11 20-242,-1 1-1,0 0 0,1 1 1,-1-1-1,1 0 1,0 0-1,-1 0 0,1 0 1,0 0-1,-1 0 0,1 1 1,0-1-1,0 0 1,0 1-1,-1-1 0,1 0 1,0 1-1,0-1 0,0 1 1,1-1-1,22 4 630,12 2-704,-27-4 41,0 0 3,1-1-1,-1 0 1,0-1 0,0 1-1,0-2 1,0 1 0,0-1-1,-1-1 1,16-5-1,20-10 136,0 1 0,1 3-1,80-15 1,273-5 117,-338 31-258,243-3 459,-248 9-366,0 3 0,0 2 1,79 21-1,268 76 381,-320-85-206,253 60 373,-307-72-591,2-1 0,-1-1 0,1-2 0,0-1 0,0-1 0,-1-2 0,36-3 0,82-23 226,-86 13-195,1 3 1,88-3-1,-123 14-72,-1 1-1,0 1 1,46 12-1,72 31 9,-83-25-7,-46-16-8,0-2-1,1 0 1,0 0-1,-1-1 1,1-1-1,0-1 1,0 0-1,-1-1 0,1-1 1,21-4-1,10-7 21,-1-1-1,46-22 1,-62 24-25,-13 5 1,1 1-1,0 1 0,0 0 0,0 2 0,0 0 1,1 1-1,-1 0 0,1 2 0,-1 0 1,1 1-1,31 6 0,69 19 0,-46-9 17,1-4 0,83 6 0,-111-19 4,1-1 0,-1-3 0,0-1 1,73-19-1,-115 23-259,-1 0-1,1 0 1,0-1 0,-1 1 0,1-1-1,-1 0 1,1 0 0,4-4-1,-6 4-193,0 1-1,0-1 0,-1 0 0,1 0 0,-1 0 0,0 0 1,1 0-1,-1 0 0,1-4 0,4-18-3335</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04.373"/>
    </inkml:context>
    <inkml:brush xml:id="br0">
      <inkml:brushProperty name="width" value="0.05" units="cm"/>
      <inkml:brushProperty name="height" value="0.05" units="cm"/>
      <inkml:brushProperty name="color" value="#FF0066"/>
    </inkml:brush>
  </inkml:definitions>
  <inkml:trace contextRef="#ctx0" brushRef="#br0">1 432 5625,'0'0'261,"1"1"0,-1-1 0,1 0-1,-1 0 1,0 1 0,1-1 0,-1 0 0,1 0 0,-1 0-1,1 1 1,-1-1 0,1 0 0,-1 0 0,1 0-1,-1 0 1,1 0 0,-1 0 0,1 0 0,-1 0 0,1 0-1,-1 0 1,1 0 0,-1-1 0,1 1 0,-1 0-1,1 0 1,0-1 0,19-7-546,-10 4 570,26-10-156,-29 11-83,1 0 0,0 1 1,0 0-1,0 0 0,0 1 0,9-1 0,-13 2 12,0 0-1,1 0 1,-1 0 0,0 1-1,0 0 1,0 0-1,1 0 1,-1 0 0,0 1-1,0 0 1,4 2-1,45 31 233,-21-13-193,-19-15-69,0 0 0,0-1 0,0-1 1,1 0-1,0-1 0,-1 0 0,2-1 1,-1-1-1,0 0 0,0-1 0,19-1 1,16-3 75,-1-3 0,50-11-1,-55 9-52,246-59 216,-97 33-172,1 7-1,274-1 1,-306 25-38,-1-7 1,223-42-1,-337 43-15,1 2 1,0 3-1,0 1 0,0 2 0,58 7 0,100 9-84,-158-14 74,-1-3 0,71-11 0,16-14 202,-37 7 140,100-7-1,-123 23-297,0 4-1,1 3 0,107 18 1,-120-12-7,1-4 0,-1-2 0,1-3 0,108-14 0,-17 0 140,18-3-192,-17-2-10,115-20 4,-232 33 10,-25 4-130,0 0-1,20-6 0,-32 8 89,0 0 1,1 0-1,-1 0 0,0 0 0,0 0 1,1 0-1,-1 0 0,0 0 0,0 0 1,1-1-1,-1 1 0,0 0 0,0 0 1,1 0-1,-1 0 0,0-1 0,0 1 0,0 0 1,0 0-1,1 0 0,-1-1 0,0 1 1,0 0-1,0 0 0,0-1 0,0 1 1,0 0-1,0 0 0,0-1 0,0 1 1,0 0-1,0 0 0,0-1 0,-6-7-942,-23-10-1284,19 12 1370,-52-33-2225</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16.120"/>
    </inkml:context>
    <inkml:brush xml:id="br0">
      <inkml:brushProperty name="width" value="0.05" units="cm"/>
      <inkml:brushProperty name="height" value="0.05" units="cm"/>
      <inkml:brushProperty name="color" value="#FF0066"/>
    </inkml:brush>
  </inkml:definitions>
  <inkml:trace contextRef="#ctx0" brushRef="#br0">402 8 10098,'-14'-8'4029,"14"8"-4002,-1 1 0,0-1 0,1 0 0,-1 0 1,0 0-1,1 0 0,-1 1 0,0-1 0,1 0 0,-1 1 0,0-1 1,1 0-1,-1 1 0,1-1 0,-1 1 0,1-1 0,-1 1 0,1-1 1,-1 1-1,1-1 0,0 1 0,-1 0 0,1-1 0,-1 2 0,-1 3-162,0 0-1,0 1 0,0 0 0,1-1 0,-2 10 0,1 0 131,0 1 1,1 0-1,1 0 1,0 0-1,2 0 1,0 0-1,4 20 1,-3-23 10,-2-8-11,0 1-1,0-1 1,1 0 0,0 1-1,0-1 1,0 0 0,0 0 0,1 0-1,0-1 1,4 6 0,-6-9 8,0 0 0,1-1 0,-1 0 1,1 1-1,-1-1 0,1 0 0,-1 0 0,1 1 1,-1-1-1,1-1 0,-1 1 0,1 0 1,-1 0-1,1 0 0,-1-1 0,0 1 1,1-1-1,-1 1 0,1-1 0,1-1 0,15-3 51,-13 4-48,0 1 1,1-1-1,-1 1 0,1 0 0,-1 0 1,1 1-1,-1 0 0,1 0 0,-1 0 1,0 0-1,1 1 0,-1 0 0,0 0 1,0 0-1,6 4 0,-5-1-3,-1-1 0,1 1 0,-1 0 1,0 0-1,0 1 0,-1 0 0,1-1 0,-1 1 0,-1 1 0,5 8 0,0 4 4,-1 0 1,-1 0 0,-1 1-1,-1 0 1,-1 0 0,0 0-1,-1 28 1,-2 6 7,-4 0 1,-1-1-1,-3 1 1,-16 55-1,3-34 1,-4 0 0,-38 80 0,38-104 0,-2 0-1,-40 56 1,47-79-13,-2-1 1,0-1-1,-2-1 1,-51 41-1,54-53-10,5-2-18,15-9-39,7-3-56,38-9 44,1 1 0,53-3 0,-82 11 84,-1 1-1,1 0 1,-1 2-1,1-1 1,-1 2-1,0 0 1,0 1-1,0 0 1,0 1-1,17 8 1,-28-10 0,0-1 1,1 1 0,-1 0-1,0 0 1,0 0 0,-1 0 0,1 1-1,-1 0 1,1-1 0,-1 1-1,0 0 1,-1 1 0,1-1-1,2 7 1,-3-5 9,0 0 0,0 0 0,-1 1 0,0-1 0,0 0 0,-1 1-1,0-1 1,0 1 0,0-1 0,-1 0 0,-2 12 0,-5 13 59,-1 0 0,-2-1 0,-24 47 0,-57 88 75,77-138-140,-328 474 439,324-477-399,7-10-12,1 1 1,1 0-1,0 0 1,-11 25 0,21-39-44,0 0 1,-1-1 0,1 1 0,0 0-1,-1 0 1,1 0 0,0 0 0,0 0-1,0 0 1,0 0 0,0 0 0,0 0-1,0 0 1,0 0 0,0 0 0,0 0-1,1 0 1,-1 0 0,0 0-1,1 0 1,-1 0 0,1 0 0,-1 0-1,1 0 1,-1-1 0,1 1 0,0 0-1,-1 0 1,1-1 0,0 1 0,0 0-1,-1-1 1,1 1 0,0-1 0,0 1-1,0-1 1,0 1 0,0-1 0,1 1-1,5 1-19,0 0 0,0 0-1,0 0 1,11 0-1,-9-1 22,12 2-3,0 1-1,0 0 1,0 2 0,40 16 0,-53-18 12,1 0-1,-1 1 1,0 1 0,-1-1-1,1 1 1,-1 0 0,0 1 0,-1-1-1,0 1 1,0 1 0,0-1-1,-1 1 1,0 0 0,5 11-1,-3-2 16,-1 0-1,-1 0 0,0 0 1,-1 1-1,-1 0 1,-1 0-1,0 0 0,-1 0 1,-1 0-1,-3 23 0,-6 21 167,-28 100-1,13-65-32,7-16-303,3 0 1,-5 148-1,19-223 106,1 36-301,-1-40 307,1-1 0,-1 1-1,0 0 1,1 0 0,-1 0-1,1 0 1,-1 0 0,1-1-1,0 1 1,0 0 0,0 0-1,0-1 1,0 1 0,0-1-1,2 2 1,-3-2 22,0-1 0,1 0 0,-1 0 0,0 0 0,0 0 0,1 1-1,-1-1 1,0 0 0,1 0 0,-1 0 0,0 0 0,1 0 0,-1 0 0,0 0 0,1 0 0,-1 0 0,1 0 0,-1 0 0,0 0 0,1 0 0,-1 0 0,0-1 0,1 1 0,-1 0-1,1 0 1,11-12-642,-4 0 23,-1 0 0,0 0 0,5-16-1,26-74-1811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17.761"/>
    </inkml:context>
    <inkml:brush xml:id="br0">
      <inkml:brushProperty name="width" value="0.05" units="cm"/>
      <inkml:brushProperty name="height" value="0.05" units="cm"/>
      <inkml:brushProperty name="color" value="#FF0066"/>
    </inkml:brush>
  </inkml:definitions>
  <inkml:trace contextRef="#ctx0" brushRef="#br0">9 0 6769,'-3'2'3841,"-2"-2"-3665,5-2-1448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45.776"/>
    </inkml:context>
    <inkml:brush xml:id="br0">
      <inkml:brushProperty name="width" value="0.05" units="cm"/>
      <inkml:brushProperty name="height" value="0.05" units="cm"/>
      <inkml:brushProperty name="color" value="#FF0066"/>
    </inkml:brush>
  </inkml:definitions>
  <inkml:trace contextRef="#ctx0" brushRef="#br0">0 147 8426,'139'-81'536,"-110"45"-536,-4 6-2449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6:46.743"/>
    </inkml:context>
    <inkml:brush xml:id="br0">
      <inkml:brushProperty name="width" value="0.05" units="cm"/>
      <inkml:brushProperty name="height" value="0.05" units="cm"/>
      <inkml:brushProperty name="color" value="#FF0066"/>
    </inkml:brush>
  </inkml:definitions>
  <inkml:trace contextRef="#ctx0" brushRef="#br0">1892 324 4113,'2'-9'302,"1"-3"331,0 0 0,-1 0 1,-1 0-1,0 0 1,-1 0-1,-2-24 1,-4-10 812,1 4-767,-14-54 0,19 95-642,0-1-1,0 1 1,-1 0-1,1 0 1,0 0 0,-1 0-1,1-1 1,-1 1-1,0 0 1,1 0 0,-1 0-1,0 0 1,0 0-1,1 0 1,-1 1-1,0-1 1,0 0 0,0 0-1,0 0 1,-2 0-1,2 1-16,0-1-1,0 1 1,0 0-1,-1 0 1,1 0-1,0 1 1,0-1-1,0 0 0,0 0 1,0 1-1,0-1 1,0 0-1,0 1 1,0-1-1,0 1 1,0-1-1,0 1 1,-1 1-1,-6 4 8,1 1 0,1 0 0,-1 0 0,-6 10 0,8-10-18,-170 220-47,171-221 36,-183 218-21,97-118 37,-45 50 1,-231 193-224,298-290 94,27-25 55,1 3 0,-64 75 0,98-105 57,2 0 0,-1 0-1,1 0 1,0 1-1,1 0 1,0 0 0,0 0-1,0 0 1,1 0 0,0 1-1,0 9 1,2-13 7,-1 1 1,2-1-1,-1 0 0,0 1 1,1-1-1,0 0 0,1 1 1,-1-1-1,1 0 1,0 0-1,0 0 0,0 0 1,1 0-1,0-1 0,0 1 1,0-1-1,0 0 1,8 8-1,10 5 137,0-1 0,28 16 0,-26-18-11,0 2 0,20 18 1,-28-20-86,-1 1 0,-1 0 0,-1 1 0,0 1 0,-1 0 1,0 0-1,-1 1 0,12 35 0,-13-29-13,-2 1-1,-1 1 1,-1-1 0,-1 1-1,-1 0 1,-1 43 0,-8 32-8,-4-1 0,-5 0 0,-4 0 0,-5-2 0,-4-1 0,-66 154 0,66-189-64,-4-2 0,-42 62 0,51-90 30,17-26 3,1 0-1,0 1 0,1 0 1,-1 0-1,1 0 1,-4 12-1,8-19 7,0 0 0,-1 0 0,1 1-1,0-1 1,0 0 0,0 0 0,0 1 0,0-1 0,0 0 0,0 1-1,0-1 1,0 0 0,0 0 0,0 1 0,0-1 0,0 0 0,0 1-1,0-1 1,0 0 0,0 0 0,0 1 0,0-1 0,0 0-1,1 0 1,-1 1 0,0-1 0,0 0 0,0 0 0,0 1 0,1-1-1,-1 0 1,0 0 0,0 0 0,0 1 0,1-1 0,-1 0 0,13-1-1,16-11 43,-27 11-37,91-51 172,7-3-43,-84 48-106,0 0-1,0 1 1,1 0-1,20-3 1,-31 7-13,1 1 1,-1 1-1,1-1 0,0 1 1,-1 0-1,1 1 1,0-1-1,-1 1 0,1 1 1,-1-1-1,1 1 1,-1 0-1,0 0 0,0 1 1,10 6-1,-9-4 2,0 0 0,0 1 0,-1 0 0,0 0 0,0 1 0,-1-1 0,1 1 0,-1 1 0,-1-1 0,7 13 0,-1 6 9,-1 1 0,-1-1 0,-1 2 0,-2-1 0,0 0 0,1 37 0,-4 19 0,-3 0-1,-18 132 0,-51 155-41,-140 359 56,-60-56 18,-39-112-47,234-435-8,71-119-3,-83 153 24,77-138 2,0 0 1,2 1 0,1 0 0,0 0-1,-4 37 1,10-53-10,1 0-1,0 0 1,0 0-1,0 0 0,1 0 1,0 0-1,0 0 1,1-1-1,0 1 1,0 0-1,6 11 1,-6-14 0,1 0 0,0 0 1,0 0-1,0 0 0,0-1 1,1 1-1,0-1 0,-1 0 1,1 0-1,0 0 1,0 0-1,1-1 0,-1 0 1,1 0-1,-1 0 0,1 0 1,-1-1-1,6 1 0,11 2 78,0-1-1,0-2 0,1 0 0,36-3 1,90-18 352,-91 11-252,-52 8-177,159-18 553,-138 18-455,-1 0-1,1 2 1,-1 1 0,35 7 0,-54-8-106,0 1 1,0-1 0,0 1-1,0 0 1,0 0 0,-1 1-1,1-1 1,-1 1 0,0 0-1,0 1 1,0 0 0,0-1-1,0 1 1,-1 1 0,0-1-1,0 1 1,0 0 0,0-1-1,-1 2 1,0-1 0,0 0-1,0 1 1,-1-1 0,0 1-1,0 0 1,0 0 0,-1 0 0,1 0-1,-1 0 1,0 7 0,-1-7-85,1 1 1,-1-1-1,-1 0 1,1 1-1,-1-1 1,0 0-1,0 0 1,-3 8-1,3-13-40,1 1 0,-1-1 0,0 1-1,1-1 1,-1 0 0,0 1 0,0-1-1,0 0 1,0 0 0,-1 1 0,1-1-1,0 0 1,0 0 0,-1 0 0,1-1 0,0 1-1,-1 0 1,1 0 0,-1-1 0,1 1-1,-1-1 1,1 1 0,-1-1 0,0 0-1,1 1 1,-1-1 0,1 0 0,-1 0 0,0 0-1,1 0 1,-1-1 0,0 1 0,1 0-1,-1-1 1,1 1 0,-1-1 0,-1 0-1,-44-22-3127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21.676"/>
    </inkml:context>
    <inkml:brush xml:id="br0">
      <inkml:brushProperty name="width" value="0.05" units="cm"/>
      <inkml:brushProperty name="height" value="0.05" units="cm"/>
      <inkml:brushProperty name="color" value="#FF0066"/>
    </inkml:brush>
  </inkml:definitions>
  <inkml:trace contextRef="#ctx0" brushRef="#br0">0 71 5473,'12'2'817,"-10"-2"-635,0 1 0,0-1 0,0 1 0,0-1 0,0 0-1,0 0 1,0 0 0,0 0 0,-1 0 0,1 0 0,0-1-1,0 1 1,0-1 0,0 1 0,0-1 0,0 0 0,-1 1-1,1-1 1,0 0 0,1-2 0,0 1-98,0 1 0,0-1 1,0 0-1,0 1 0,0 0 1,0 0-1,0 0 0,0 0 0,0 0 1,1 0-1,-1 1 0,0 0 1,1-1-1,4 2 0,-4-1-180,0 0-1,0-1 1,1 1-1,-1-1 1,0 0-1,0 0 1,0 0-1,6-3 1,-10 4 103,1 0 0,-1-1 0,1 1 0,-1 0 0,0-1 0,1 1-1,-1 0 1,0-1 0,1 1 0,-1-1 0,0 1 0,0 0 0,1-1 0,-1 1 0,0-1 0,0 1 0,0-1 0,0 1 0,0-1 0,1 1 0,-1-1 0,0 1 0,0-1-1,0 1 1,0-1 0,0 1 0,-1-1 0,1 1 0,0-1 0,0 1 0,0-1 0,0 1 0,-1-1 0,1 0 0,-1-1 65,0 0 0,0 1 1,0-1-1,-1 0 0,1 0 0,0 1 1,-1-1-1,1 1 0,-3-2 0,3 2-23,0 0 1,0 0-1,0 0 0,0 1 0,0-1 0,0 1 0,0-1 0,0 1 0,-1-1 0,1 1 0,0-1 0,0 1 1,-1 0-1,1 0 0,-1 0 0,1 0-36,1 0-1,-1 0 1,0 1 0,1-1-1,-1 0 1,1 0 0,-1 1 0,1-1-1,-1 0 1,1 1 0,0-1-1,-1 1 1,1-1 0,-1 1 0,1-1-1,0 1 1,-1-1 0,1 1-1,0-1 1,0 1 0,-1-1 0,1 1-1,0 0 1,0-1 0,0 1-1,0-1 1,0 1 0,0 0-1,0-1 1,0 1 0,0-1 0,0 1-1,0 1 1,0-1 3,0 0 0,0 0 0,0 0 0,0 0 1,1 1-1,-1-1 0,0 0 0,0 0 0,1 0 0,-1 0 0,1 0 0,-1 0 0,2 1 0,1 4 34,-3 5-2047</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6:25.982"/>
    </inkml:context>
    <inkml:brush xml:id="br0">
      <inkml:brushProperty name="width" value="0.05" units="cm"/>
      <inkml:brushProperty name="height" value="0.05" units="cm"/>
      <inkml:brushProperty name="color" value="#FF0066"/>
    </inkml:brush>
  </inkml:definitions>
  <inkml:trace contextRef="#ctx0" brushRef="#br0">0 20 7034,'92'-7'2269,"-56"-1"592,-14 3-2439,-21 6-432,0-1 1,-1 0-1,1 0 0,0 0 0,0 0 0,-1 1 1,1-1-1,0 0 0,-1 1 0,1-1 0,-1 1 0,1-1 1,0 0-1,-1 1 0,1 0 0,-1-1 0,1 1 1,-1-1-1,1 1 0,-1-1 0,0 1 0,1 0 0,0 1 1,-3 8 2340,1-8-2707,1-9-434,0 4-1536,-2 0 86</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22.558"/>
    </inkml:context>
    <inkml:brush xml:id="br0">
      <inkml:brushProperty name="width" value="0.05" units="cm"/>
      <inkml:brushProperty name="height" value="0.05" units="cm"/>
      <inkml:brushProperty name="color" value="#FF0066"/>
    </inkml:brush>
  </inkml:definitions>
  <inkml:trace contextRef="#ctx0" brushRef="#br0">81 77 6361,'-56'34'3452,"37"-27"-2448,19-7-995,0 0-1,0 0 1,-1 0-1,1 0 1,0 0-1,0 0 1,0 0-1,0 0 1,-1 0-1,1 0 0,0 0 1,0 0-1,0 0 1,-1 0-1,1 0 1,0 0-1,0 0 1,0 0-1,0 0 1,0 0-1,-1 0 1,1-1-1,0 1 1,0 0-1,0 0 0,0 0 1,0 0-1,-1 0 1,1 0-1,0-1 1,0 1-1,0 0 1,0 0-1,0 0 1,0 0-1,0-1 1,0 1-1,0 0 1,0 0-1,0 0 1,0-1-1,9-22-146,-2 10 281,-4 0 124,0 1 0,-1-1 0,-1 1-1,0-15 1,-1 27-343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9.654"/>
    </inkml:context>
    <inkml:brush xml:id="br0">
      <inkml:brushProperty name="width" value="0.05" units="cm"/>
      <inkml:brushProperty name="height" value="0.05" units="cm"/>
      <inkml:brushProperty name="color" value="#FF0066"/>
    </inkml:brush>
  </inkml:definitions>
  <inkml:trace contextRef="#ctx0" brushRef="#br0">21 525 8754,'-2'-4'812,"-1"1"-1,0 0 1,1-1 0,0 0 0,0 1-1,-2-6 1,2 4-116,3 9-631,-1-2-43,1-1 1,0 1 0,0-1 0,0 0-1,0 0 1,0 1 0,0-1 0,1 0-1,-1 0 1,0 0 0,1 0 0,-1 0-1,0-1 1,1 1 0,2 1 0,2 1 9,11 6 47,1 0 0,-1-1 0,32 9 0,-37-15-46,0 1 1,0-2 0,1 0-1,-1 0 1,0-1 0,0 0-1,0-1 1,1-1 0,18-4-1,20-2 80,29 2 102,120 6 0,84 24-2,-52-4-150,212-16 207,87-62 491,58-20 367,-544 72-1049,488-49 629,12 30-355,-77 26-270,6-18-65,-5-21-18,-41-13 51,-63 6-43,-200 26-27,433-72-318,-549 80 148,87-23-2163,-133 34 2231,9-7-1266,-11 6 1235,-1 0 0,0 0 0,0 0 0,0 1 0,0-1 0,0 0 0,0 0 0,0 0 0,0 0 0,0 1 0,-1-1 0,1 0 0,0 0 0,-1 0 0,1 1 0,0-1 0,-1 0 1,1 0-1,-1 1 0,1-1 0,-2-1 0,-24-36-2973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4.527"/>
    </inkml:context>
    <inkml:brush xml:id="br0">
      <inkml:brushProperty name="width" value="0.05" units="cm"/>
      <inkml:brushProperty name="height" value="0.05" units="cm"/>
      <inkml:brushProperty name="color" value="#FF0066"/>
    </inkml:brush>
  </inkml:definitions>
  <inkml:trace contextRef="#ctx0" brushRef="#br0">35 1 1520,'-9'9'632,"3"-1"73,3-1-409,-6-5-112,8-4-96,-1 2-176,1-2-600,-3 1 119</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6.958"/>
    </inkml:context>
    <inkml:brush xml:id="br0">
      <inkml:brushProperty name="width" value="0.05" units="cm"/>
      <inkml:brushProperty name="height" value="0.05" units="cm"/>
      <inkml:brushProperty name="color" value="#FF0066"/>
    </inkml:brush>
  </inkml:definitions>
  <inkml:trace contextRef="#ctx0" brushRef="#br0">23 222 8818,'-13'21'5483,"4"-8"-7411,11-17 3978,-2 2-2020,1 0 0,0 1 0,0-1 0,0 0 0,0 1 0,0-1 0,0 1-1,0 0 1,0-1 0,1 1 0,-1 0 0,0-1 0,3 0 0,14-11-14,0 1 0,32-16 0,-41 24-11,3-2 10,1 0-1,0 1 1,0 1-1,0 0 1,15-3-1,-10 4 10,-5 0-4,1 1 0,1 1 1,-1 0-1,0 1 0,27 4 0,70 18 209,-56-10 18,233 53 2145,-215-53-1509,131 3 0,17 3-150,-173-11-564,0-2 0,1-2 0,-1-2 0,1-2 1,0-2-1,93-19 0,-122 17-150,303-60 88,-224 49-21,130-3 1,130 4 132,-7-31 42,-192 9-103,-87 18-166,0 3 0,143-11 0,200 29 3,-278 8 3,138 27 0,202 45-17,-379-71-57,1-4 0,101-7-1,-130-3-219,130-22 0,33-2-1099,-159 20 485,-64 6 509,5 0 64,-1-1 0,0 0 0,16-5 0,-28 6 162,-1 1-1,0-1 1,1 0 0,-1 0-1,1 0 1,-1 0-1,0 0 1,0-1 0,0 1-1,0 0 1,0-1-1,0 0 1,0 1-1,0-1 1,-1 0 0,1 0-1,0 0 1,-1 0-1,0-1 1,0 1 0,1 0-1,-1 0 1,0-1-1,1-4 1,-2 3-197,0 0-1,0 0 1,-1 0 0,1 1-1,-1-1 1,-1-5 0,2 9 365</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8.479"/>
    </inkml:context>
    <inkml:brush xml:id="br0">
      <inkml:brushProperty name="width" value="0.05" units="cm"/>
      <inkml:brushProperty name="height" value="0.05" units="cm"/>
      <inkml:brushProperty name="color" value="#FF0066"/>
    </inkml:brush>
  </inkml:definitions>
  <inkml:trace contextRef="#ctx0" brushRef="#br0">3 282 7746,'-1'-4'385,"1"1"-1,-1 0 1,1-1 0,0 1 0,0 0 0,0-1 0,1 1 0,-1 0 0,1-1 0,-1 1 0,1 0 0,0 0 0,2-5 0,0 5-370,-1 0 1,0 0 0,1 0 0,0 0 0,-1 1-1,1-1 1,0 1 0,0 0 0,1-1 0,-1 1 0,0 1-1,6-3 1,19-8-343,0 2-1,1 1 1,47-9 0,95-7 574,-143 22-58,751-81 3323,-386 60-2410,23 14 157,-329 9-1044,358 10 513,-96 22-523,-121-15 11,201 24 511,-150 10-610,133 17 246,-171-52-303,-132-11-57,-86-7-12,-23 3 8,0 0 1,0 0 0,0 0-1,0 0 1,0 0-1,0 0 1,0 0-1,0 0 1,0 0 0,0 0-1,0 0 1,0 0-1,0 0 1,0 0-1,0-1 1,0 1-1,0 0 1,0 0 0,0 0-1,0 0 1,0 0-1,0 0 1,0 0-1,0 0 1,0 0 0,0 0-1,0 0 1,0 0-1,0 0 1,0 0-1,0 0 1,0 0-1,0 0 1,0 0 0,1 0-1,-1 0 1,0 0-1,0 0 1,0 0-1,0-1 1,0 1-1,0 0 1,0 0 0,0 0-1,0 0 1,0 0-1,0 0 1,0 0-1,0 0 1,-15 0-9,-122 14-10,86-7 3,-628 142 24,253-53 9,1-44 1,376-47-17,-424 29 20,2-30 13,391-5-41,-262-2 18,24 10 227,-174-2 145,447-6-336,1-3-1,0-1 1,0-3-1,1-1 1,-57-20-1,96 27-380,4 0 109,12 0 4,27 3 38,31-2-372,-1-3 1,132-24-1,208-92-525,-12 3 956,-284 93 131,1 5 1,177-7-1,-156 25 31,241 30 0,72 66 226,-443-94-260,25 7 21,410 89 642,-361-84-410,1-4 0,-1-4 0,133-7 1,-42-22 148,-151 23-390,-16 0-255,-15-1-478,-228-29-1254,-127-35-2997,237 43 2269</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56.137"/>
    </inkml:context>
    <inkml:brush xml:id="br0">
      <inkml:brushProperty name="width" value="0.05" units="cm"/>
      <inkml:brushProperty name="height" value="0.05" units="cm"/>
      <inkml:brushProperty name="color" value="#FF0066"/>
    </inkml:brush>
  </inkml:definitions>
  <inkml:trace contextRef="#ctx0" brushRef="#br0">69 2052 8642,'4'-12'630,"1"0"0,1-1 0,-1 1 1,2 1-1,0-1 0,11-13 0,1-1 237,-3-1-550,2 0 0,1 2 0,1 0-1,1 2 1,34-30 0,-44 45 519,-8 10 744,-11 19 1198,6-15-2636,-10 23-144,-2-1 0,-1 0 0,-23 34 0,11-17 16,3 1 0,1 0 1,3 2-1,-28 96 1,26-50 17,-18 162 0,31-141-32,9 203 0,2-285 4,13 65 1,-15-94 2,1-1 0,0 1 1,0-1-1,0 1 0,1-1 0,-1 1 0,1-1 1,0 0-1,0 0 0,0 0 0,0 0 0,5 4 1,-5-5 10,0-1 1,1 1 0,-1-1-1,1 0 1,-1 0 0,1 0-1,-1 0 1,1-1 0,-1 1-1,1-1 1,0 1-1,-1-1 1,1 0 0,0 0-1,-1 0 1,1-1 0,0 1-1,-1-1 1,6-1 0,8-2 116,0-2 0,0 0 1,25-13-1,61-40 391,70-51 179,51-38-34,-51 31-282,275-183 235,832-446-55,-257 231-732,-637 326-249,65-40-598,-51-2-960,-295 162-146,134-115 0,37-98-2461,-274 281 4558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01.383"/>
    </inkml:context>
    <inkml:brush xml:id="br0">
      <inkml:brushProperty name="width" value="0.05" units="cm"/>
      <inkml:brushProperty name="height" value="0.05" units="cm"/>
      <inkml:brushProperty name="color" value="#FF0066"/>
    </inkml:brush>
  </inkml:definitions>
  <inkml:trace contextRef="#ctx0" brushRef="#br0">2852 740 9818,'12'-17'1543,"-1"0"0,-1 0 0,0-1 0,12-35 0,-10 19-1744,14-65 1,-24 90 210,-1-1 0,0 1 0,0-1-1,-1 0 1,0 0 0,0 0 0,-1 1 0,-1-1 0,0 1 0,0-1 0,-1 1 0,0-1 0,0 1 0,-1 0 0,0 0 0,-1 1 0,0-1 0,0 1 0,-1 0 0,0 1 0,-1-1 0,1 1 0,-1 0-1,-1 1 1,-12-10 0,-18-10 612,-2 1-1,0 1 0,-54-22 1,21 16-177,-84-23 0,101 40-402,0 1 1,0 4-1,-1 1 1,0 4-1,0 1 1,0 4-1,0 1 1,-103 21-1,66-2-57,0 4-1,2 4 1,1 4-1,-119 63 0,97-37-15,4 6-1,-106 83 1,132-84-15,4 3 0,-130 145 0,157-146-30,2 2 0,-79 145-1,87-134-55,-47 123 0,77-169 84,1 0 0,2 0 0,2 1-1,1 0 1,1 1 0,1 49 0,4-73 37,1 0 0,1 0 0,0 0-1,0-1 1,1 1 0,1-1 0,0 1-1,0-1 1,1 0 0,1-1 0,-1 1 0,2-1-1,0 0 1,0-1 0,0 0 0,17 15-1,-5-8 29,0-1 0,1-1-1,0-1 1,1-1-1,1-1 1,0 0-1,25 7 1,15 2 132,0-4 1,2-1-1,127 10 0,198-13 455,3-39-129,367-84-34,-678 95-345,0-4 0,102-39 0,-158 50-42,-1-2 0,-1-1 0,0 0 0,33-26 0,-47 31-30,0-1 0,0 0-1,-1 0 1,0-1 0,-1 0 0,0-1-1,-1 0 1,1 0 0,-2 0-1,0 0 1,0-1 0,4-13-1,-4 5-12,-2-1-1,1 0 1,-2 0 0,-1-1-1,0 1 1,-2 0-1,0 0 1,-1 0-1,-2 0 1,0 0 0,0 0-1,-10-22 1,-4-7-70,-3 1 0,-2 1 1,-49-75-1,12 37-158,-3 2 0,-5 4 0,-119-111 0,124 134-63,-77-53 1,112 90-37,0 1 1,-2 1-1,0 2 1,-1 1-1,-44-14 1,66 26-83,1 0 1,-1 0-1,0 1 1,0 0 0,0 0-1,1 1 1,-1 0 0,0 1-1,0 0 1,0 0-1,1 1 1,-1 0 0,-16 6-1,-33 21-3577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02.360"/>
    </inkml:context>
    <inkml:brush xml:id="br0">
      <inkml:brushProperty name="width" value="0.05" units="cm"/>
      <inkml:brushProperty name="height" value="0.05" units="cm"/>
      <inkml:brushProperty name="color" value="#FF0066"/>
    </inkml:brush>
  </inkml:definitions>
  <inkml:trace contextRef="#ctx0" brushRef="#br0">184 819 11674,'-16'-22'3135,"-20"-35"0,-8-29-1271,-19-91-4288,57 157 2348,1 0-1,0 0 1,2-1 0,0 1 0,1-1 0,1 1 0,3-24 0,-1 34 381,0 1 0,1-1 1,1 0-1,0 1 1,0 0-1,1 0 1,0 0-1,0 0 1,1 0-1,0 1 1,1 0-1,-1 0 1,2 0-1,-1 1 0,1 0 1,15-12-1,0 3-244,2 0 0,-1 1 0,2 1 0,0 2 0,1 0 0,0 2 0,0 0 0,1 2 0,0 1 0,45-5 0,-66 11-68,0 1-1,0 0 1,-1 0-1,1 1 1,0-1-1,0 1 0,0 1 1,0-1-1,-1 1 1,9 3-1,-10-3 0,-1 0-1,1 0 0,-1 1 0,0-1 0,0 1 0,0 0 0,0-1 1,-1 1-1,1 1 0,-1-1 0,0 0 0,0 0 0,0 1 0,0-1 1,0 1-1,1 6 0,1 4-13,-2 0-1,0-1 1,0 1 0,-1 0 0,-1 0-1,0 0 1,-1 0 0,-1 0-1,-5 24 1,-7 16-37,-23 57 0,37-109 58,-138 335-19,21-56 139,85-192-38,-26 114-1,30-76-82,-10 129 0,38-255-15,-1 0 0,1 0-1,0 0 1,0-1 0,0 1 0,0 0-1,0 0 1,0 0 0,0 0-1,0-1 1,0 1 0,0 0-1,1 0 1,-1 0 0,0-1-1,0 1 1,1 0 0,-1 0-1,1-1 1,-1 1 0,0 0-1,1-1 1,-1 1 0,2 0-1,-1-1-42,0 0-1,0 0 0,0 0 1,0 0-1,0 0 0,0-1 1,0 1-1,0 0 0,0-1 0,-1 1 1,1 0-1,0-1 0,0 0 1,0 1-1,0-1 0,-1 1 1,1-1-1,0 0 0,0 1 0,-1-1 1,2-1-1,11-13-1345,0-1-1,14-22 1,-17 23 512,0 0 1,2 1-1,17-18 0,-28 31 862,0 0 0,0 0-1,0 0 1,0 1-1,0-1 1,0 0 0,0 1-1,0-1 1,0 1-1,0-1 1,0 1-1,0-1 1,0 1 0,0 0-1,0-1 1,1 1-1,-1 0 1,0 0 0,2 0-1,-2 0 37,0 1-1,0-1 0,0 1 0,-1-1 1,1 1-1,0-1 0,0 1 1,-1-1-1,1 1 0,0 0 0,-1-1 1,1 1-1,-1 0 0,1 0 1,-1-1-1,1 1 0,-1 0 1,1 0-1,-1 1 0,3 6 154,-1 0 0,-1 0 0,1 0 0,-1 12 0,0-13-104,-1 18 186,-1 1-1,0 0 1,-2-1-1,-1 1 0,-1-1 1,-1 0-1,-2-1 1,0 1-1,-1-1 0,-2-1 1,-18 32-1,29-55-203,0 0 0,0 0 0,0 0 0,0 0 0,0 0 0,0 0 0,0 0 1,0 0-1,0 1 0,0-1 0,0 0 0,0 0 0,0 0 0,0 0 0,0 0 0,0 0 0,0 0 0,0 0 0,0 0 0,0 0 0,0 1 0,0-1 0,0 0 0,0 0 0,0 0 1,0 0-1,0 0 0,0 0 0,0 0 0,-1 0 0,1 0 0,0 0 0,0 0 0,0 0 0,0 0 0,0 0 0,0 0 0,0 0 0,0 0 0,0 0 0,0 0 0,-1 0 1,1 0-1,0 1 0,0-1 0,0 0 0,0-1 0,0 1 0,0 0 0,0 0 0,0 0 0,0 0 0,0 0 0,-1 0 0,1 0 0,0 0 0,0 0 0,0 0 0,0 0 0,0 0 1,0 0-1,0 0 0,0 0 0,0 0 0,0 0 0,0 0 0,0 0 0,-1-1 0,1-8 2118,3-13-714,1 11-1376,1 1 0,0 0 0,0 0 1,1 1-1,0 0 0,1 0 1,0 0-1,12-10 0,-15 15-62,0 0-1,0 1 0,1 0 1,-1 0-1,1 0 0,0 0 1,0 1-1,0-1 1,1 1-1,-1 1 0,0-1 1,1 1-1,10-2 1,-13 3-21,-1 0 1,1-1-1,-1 1 1,1 0-1,-1 0 1,1 1-1,-1-1 1,1 0-1,-1 1 1,1 0 0,-1-1-1,0 1 1,1 0-1,-1 0 1,0 0-1,0 1 1,0-1-1,1 1 1,-1-1-1,-1 1 1,1-1 0,0 1-1,0 0 1,-1 0-1,1 0 1,-1 0-1,1 0 1,1 5-1,-2-4-9,-1 0 0,1 1 0,-1-1 0,0 0-1,0 1 1,0-1 0,0 0 0,-1 1 0,1-1-1,-1 0 1,0 1 0,0-1 0,0 0 0,0 0-1,-1 0 1,1 0 0,-1 0 0,0 0 0,-3 4 0,-4 4 4,1 0 1,-2-1-1,-14 13 1,7-8 72,-1-2 0,0 0-1,-1-1 1,0-1 0,-1-1 0,-32 12 0,51-21-42,0-1 0,0 0 0,0 1 1,0-1-1,0 0 0,1 0 0,-1 0 1,0 0-1,0 0 0,0 0 1,0 0-1,0 0 0,0 0 0,0 0 1,0 0-1,0-1 0,0 1 0,0 0 1,0-1-1,1 1 0,-1 0 0,0-1 1,0 1-1,0-1 0,1 0 1,-1 1-1,0-1 0,0 0 0,1 1 1,-1-1-1,1 0 0,-1 0 0,1 1 1,-2-3-1,2 2-1,-1-1 0,1 0 0,-1 0 1,1 0-1,0 0 0,-1 0 0,1 1 0,0-1 0,0 0 0,0 0 1,1 0-1,-1 0 0,0 0 0,1 0 0,-1 0 0,2-1 0,0-1-98,0-1-1,0 1 1,0 0-1,1 1 1,0-1-1,0 0 1,0 1-1,0 0 0,0-1 1,1 1-1,0 1 1,-1-1-1,8-4 1,-3 4-547,0-1 0,0 1 0,0 0 1,1 1-1,-1 0 0,12-1 0,14-6-3368,-5-7-321</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00.529"/>
    </inkml:context>
    <inkml:brush xml:id="br0">
      <inkml:brushProperty name="width" value="0.05" units="cm"/>
      <inkml:brushProperty name="height" value="0.05" units="cm"/>
      <inkml:brushProperty name="color" value="#FF0066"/>
    </inkml:brush>
  </inkml:definitions>
  <inkml:trace contextRef="#ctx0" brushRef="#br0">3212 610 8978,'6'8'212,"18"29"7224,-27-40-5645,-17-20 975,-36-40-2938,-2 2-1,-3 3 0,-104-76 1,108 94 305,-2 2 1,-2 3-1,-1 3 1,-115-42 0,111 52-60,-2 3 1,0 2 0,-1 4-1,-1 2 1,-72 0 0,93 11-69,-1 3 1,2 2-1,-1 2 1,1 3-1,0 1 1,1 2-1,0 3 1,-68 32-1,38-9-2,-130 87-1,-54 76 12,150-103-25,5 6 0,-156 199 0,158-168-197,-127 219 0,210-317 107,1 1 1,2 1 0,2 1 0,-18 66-1,31-90 59,0 0-1,1 0 0,1 0 0,0 0 0,1 0 0,1 0 0,4 22 1,-3-26 23,2-1 0,-1 1 0,2-1 0,0 0 0,0 0 0,1 0 0,0-1 0,1 0 0,0 0 0,10 10 0,-1-4 19,1 0 0,1-2 0,0 0 0,1-1-1,0-1 1,38 19 0,-8-9 67,98 32 0,-61-31 39,131 21 0,97-9 108,447 5 223,-395-45-353,-8-34-46,-277 22-9,122-39 0,-153 38 12,-1-3-1,-2-1 0,69-42 0,-87 43 8,-1-1 0,-1-1 0,-1-1 1,-1-2-1,-1 0 0,-1-2 0,32-48 0,-36 44 9,0-1-1,-2 0 0,-2-1 0,-1 0 0,16-58 0,-19 43 19,-2-2 0,-1 1-1,0-81 1,-9 58-14,-4 0 0,-17-95 0,-50-138 37,-9 64-64,56 186-42,-1 0-1,-38-57 0,53 94 10,0 0-1,-1 1 0,-1 0 1,-1 0-1,0 2 0,-1 0 1,-1 1-1,0 0 0,-24-15 1,8 13-15,-1 1 0,0 1 1,-1 2-1,-1 1 0,0 2 1,0 2-1,-1 1 0,-43-2 1,-290 9-247,343 0 235,-220 18-2365,-307 65-1,417-60-1370,12-8-138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03.207"/>
    </inkml:context>
    <inkml:brush xml:id="br0">
      <inkml:brushProperty name="width" value="0.05" units="cm"/>
      <inkml:brushProperty name="height" value="0.05" units="cm"/>
      <inkml:brushProperty name="color" value="#FF0066"/>
    </inkml:brush>
  </inkml:definitions>
  <inkml:trace contextRef="#ctx0" brushRef="#br0">46 548 8682,'-6'-16'7969,"3"-11"-8436,1 3 581,-2-4 958,-16-53-1,17 71-640,1 0 0,0 0 0,0-1 0,1 1 0,1 0 0,0-1 0,0 1 0,1-1 0,0 1 0,1 0 0,3-11 0,-2 9-450,1 1 0,1 0 0,0 0 0,0 0 0,1 1 0,1-1 0,-1 1 0,2 1 1,-1-1-1,1 1 0,1 1 0,0-1 0,0 2 0,17-13 0,-4 8-7,1 1-1,0 0 1,0 2-1,1 1 1,0 1 0,0 1-1,1 1 1,0 1 0,0 1-1,30 0 1,-17 4 9,0 0-1,-1 3 1,1 1 0,-1 2 0,0 1-1,41 16 1,-67-21-7,0 1 1,-1 1-1,1 0 0,-1 1 0,0 0 0,13 10 1,-21-14 4,1 0 0,-1 0-1,-1 1 1,1-1 0,0 0 0,0 1 0,-1-1 0,0 1 0,1 0 0,-1-1 0,0 1 0,0 0 0,-1 0 0,1 0 0,0 0 0,-1 0 0,0-1 0,0 1 0,0 0 0,0 0 0,0 0 0,0 0 0,-1 0 0,1 0 0,-3 4 0,0 4-40,-1-1 0,-1 1 0,0-1 0,-1 0 0,-7 11 0,-122 151-234,69-94 302,17-17 30,3 2-1,-49 88 1,79-119-28,0 0 0,2 1-1,2 1 1,1 0 0,1 1 0,2 0 0,-4 46 0,9-42 7,1-1 0,3 1-1,1 0 1,2 0 0,2 0 0,1-1 0,2 0 0,1-1-1,2 0 1,22 45 0,-29-71-57,2 0 1,-1 0-1,1 0 0,1-1 0,0 0 1,11 10-1,-16-16-77,1-1 0,-1 0 1,1-1-1,0 1 0,0 0 0,0-1 1,0 0-1,0 0 0,0 0 0,0-1 1,1 1-1,-1-1 0,1 0 0,-1 0 1,1-1-1,-1 1 0,1-1 0,0 0 1,-1 0-1,7-2 0,-1 0-464,-1-2 0,0 1 1,0-1-1,-1 0 0,1-1 0,-1 1 0,0-2 1,0 1-1,-1-1 0,1-1 0,-1 1 0,11-14 1,4-6-2230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09:49.203"/>
    </inkml:context>
    <inkml:brush xml:id="br0">
      <inkml:brushProperty name="width" value="0.05" units="cm"/>
      <inkml:brushProperty name="height" value="0.05" units="cm"/>
      <inkml:brushProperty name="color" value="#FF0066"/>
    </inkml:brush>
  </inkml:definitions>
  <inkml:trace contextRef="#ctx0" brushRef="#br0">1 55 5817,'6'-14'1953,"0"2"-1705,-6-2-1641,-1 0-1351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03.563"/>
    </inkml:context>
    <inkml:brush xml:id="br0">
      <inkml:brushProperty name="width" value="0.05" units="cm"/>
      <inkml:brushProperty name="height" value="0.05" units="cm"/>
      <inkml:brushProperty name="color" value="#FF0066"/>
    </inkml:brush>
  </inkml:definitions>
  <inkml:trace contextRef="#ctx0" brushRef="#br0">149 0 6489,'25'114'2425,"-19"-77"183,2 3-1431,-1-8-793,3-4-16,-12-10-104,7-4 104,-8-4-24,-2 0 128,-7-4-40,3 6 88,-14-7-160,-3-2-87,-5-10-361,-18-28-3161,0-19 840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2.841"/>
    </inkml:context>
    <inkml:brush xml:id="br0">
      <inkml:brushProperty name="width" value="0.05" units="cm"/>
      <inkml:brushProperty name="height" value="0.05" units="cm"/>
      <inkml:brushProperty name="color" value="#FF0066"/>
    </inkml:brush>
  </inkml:definitions>
  <inkml:trace contextRef="#ctx0" brushRef="#br0">157 94 9114,'1'-2'766,"0"-1"-1,-1 1 1,1-1 0,0 0-1,-1 1 1,0-1-1,1 0 1,-1-3 0,1 15-749,0 0-1,-1 1 1,0-1 0,-2 19 0,-1 4-19,-76 427-3,8-79-135,67-357 120,3-16 14,-1 1 0,1-1-1,1 1 1,-1 0 0,1 0-1,1-1 1,1 13-1,-2-19 9,0-1 0,0 1-1,0-1 1,1 1 0,-1-1-1,0 1 1,0-1 0,0 1-1,0-1 1,1 1 0,-1-1-1,0 1 1,1-1 0,-1 1-1,0-1 1,1 0 0,-1 1-1,1-1 1,-1 1 0,0-1-1,1 0 1,-1 0 0,1 1-1,-1-1 1,1 0 0,-1 0-1,1 1 1,-1-1 0,1 0-1,-1 0 1,1 0-1,-1 0 1,1 0 0,0 0-1,-1 0 1,1 0 0,-1 0-1,1 0 1,-1 0 0,1 0-1,-1 0 1,1-1 0,-1 1-1,1 0 1,-1 0 0,1-1-1,-1 1 1,1 0 0,-1 0-1,1-1 1,26-22 119,-24 19-100,13-13 62,-1-2-1,-2 0 1,1 0-1,-2-1 1,18-40-1,-18 35-25,115-289 233,-101 236-364,-4-1 0,-3 0 0,-4-2 0,6-103 0,-20 164 64,-1 14 4,1 0 0,-1 0-1,1 0 1,0 0 0,0 0 0,4-11 0,-4 16 6,-1 1 0,0-1-1,0 1 1,0 0 0,1-1 0,-1 1 0,0-1 0,1 1 0,-1 0 0,0-1-1,1 1 1,-1 0 0,0-1 0,1 1 0,-1 0 0,1-1 0,-1 1-1,0 0 1,1 0 0,-1 0 0,1-1 0,-1 1 0,1 0 0,-1 0-1,1 0 1,-1 0 0,1 0 0,-1 0 0,2 0 0,15 8-44,11 21-33,-27-28 77,8 10-31,0 1 0,-1 1 0,0-1 0,-1 1 0,10 27 0,18 77-35,0-3-11,-34-112 79,-1-1 0,1 1-1,-1-1 1,1 1-1,-1-1 1,1 1-1,0-1 1,0 1-1,0-1 1,0 0 0,0 1-1,0-1 1,0 0-1,0 0 1,1 0-1,-1 0 1,2 1 0,-2-2 4,1 0 1,-1 0 0,1-1-1,-1 1 1,1 0 0,-1-1-1,1 1 1,-1-1-1,1 1 1,-1-1 0,0 0-1,1 0 1,-1 0 0,0 0-1,0 0 1,1 0 0,-1 0-1,0 0 1,1-1 0,17-17 31,0-1 0,-2 0 0,0-1 0,19-33 0,-14 17-6,-2-1 0,16-42 1,-25 44-33,-8 25-16,1 0 1,0 1 0,9-18-1,-13 28 15,0-1 1,0 1-1,0 0 0,0 0 0,0 0 1,0 0-1,0 0 0,0 0 0,0 0 0,0 0 1,0 0-1,0 0 0,0 0 0,0 0 1,0 0-1,0 0 0,1 0 0,-1 0 1,0 0-1,0 0 0,0 0 0,0 0 0,0 0 1,0 0-1,0 0 0,0 0 0,0 0 1,0 0-1,0 0 0,0 0 0,1 0 1,-1 0-1,0 0 0,0 0 0,0 0 0,0 0 1,0 0-1,0 0 0,0 0 0,0 0 1,0 0-1,0 0 0,0 0 0,0 0 1,0 0-1,0 0 0,0 0 0,0 1 0,0-1 1,1 0-1,-1 0 0,0 0 0,0 0 1,0 0-1,0 0 0,0 0 0,0 0 1,0 0-1,0 0 0,0 0 0,0 0 0,0 0 1,0 1-1,0-1 0,0 0 0,0 0 1,0 0-1,0 0 0,0 0 0,1 11-32,1 13-19,-24 254-161,2-27 291,19-195-346,2-1 0,12 84 1,-11-126-483,1 1 0,0 0 0,1-1 0,8 19-1,4-2-1965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3.321"/>
    </inkml:context>
    <inkml:brush xml:id="br0">
      <inkml:brushProperty name="width" value="0.05" units="cm"/>
      <inkml:brushProperty name="height" value="0.05" units="cm"/>
      <inkml:brushProperty name="color" value="#FF0066"/>
    </inkml:brush>
  </inkml:definitions>
  <inkml:trace contextRef="#ctx0" brushRef="#br0">266 559 8914,'0'2'288,"0"0"0,0 0 0,-1-1 0,1 1 0,-1 0-1,1-1 1,-1 1 0,1-1 0,-1 1 0,0-1 0,0 1 0,0-1 0,0 1 0,0-1 0,0 0 0,0 1 0,-1-1 0,-1 1 0,2 0 41,3-4-60,5-3-234,0-1 0,0 0-1,-1 0 1,7-7 0,10-15-6,-1 0 0,26-46 1,-24 32-19,32-80 1,-50 106 22,-1 1 0,-1-1 0,0 0 0,-1-1 0,0 1 0,-2 0 0,0-1 0,-2-30 0,0 42 5,0-1-1,0 1 1,-1 0-1,1 0 1,-1-1-1,0 1 1,-1 0-1,1 0 1,-6-6-1,7 9-23,0 0 0,-1 0 0,0 0 0,1 1 0,-1-1 0,0 0 0,0 1 0,0 0 0,0-1 0,0 1 0,0 0 0,-1 0 0,1 0 0,0 1 0,0-1 0,-1 0 0,1 1 0,0-1 0,-1 1 0,1 0 0,-1 0 0,1 0 0,0 0 0,-5 1 0,-1 1-2,1 0-1,-1 1 1,0 0-1,1 1 1,-1-1-1,1 2 1,0-1-1,1 1 1,-1 0-1,1 0 1,0 0-1,0 1 1,-6 7-1,-10 15 8,-33 52 0,52-75-16,-34 60-21,3 2-1,-50 139 1,63-142-203,-21 106 0,38-147 8,-2 32 1,6-49 133,0 1 0,0-1-1,1 0 1,0 1 0,0-1 0,0 0-1,1 1 1,4 9 0,-6-15 15,1 1 1,0 0-1,0-1 0,0 1 1,0-1-1,0 1 1,1-1-1,-1 1 0,0-1 1,1 0-1,-1 0 1,1 1-1,-1-1 0,1 0 1,0 0-1,-1-1 1,1 1-1,0 0 0,0-1 1,-1 1-1,1-1 1,3 1-1,-1-1-234,1 0 0,0 0 0,-1 0 0,1-1 0,-1 1 0,1-1 0,8-3 0,47-23-2267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3.756"/>
    </inkml:context>
    <inkml:brush xml:id="br0">
      <inkml:brushProperty name="width" value="0.05" units="cm"/>
      <inkml:brushProperty name="height" value="0.05" units="cm"/>
      <inkml:brushProperty name="color" value="#FF0066"/>
    </inkml:brush>
  </inkml:definitions>
  <inkml:trace contextRef="#ctx0" brushRef="#br0">547 11 8842,'6'-8'3578,"-10"5"-997,2 3-2439,-1 1-1,1-1 1,0 1 0,0 0 0,0-1-1,0 1 1,1 0 0,-1 0-1,-3 2 1,-391 314-1069,267-206 402,267-175-123,-94 44 697,58-16 1,-87 31-38,-1 2-1,1-1 0,0 2 1,0 0-1,0 1 0,0 1 0,0 0 1,21 3-1,-32-3-10,0 1 0,1 0 0,-1 0 0,0 1 0,0-1 0,0 1 0,0 0 0,0 0 0,0 0 0,0 0 0,-1 1 0,1 0 1,-1-1-1,0 1 0,0 1 0,0-1 0,0 0 0,0 1 0,-1-1 0,1 1 0,-1 0 0,0 0 0,0 0 0,-1 0 0,1 0 0,-1 0 0,2 8 0,-2-4-17,-1 1 0,0-1 0,0 0 0,-1 1 1,0-1-1,0 0 0,-1 0 0,0 0 0,0 0 0,-1 0 0,0 0 0,0 0 0,-1-1 1,-4 7-1,-9 11-133,0-1 1,-1-1-1,-2-1 1,0-1-1,-32 26 1,-2-5-2151,-73 45 0,40-36-521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4.208"/>
    </inkml:context>
    <inkml:brush xml:id="br0">
      <inkml:brushProperty name="width" value="0.05" units="cm"/>
      <inkml:brushProperty name="height" value="0.05" units="cm"/>
      <inkml:brushProperty name="color" value="#FF0066"/>
    </inkml:brush>
  </inkml:definitions>
  <inkml:trace contextRef="#ctx0" brushRef="#br0">478 1 5665,'0'2'388,"0"1"-1,0-1 0,-1 1 1,1-1-1,-1 0 1,0 1-1,0-1 0,0 0 1,0 1-1,0-1 1,0 0-1,-1 0 1,1 0-1,-1 0 0,1 0 1,-4 2-1,-1 1 256,0-1 0,0 1 1,-1-1-1,-7 3 0,-9 6-603,-27 19-10,1 2-1,3 3 1,0 2-1,3 1 1,1 2-1,-38 53 1,71-85-132,2 1 1,0 0-1,-7 15 0,13-25 84,1-1-1,0 1 0,-1-1 1,1 1-1,0 0 1,-1 0-1,1-1 0,0 1 1,0 0-1,0-1 0,-1 1 1,1 0-1,0 0 1,0-1-1,0 1 0,0 0 1,0 0-1,1-1 1,-1 1-1,0 0 0,0 0 1,0-1-1,1 1 0,-1 0 1,0-1-1,1 2 1,0-1-3,0-1 1,0 1-1,0-1 1,0 1-1,0-1 1,0 0-1,0 1 1,0-1-1,0 0 1,0 0-1,0 0 1,0 0-1,1 0 1,-1 0-1,0 0 1,1 0-1,6-1-63,1-1-1,-1 0 0,11-4 1,98-48-171,-21 8 374,-92 45-98,0-1 0,0 1 1,0 0-1,0 0 1,0 0-1,0 0 1,4 0-1,-7 1-14,-1 0 0,1 0 1,-1 0-1,1 1 0,0-1 0,-1 0 0,1 0 1,-1 0-1,1 0 0,-1 1 0,1-1 0,-1 0 0,1 1 1,-1-1-1,1 0 0,-1 1 0,1-1 0,-1 0 1,1 1-1,-1-1 0,1 2 0,-1-1 3,1 0 0,-1 0 0,0 1 0,1-1 0,-1 0 0,0 0 0,0 1 0,0-1 0,0 0 0,0 1 0,0-1 0,0 0 0,-1 0-1,1 2 1,-6 19 57,-1 0 0,-1-1 0,-21 39 0,-42 54-216,55-92-623,-1-1-1,-1-1 1,-1 0 0,-1-2-1,-29 22 1,4-5-2172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4.684"/>
    </inkml:context>
    <inkml:brush xml:id="br0">
      <inkml:brushProperty name="width" value="0.05" units="cm"/>
      <inkml:brushProperty name="height" value="0.05" units="cm"/>
      <inkml:brushProperty name="color" value="#FF0066"/>
    </inkml:brush>
  </inkml:definitions>
  <inkml:trace contextRef="#ctx0" brushRef="#br0">395 47 7682,'-73'20'7961,"54"-14"-7971,3-2-34,1 1 0,0 0 1,-22 12-1,23-9-40,0 1 0,0 0 0,1 1 0,0 0-1,0 1 1,1 0 0,1 1 0,-18 24 0,16-17 53,0 1 0,2 1-1,1 0 1,0 0 0,-10 36 0,18-52 25,0 1 1,0-1 0,1 1-1,0 0 1,1-1 0,-1 1-1,1 0 1,0 7 0,0-13 3,0 1-1,0-1 1,1 1 0,-1-1 0,0 1 0,0-1-1,0 1 1,1-1 0,-1 0 0,0 1 0,0-1-1,1 1 1,-1-1 0,0 0 0,1 1-1,-1-1 1,1 0 0,-1 1 0,0-1 0,1 0-1,-1 1 1,1-1 0,-1 0 0,1 0 0,-1 0-1,1 1 1,-1-1 0,1 0 0,-1 0 0,1 0-1,-1 0 1,1 0 0,-1 0 0,1 0 0,-1 0-1,1 0 1,-1 0 0,1 0 0,-1 0 0,1-1-1,-1 1 1,0 0 0,1 0 0,-1 0 0,1-1-1,0 1 1,24-16-52,-23 15 48,25-21-5,-1-1-1,40-45 1,40-62-3,-46 55-60,-38 47 20,-4 4-52,33-31 0,-51 55 102,0 0 1,0 0 0,0 0-1,0 0 1,0-1-1,1 1 1,-1 0 0,0 0-1,0 0 1,0 0 0,1 0-1,-1-1 1,0 1 0,0 0-1,0 0 1,1 0-1,-1 0 1,0 0 0,0 0-1,1 0 1,-1 0 0,0 0-1,0 0 1,0 0 0,1 0-1,-1 0 1,0 0-1,0 0 1,1 0 0,-1 0-1,0 0 1,0 0 0,0 0-1,1 0 1,-1 1 0,0-1-1,1 0 1,2 10-60,-2 19 26,-1-26 30,-1 27-59,-1-3-49,1 0-1,2 0 1,0 0-1,2 0 1,10 42-1,-12-66-118,-1-1-1,1 1 0,0-1 1,-1 1-1,1-1 1,0 1-1,1-1 1,-1 0-1,0 1 1,1-1-1,-1 0 1,1 0-1,-1 0 1,1 0-1,0-1 1,0 1-1,0 0 0,0-1 1,0 1-1,1-1 1,3 2-1,28-4-3276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5.456"/>
    </inkml:context>
    <inkml:brush xml:id="br0">
      <inkml:brushProperty name="width" value="0.05" units="cm"/>
      <inkml:brushProperty name="height" value="0.05" units="cm"/>
      <inkml:brushProperty name="color" value="#FF0066"/>
    </inkml:brush>
  </inkml:definitions>
  <inkml:trace contextRef="#ctx0" brushRef="#br0">849 0 7522,'-60'62'4570,"-67"74"-2195,64-59-2291,16-22-557,-57 89 1,101-141 436,1 1-33,0-1 0,-1 1 0,1 0 0,0-1 1,1 1-1,-1 0 0,1 0 0,-1 0 0,0 9 0,2-13 55,0 0-1,0 0 0,0 1 1,0-1-1,0 0 0,0 1 1,0-1-1,0 0 0,0 1 1,0-1-1,0 0 0,1 0 1,-1 1-1,0-1 0,0 0 1,0 0-1,0 1 0,1-1 1,-1 0-1,0 0 0,0 1 1,0-1-1,1 0 0,-1 0 0,0 0 1,0 1-1,1-1 0,-1 0 1,0 0-1,0 0 0,1 0 1,-1 0-1,0 0 0,1 0 1,-1 0-1,0 0 0,1 1 1,-1-1-1,16-6-314,13-15-33,162-172 357,-164 163 179,-9 10 208,0 0 1,-2-1-1,-1-1 1,0 0-1,-2-2 1,20-45-1,-32 86 17,-11 33-306,-26 76 1,21-79-61,-120 361-158,105-331-174,-4-1-1,-3-1 0,-55 81 0,77-133 190,-2 0-1,0-1 1,-1-1 0,-2-1-1,-34 29 1,47-44 130,-1 0 0,1 0-1,-1-1 1,0 0 0,0 0 0,-1-1-1,1 0 1,-1 0 0,-13 1 0,15-3 53,1-1 1,-1 0 0,1 0 0,-1-1 0,1 1 0,0-2 0,-1 1 0,1-1 0,0 0 0,0 0-1,-1 0 1,2-1 0,-1 0 0,-9-6 0,7 2 22,0 1 1,0-1-1,1 0 1,0-1-1,1 1 0,0-1 1,0-1-1,0 1 1,1-1-1,0 0 0,1 0 1,0-1-1,1 1 1,0-1-1,0 0 0,1 1 1,-2-14-1,3 12-79,0 0 0,0 0-1,1 0 1,1 1 0,0-1 0,0 0-1,1 0 1,0 0 0,1 1 0,0-1-1,1 1 1,0 0 0,1 0 0,0 0-1,12-17 1,-11 20-15,0 0 0,0 1-1,0 0 1,1 0 0,0 1-1,0-1 1,1 2 0,0-1-1,-1 1 1,1 0 0,1 1-1,-1-1 1,0 2 0,1-1-1,13-1 1,-9 3-2,-1 0-1,1 0 1,0 1-1,-1 1 1,1 0 0,0 1-1,-1 0 1,0 1 0,1 1-1,11 4 1,77 38-100,-59-26-36,88 30 1,-116-46 107,-1-1 0,1 0 0,1-1 0,-1 0 0,0-2 0,0 1 0,0-2 0,0 0 0,1 0 0,24-7 0,-20 2 14,-1-1 1,0 0-1,-1-1 1,0-1-1,0-1 1,-1 0-1,19-15 0,-15 7 68,0 0-1,-2-1 0,0-1 0,24-36 0,-12 8 192,-2-1 0,-3-2 0,-2 0 0,22-72 0,-40 108-182,0-1 0,-1 0 0,-1 1 1,2-19-1,-5 32-67,0 1 0,0-1-1,0 1 1,0-1 0,0 1 0,0-1 0,0 1 0,0-1 0,0 1 0,-1-1 0,1 1-1,-1 0 1,1-1 0,-1 1 0,0-1 0,1 1 0,-1 0 0,0 0 0,0-1 0,0 1-1,-1-1 1,1 1-11,-1 1 1,1-1-1,0 1 0,0-1 0,-1 1 0,1 0 1,0 0-1,0 0 0,-1 0 0,1 0 0,0 0 0,-1 0 1,1 0-1,0 0 0,0 0 0,-1 1 0,1-1 1,0 1-1,-2 0 0,-5 2-103,0 1 0,1 1 0,-1 0 0,1 0 0,-12 11 0,-91 105-3783,49-46 1155</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6.025"/>
    </inkml:context>
    <inkml:brush xml:id="br0">
      <inkml:brushProperty name="width" value="0.05" units="cm"/>
      <inkml:brushProperty name="height" value="0.05" units="cm"/>
      <inkml:brushProperty name="color" value="#FF0066"/>
    </inkml:brush>
  </inkml:definitions>
  <inkml:trace contextRef="#ctx0" brushRef="#br0">425 11 9666,'53'-11'3129,"-64"16"641,-22 11-4156,-3 1-28,-16 7 32,-108 55-470,132-63 822,1 0-1,1 1 1,-40 35 0,62-47 42,-1-1 1,1 1-1,0 0 1,0 0-1,1 1 1,-1-1-1,-4 11 1,8-15-12,-1 0 1,1 0 0,0 0-1,-1 0 1,1 0 0,0 0 0,0 1-1,0-1 1,0 0 0,0 0-1,0 0 1,0 0 0,0 0 0,0 0-1,1 0 1,-1 0 0,0 0 0,1 0-1,-1 0 1,1 0 0,0 1-1,0-1-3,0 0 1,1 0-1,-1 0 0,1 0 0,-1 0 0,1 0 0,-1-1 0,1 1 0,-1 0 0,1-1 0,0 0 0,-1 1 0,1-1 0,0 0 0,-1 0 0,1 1 0,3-2 0,24-1 3,-1-1-1,1-1 0,-1-2 1,0-1-1,33-13 0,11-2 29,-60 19-22,208-52 167,-182 48-117,1 1 0,0 2 0,70 1 1,-102 3-51,0 1 0,-1 0 0,1 0 0,0 1 1,0-1-1,0 2 0,-1-1 0,1 1 1,-1 0-1,0 0 0,1 0 0,-2 1 1,7 5-1,-8-6-6,0 1-1,-1 0 1,1 0-1,-1 1 1,0-1 0,0 1-1,0-1 1,-1 1 0,0 0-1,0 0 1,0 0-1,0 0 1,-1 1 0,0-1-1,0 0 1,0 10 0,-1 1-26,-1-1 0,-1 1 0,0-1 0,-1 0 0,-1 0 0,0 0 0,-1-1 1,-1 1-1,0-1 0,-1 0 0,-1 0 0,0-1 0,-12 16 0,-5 3-313,-1-2 0,-1 0 0,-58 48 0,64-61-845,-24 15 0,-25 7-1045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16.568"/>
    </inkml:context>
    <inkml:brush xml:id="br0">
      <inkml:brushProperty name="width" value="0.05" units="cm"/>
      <inkml:brushProperty name="height" value="0.05" units="cm"/>
      <inkml:brushProperty name="color" value="#FF0066"/>
    </inkml:brush>
  </inkml:definitions>
  <inkml:trace contextRef="#ctx0" brushRef="#br0">0 219 9122,'22'49'7840,"-14"-30"-7029,12 33-1,-13-20-837,-2 1 1,-1 0 0,-1-1 0,-2 36 0,3 47-1574,-3-108 1463,1 13-306,1 0-1,5 22 1,-7-38 382,0 0 0,0 0 0,1 0-1,-1-1 1,1 1 0,0 0 0,0-1-1,0 1 1,0-1 0,1 0 0,-1 1-1,1-1 1,0 0 0,0-1 0,0 1 0,0 0-1,5 2 1,-6-4 65,1-1 0,0 1 1,-1-1-1,1 1 0,-1-1 0,1 0 0,0 0 1,-1 0-1,1 0 0,0-1 0,-1 1 0,1-1 0,0 1 1,-1-1-1,1 0 0,-1 0 0,1 0 0,-1-1 0,0 1 1,0 0-1,1-1 0,-1 0 0,2-1 0,8-8 195,0 0 0,17-20 0,-25 26-145,27-32 384,-2 0 1,-1-3-1,27-49 0,-43 67-340,-1-1 1,-1-1-1,-2 0 0,0 0 0,-1 0 0,-1-1 0,4-46 0,-11 43-97,1 26-57,2 18-28,4 37-461,23 86-1,-19-106 159,0-1-1,2-1 1,27 52-1,-35-76 302,0-1-1,1 1 0,-1-1 0,1 1 0,0-2 0,1 1 0,-1 0 0,9 5 0,-12-10 82,0 1 0,1-1 1,-1 0-1,1 0 0,-1 0 0,1 0 1,-1 0-1,1 0 0,-1-1 1,1 1-1,0-1 0,-1 0 0,1 0 1,0 0-1,-1 0 0,1 0 0,0 0 1,-1-1-1,1 0 0,-1 1 1,1-1-1,-1 0 0,1 0 0,-1 0 1,5-3-1,1-2 138,0 0 0,-1-1 0,0 0 0,0 0 0,0-1 0,-1 0 0,6-10 0,-8 14-49,15-27 442,-1 1 0,-1-2 0,-2-1 0,-1 0 0,-2 0 0,12-48 0,29-211 876,-52 284-1398,6-59-863,-9 80-1861,-4 4 667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29.265"/>
    </inkml:context>
    <inkml:brush xml:id="br0">
      <inkml:brushProperty name="width" value="0.05" units="cm"/>
      <inkml:brushProperty name="height" value="0.05" units="cm"/>
      <inkml:brushProperty name="color" value="#FF0066"/>
    </inkml:brush>
  </inkml:definitions>
  <inkml:trace contextRef="#ctx0" brushRef="#br0">3209 20 6457,'-5'10'6178,"-17"11"-7513,10-10 3627,12-11-2262,0 0 0,-1 0 0,1 1-1,0-1 1,-1 0 0,1 0 0,-1 0 0,1 0-1,0 0 1,-1 1 0,1-1 0,-1 0 0,1 0-1,0 0 1,-1 0 0,1 0 0,-1 0-1,1-1 1,0 1 0,-1 0 0,1 0 0,-1 0-1,1 0 1,0 0 0,-1 0 0,1-1 0,0 1-1,-1 0 1,1 0 0,-1-1 0,-10-4 217,-12-4-71,1 0-96,1 1 0,-1 1 1,0 1-1,-1 1 0,0 0 0,1 2 0,-45 0 1,-166 22 42,-8 19-164,138-20 40,-313 25 17,301-43 199,-139-16-1,185 10-76,-277-18 547,247 25-609,0 3 0,1 6-1,0 3 1,1 5 0,0 3-1,2 5 1,-93 39 0,153-50-11,1-1 113,0-1 0,-56 13 0,87-25-67,0-1 0,0 1 0,1-1 0,-1 0 0,0 0 0,0 0 0,0 0 0,1-1 0,-1 1 0,0-1 1,1 1-1,-1-1 0,0 0 0,1 0 0,-1 0 0,-4-3 0,6 3-32,0 0 0,0 1 0,1-1 0,-1 0 0,0 0 0,1 0 0,-1 0 0,0 0 0,1 0 0,-1 0 0,1 0 0,0 0-1,-1 0 1,1 0 0,0 0 0,0 0 0,-1-3 0,1 2-25,0 0-1,1-1 1,-1 1 0,1 0-1,-1 0 1,1-1-1,0 1 1,0 0 0,0 0-1,0 0 1,2-3-1,2-2-20,0 1-1,0 0 0,1 1 0,0-1 0,0 1 1,0 0-1,0 1 0,1-1 0,0 1 0,12-5 1,2 0-54,0 1 0,38-9 0,-27 10 17,1 1 0,0 2 0,1 2 0,51 2 0,-35 4 0,-1 2 0,72 18 0,3 13 18,177 78 0,-146-49 23,148 61 52,-226-98-64,2-4-1,0-2 1,1-5 0,116 13 0,-95-24 45,1-5-1,-1-5 1,162-24 0,250-90 46,-418 91-97,342-106 2,-392 114 20,-117 35-476,-320 54 407,-378-28-1826,672-43-490,1-3 0,-139-23 0,118-3-1374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5T08:10:15.313"/>
    </inkml:context>
    <inkml:brush xml:id="br0">
      <inkml:brushProperty name="width" value="0.05" units="cm"/>
      <inkml:brushProperty name="height" value="0.05" units="cm"/>
      <inkml:brushProperty name="color" value="#FF0066"/>
    </inkml:brush>
  </inkml:definitions>
  <inkml:trace contextRef="#ctx0" brushRef="#br0">1 87 6625,'5'0'136,"29"-6"1012,-32 5-1029,0 0 0,-1 0 0,1 0 0,0 0 0,-1-1 0,1 1 0,0 0 0,-1-1 0,0 1 0,1-1 0,-1 1 0,0-1 0,0 0 0,2-3 0,0-1 29,0 1-1,1-1 1,0 1-1,0 0 1,0 0-1,0 1 1,1-1-1,0 1 1,8-6-1,-12 10 115,1 0 0,-1-1 0,1 1 0,0 0 0,-1 0 0,1 0 0,0 0 0,-1 0 1,1 0-1,0 1 0,-1-1 0,1 0 0,-1 1 0,1-1 0,-1 1 0,1 0 0,-1 0 0,2 0 0,18 6-233,-16-7-451,6 0-3160,-8-2 1363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33.184"/>
    </inkml:context>
    <inkml:brush xml:id="br0">
      <inkml:brushProperty name="width" value="0.05" units="cm"/>
      <inkml:brushProperty name="height" value="0.05" units="cm"/>
      <inkml:brushProperty name="color" value="#FF0066"/>
    </inkml:brush>
  </inkml:definitions>
  <inkml:trace contextRef="#ctx0" brushRef="#br0">3997 157 9578,'21'2'1985,"1"-2"0,34-3 0,42-10-1258,-21 1-4014,-69 12 1634,-22 2 1258,-13 2 554,-561 73 6079,123-21-5838,96 13-328,205-36-16,-12 2 41,-211 40 167,-102 0-43,463-72-213,-102 15 72,-188 1 0,297-19 70,1-1 1,-1-1-1,0-1 1,0-1-1,1 0 0,0-1 1,0-1-1,0-1 1,1-1-1,0 0 0,0-1 1,-23-17-1,30 19-71,0-1-1,1 0 1,0 0-1,1-1 1,0 0-1,-14-21 1,19 26-1736,12 7 646,8-3 967,1 0 0,-1-2 0,1 0 0,-1-1 0,0 0 0,0-1 0,21-9 0,-32 11 34,0 1-1,0 0 1,0 1-1,0-1 1,0 1-1,8 1 0,-1-1-139,-43 13 269,5-8-145,-29 11-1,33-9 8,-1-2 0,-31 6-1,-102-3 332,34-4-253,107-3-63,1 2-1,-1 0 1,1 1 0,0 0-1,0 1 1,0 1 0,-18 9-1,26-12 3,-1-1 10,-1 1 0,1-1 0,-1-1 0,1 1 0,-1-1 0,0-1 0,-8 1 1,-51-4-372,37-1 383,1-1-1,0-2 1,0 0-1,-30-14 1,52 19-37,1 0 1,-1-1 0,1 1-1,0-1 1,0 0 0,0-1-1,0 1 1,1-1 0,-1 0-1,1 0 1,0-1 0,-4-5-1,8 10 15,0 0 0,0 0 0,0 0 0,0 0 0,0 0-1,0 0 1,0-1 0,0 1 0,-1 0 0,1 0-1,0 0 1,0 0 0,0 0 0,0 0 0,0 0 0,0-1-1,0 1 1,0 0 0,0 0 0,0 0 0,0 0-1,1 0 1,-1 0 0,0 0 0,0-1 0,0 1 0,0 0-1,0 0 1,0 0 0,0 0 0,0 0 0,0 0-1,0 0 1,0 0 0,0 0 0,0-1 0,1 1-1,-1 0 1,0 0 0,0 0 0,0 0 0,0 0 0,0 0-1,0 0 1,0 0 0,0 0 0,1 0 0,8 0-16,26 6 4,54 18 0,11 3-36,-33-14 34,0-2-1,0-4 0,1-3 0,0-3 0,100-10 0,337-76 263,-442 72-200,67-13-18,152-10 0,-231 33-18,0 2-1,0 3 0,0 2 1,0 2-1,-1 2 0,59 17 0,-63-10-18,1-3-1,78 10 0,-109-20 21,1-1 1,-1-1-1,1-1 1,-1 0-1,1-1 1,-1-1-1,0 0 1,0-2-1,0 1 1,0-2-1,19-9 1,-32 13 9,-2 2-1,1-1 0,0 0 0,-1 1 0,1-1 0,0 0-1,-1 0 1,1 0 0,-1 0 0,0 0 0,1 0 0,-1-1 0,0 1 0,0 0 0,1-1 0,-1 1 0,0-1 0,0 1 0,-1-1 0,2-3 0,-12 2 798,-85-7-637,-116 4 0,121 7-181,-410-11 24,164-34-308,305 39 228,-575-62-1451,289 66 55,-43-4 1134,352 4 321,-31-4 21,36 5-38,0-1 0,1 1 0,-1-1 0,1 0 0,-1 0 0,1 0 0,-1-1 0,1 1 0,0 0 0,-1-1 0,-3-3 0,6 4 1,-1 1 1,1-1 0,-1 0-1,1 0 1,0 0 0,-1 1-1,1-1 1,0 0-1,-1 0 1,1 0 0,0 0-1,0 0 1,0 0 0,0 0-1,0 0 1,0 0 0,0 1-1,0-1 1,0 0-1,0 0 1,0 0 0,1 0-1,-1 0 1,0 0 0,1 0-1,-1 1 1,1-1 0,-1 0-1,1 0 1,-1 0 0,1 1-1,-1-1 1,2-1-1,2-1-18,0-1-1,-1 1 1,1 0-1,0 0 1,9-5-1,12-5 19,1 1-1,1 1 1,0 1-1,1 2 0,0 0 1,36-4-1,-24 7 10,1 3 0,0 1 0,72 7 0,-39 4 13,87 24 0,64 30-5,-219-63-4,115 36 3,234 62 9,-262-79 22,1-5 0,185 7 0,-191-25 37,0-4 0,0-4 0,99-25 0,48-17 72,337-64 28,-534 112-53,71 1 0,-142-8 453,-58-16-575,-1 3 1,-1 5 0,-120-11-1,81 25-48,-208 17-1,-117 46 89,56-3 57,373-50-105,-201 22-94,-164 23-389,-156 29 88,349-57 851,163-23-269,35 2-192,1-1 0,-1 1-1,0 0 1,1-1 0,-1 1-1,1-1 1,-1 1 0,1-1 0,0 0-1,-1 0 1,1 0 0,0 0-1,-1 0 1,1 0 0,0 0 0,0 0-1,0 0 1,-2-2 0,3 3 4,0-1 0,0 1 0,0 0-1,0-1 1,0 1 0,0 0 0,-1-1 0,1 1 0,0 0 0,0-1 0,0 1 0,0 0 0,0-1 0,0 1 0,0 0 0,1-1-1,-1 1 1,0 0 0,0-1 0,0 1 0,0 0 0,0-1 0,0 1 0,1 0 0,-1-1 0,0 1 0,0 0 0,1 0 0,-1-1-1,0 1 1,13-9 18,-12 9-8,21-12-2,1 0 1,1 2-1,0 1 1,0 1-1,45-9 1,-26 8 13,1 2 0,86-3-1,89 20-1,304 83 49,-512-90-54,27 5 3,488 97 84,-399-89 71,0-5-1,141-7 0,216-38 460,-361 18-487,179-47 1,-227 42 12,0-5 0,-2-2 0,95-51 0,-149 68-80,-1 0 1,27-23-1,-45 34-64,8-7-5,-16 9-46,-9 3 50,-17 5 37,-1-2 0,-66 5 0,-88-11 41,-471-40-218,-140-6 71,672 40 137,-124-3 25,-143 29-8,4 29 2,346-44-87,6 0 4,-1-1-1,-1-2 1,-78-4 0,112-1-4,0 0 0,1 0 1,-1-1-1,0 0 0,1-1 1,-1 1-1,1-1 0,0 0 1,0-1-1,0 0 0,-5-4 1,8 7-16,1-1 0,0 0 1,1 0-1,-1 0 0,0 0 1,0 0-1,1 0 1,-1 0-1,1-1 0,0 1 1,0 0-1,0-1 1,0 1-1,0-1 0,0 1 1,1-1-1,-1 0 0,1 1 1,0-1-1,0 1 1,0-1-1,0 0 0,0 1 1,0-1-1,1 0 1,-1 1-1,1-1 0,0 1 1,0-1-1,1-3 0,0 4-7,-1-1 0,0 1-1,1 0 1,-1-1-1,1 1 1,0 0 0,0 0-1,0 0 1,0 0-1,0 1 1,0-1-1,0 0 1,0 1 0,1 0-1,-1-1 1,1 1-1,-1 0 1,1 0 0,0 0-1,-1 1 1,4-1-1,4 0-47,0 0-1,1 1 0,-1 0 1,15 3-1,6 0 156,-16-6 2225,-5-2-10611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12.848"/>
    </inkml:context>
    <inkml:brush xml:id="br0">
      <inkml:brushProperty name="width" value="0.05" units="cm"/>
      <inkml:brushProperty name="height" value="0.05" units="cm"/>
      <inkml:brushProperty name="color" value="#FF0066"/>
    </inkml:brush>
  </inkml:definitions>
  <inkml:trace contextRef="#ctx0" brushRef="#br0">0 1 2248,'3'102'0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14.869"/>
    </inkml:context>
    <inkml:brush xml:id="br0">
      <inkml:brushProperty name="width" value="0.05" units="cm"/>
      <inkml:brushProperty name="height" value="0.05" units="cm"/>
      <inkml:brushProperty name="color" value="#FF0066"/>
    </inkml:brush>
  </inkml:definitions>
  <inkml:trace contextRef="#ctx0" brushRef="#br0">78 164 4721,'-2'-8'911,"-1"0"0,0 0 0,0 0 0,-1 1-1,-6-11 1,6 11-713,0 0 1,1 0-1,-1 0 0,1 0 0,1 0 0,-3-12 0,2 7 459,2 10-587,1 0-1,-1 0 1,0-1 0,1 1-1,0 0 1,0-1 0,-1 1 0,1-1-1,1 1 1,-1 0 0,0-1-1,1-1 1,2 3 278,1 7-53,0 10 52,-2 4-274,0 0 1,2 0-1,10 37 1,-12-51-67,19 64 45,-8-28-35,12 64 1,-12 6-29,-7-54 33,14 59 0,-17-108 1,0-1 1,0 0-1,0 0 0,1 0 1,6 8-1,-6-10 17,0 1 1,0-1-1,-1 1 1,0 0 0,-1 0-1,1 0 1,1 11-1,1 11-3,-2 0 0,-1 0 0,-1 0 0,-1 0-1,-2 0 1,-1 0 0,-8 38 0,-1 9 28,7-51-62,2 1 1,0 0-1,2 28 0,0-23 0,8 35 24,-7-64-24,0 0-1,1 1 1,-1-1 0,1 0-1,0 0 1,-1 0 0,1 0-1,0 0 1,2 2 0,5 18-7,-6-10 2,0 2 4,0 0 0,-1 0 0,0 20 0,-1 69-8,-1 19 19,-8-87-20,7-32 7,1 0 1,0 0-1,0 0 0,0 0 1,0 0-1,0 0 0,1 0 0,-1 1 1,1-1-1,0 0 0,0 0 0,0 0 1,1 1-1,0 2 0,-14 10-36,-20 50 22,14-19 24,17-44-6,1 1 0,0 0 0,0-1 0,0 1 0,1 0 0,-1-1 0,1 1 0,0 0 0,0 5 0,0 7 6,-1-2-10,-2 1 0,1-2 0,-1 1 0,-1 0 0,-1-1 1,0 1-1,0-1 0,-15 23 0,8-12 4,-15 37 1,18-38-5,8-21 1,0 1 0,0 0 0,0 0 0,0 0 0,0 0 0,1 0 0,0 0 1,-1 0-1,1 0 0,0 1 0,0-1 0,1 5 0,0-8 80,-1 23 2492,-2-39-2788,-3-1-3997,-8-18 1018</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9:35.122"/>
    </inkml:context>
    <inkml:brush xml:id="br0">
      <inkml:brushProperty name="width" value="0.05" units="cm"/>
      <inkml:brushProperty name="height" value="0.05" units="cm"/>
      <inkml:brushProperty name="color" value="#FF0066"/>
    </inkml:brush>
  </inkml:definitions>
  <inkml:trace contextRef="#ctx0" brushRef="#br0">410 31 4457,'2'-3'429,"0"1"1,0 0-1,0 0 0,0 0 1,0 0-1,0 0 1,1 0-1,-1 1 0,0-1 1,1 1-1,0-1 1,-1 1-1,4-1 0,-1 1-154,0 0 0,1 0 0,-1 0-1,0 0 1,1 1 0,8 0 0,6 3-462,-1 0 1,39 12-1,-34-8 723,9 1-329,0 0 1,59 4-1,-79-11-37,1-1 0,-1-1 0,0 0 0,0-1 0,1-1 0,-1 1 0,0-2 0,-1 0 0,25-11 0,-36 14-159,-1 1 1,1-1 0,0 1-1,-1-1 1,1 1 0,0 0-1,0-1 1,-1 1-1,1 0 1,0 0 0,0-1-1,0 1 1,0 0-1,-1 0 1,1 0 0,0 0-1,0 0 1,0 0 0,0 1-1,-1-1 1,1 0-1,0 0 1,1 1 0,-1 0-11,1 1 0,-1 0 0,0-1 0,0 1 1,0 0-1,0-1 0,-1 1 0,1 0 0,1 2 0,0 3-7,17 46 14,-3 0 1,-2 1 0,-2 1-1,-3 0 1,-2 0-1,0 60 1,-7-98-8,-1 0-1,0 0 1,-2 0 0,0-1 0,0 1 0,-2-1-1,0 0 1,-1 0 0,-8 16 0,-1-4 4,-1-2 0,-2 0 0,-37 44 0,41-54 20,1 1 0,0 0 0,-17 33 0,26-44-21,1 1 0,1 0 0,-1 0 1,1-1-1,0 1 0,1 1 0,0-1 0,0 0 0,0 0 0,1 0 0,0 1 0,0-1 0,1 0 0,2 11 0,-2-14-7,0-1 1,0 0-1,0 1 0,1-1 0,-1 0 0,1 0 0,0 0 1,0 0-1,0-1 0,0 1 0,1 0 0,-1-1 0,1 0 1,-1 1-1,6 2 0,-3-2 1,0 0 1,1-1 0,0 1-1,-1-1 1,1-1-1,0 1 1,0-1-1,8 1 1,4 0 7,0-2 1,0 0-1,0-2 0,36-6 1,5-9-23,-27 6 60,-31 11-110,-8 5-6,-16 5 6,12-5 64,0 0 1,0 1 0,0 0 0,1 1 0,0 0 0,1 1 0,0-1-1,-14 16 1,2-2 2,-26 26 11,3 2 1,2 2-1,-47 73 0,-77 169 50,160-280-57,-1-1 0,1 0 0,0 1-1,1 0 1,0 0 0,1 0 0,-2 15 0,6-26-6,0-1 0,0 1 0,0 0 0,1 0 0,-1 0 1,0-1-1,1 1 0,-1 0 0,1-1 0,0 1 1,0 0-1,0-1 0,0 1 0,0-1 0,0 1 0,0-1 1,0 0-1,0 1 0,1-1 0,-1 0 0,0 0 1,1 0-1,-1 0 0,1 0 0,-1 0 0,1 0 1,0-1-1,-1 1 0,1 0 0,0-1 0,2 1 0,7 2-2,-1-1 0,1 0 0,18 1 0,-28-3 4,6 0 3,0 1 0,0 0 0,0 0 0,0 1 0,0 0 0,0 0 0,0 0 0,-1 1 0,1 0 0,-1 1 0,0-1 0,0 1-1,0 0 1,0 1 0,-1-1 0,0 1 0,0 0 0,0 1 0,0-1 0,-1 1 0,6 9 0,-6-9-4,0 1 0,-1 0 0,0 0 0,0 0 0,0 0 0,-1 0 0,0 1 1,0-1-1,0 1 0,-1-1 0,-1 1 0,1-1 0,-1 1 0,-1 0 0,1-1 0,-1 1 0,0-1 0,-1 1 0,-3 10 0,0-6-3,0 0 1,-1 1-1,0-2 0,-1 1 0,0-1 0,-1 0 0,0-1 0,-1 1 0,0-2 0,-19 17 0,-12 4-58,-1-2-1,-1-1 0,-1-3 0,-49 21 1,10-11-1504,-119 32 0,52-29-774</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39.329"/>
    </inkml:context>
    <inkml:brush xml:id="br0">
      <inkml:brushProperty name="width" value="0.05" units="cm"/>
      <inkml:brushProperty name="height" value="0.05" units="cm"/>
      <inkml:brushProperty name="color" value="#FF0066"/>
    </inkml:brush>
  </inkml:definitions>
  <inkml:trace contextRef="#ctx0" brushRef="#br0">47 3 2016,'12'24'652,"-9"-18"-10,-10-18 292,6 12-904,1-1 0,-1 1 0,1-1 0,-1 1 0,1-1 0,-1 1 0,1-1 1,-1 1-1,0-1 0,1 1 0,-1 0 0,0-1 0,1 1 0,-1 0 0,0 0 1,1-1-1,-2 1 0,-7-4 2073,-3-1-1431,-3 0-4946,9 6 2259</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39.700"/>
    </inkml:context>
    <inkml:brush xml:id="br0">
      <inkml:brushProperty name="width" value="0.05" units="cm"/>
      <inkml:brushProperty name="height" value="0.05" units="cm"/>
      <inkml:brushProperty name="color" value="#FF0066"/>
    </inkml:brush>
  </inkml:definitions>
  <inkml:trace contextRef="#ctx0" brushRef="#br0">33 0 2441,'-13'7'1448,"1"-1"-192,7 2-656,2 6-1128,5-5-640,4-1-312</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2.702"/>
    </inkml:context>
    <inkml:brush xml:id="br0">
      <inkml:brushProperty name="width" value="0.05" units="cm"/>
      <inkml:brushProperty name="height" value="0.05" units="cm"/>
      <inkml:brushProperty name="color" value="#FF0066"/>
    </inkml:brush>
  </inkml:definitions>
  <inkml:trace contextRef="#ctx0" brushRef="#br0">0 12 1400,'5'-1'440,"0"-1"97,0 0-377,-2 1-264,1-1-369,-1 0-31,-2 1-312</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43.770"/>
    </inkml:context>
    <inkml:brush xml:id="br0">
      <inkml:brushProperty name="width" value="0.05" units="cm"/>
      <inkml:brushProperty name="height" value="0.05" units="cm"/>
      <inkml:brushProperty name="color" value="#FF0066"/>
    </inkml:brush>
  </inkml:definitions>
  <inkml:trace contextRef="#ctx0" brushRef="#br0">79 7 2304,'-6'-6'825,"-7"6"79,3 0-600,-2 2-200,1 1-440,-4 5-560,4-5 15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38.582"/>
    </inkml:context>
    <inkml:brush xml:id="br0">
      <inkml:brushProperty name="width" value="0.05" units="cm"/>
      <inkml:brushProperty name="height" value="0.05" units="cm"/>
      <inkml:brushProperty name="color" value="#FF0066"/>
    </inkml:brush>
  </inkml:definitions>
  <inkml:trace contextRef="#ctx0" brushRef="#br0">1 64 1080,'9'-6'352,"-2"-4"64,-1 2-280,-1 0-24,-3 1-24,-2 6 89,0-1 87,0 0 80,0-1 0,0 0-8,2 0-104,-1 1-120,1 0-72,0 1-40,1-1 8,0 0-816,0 1 248</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08:58:36.600"/>
    </inkml:context>
    <inkml:brush xml:id="br0">
      <inkml:brushProperty name="width" value="0.05" units="cm"/>
      <inkml:brushProperty name="height" value="0.05" units="cm"/>
      <inkml:brushProperty name="color" value="#FF0066"/>
    </inkml:brush>
  </inkml:definitions>
  <inkml:trace contextRef="#ctx0" brushRef="#br0">59 1 3625,'-9'17'2152,"-10"28"1,13-29-2774,-1 0 0,-9 16 0,16-33 561,0 0 0,-1 0 0,1 0 0,0 1 0,0-1 0,0 0 0,0 0 1,0 0-1,0 0 0,0 0 0,0 1 0,0-1 0,1 0 0,-1 0 0,0 0 0,0 0 1,1 1-1,-1-1 0,1 0 0,0-1 0,6-4-2115,-3 2 629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96F64B8-ECC9-460C-943E-F54B6A4E7930}" type="datetimeFigureOut">
              <a:rPr lang="ar-EG" smtClean="0"/>
              <a:t>05/09/1443</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2643BFF-742C-48E2-8253-42D7BDD8A7C9}" type="slidenum">
              <a:rPr lang="ar-EG" smtClean="0"/>
              <a:t>‹#›</a:t>
            </a:fld>
            <a:endParaRPr lang="ar-EG"/>
          </a:p>
        </p:txBody>
      </p:sp>
    </p:spTree>
    <p:extLst>
      <p:ext uri="{BB962C8B-B14F-4D97-AF65-F5344CB8AC3E}">
        <p14:creationId xmlns:p14="http://schemas.microsoft.com/office/powerpoint/2010/main" val="22421410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43BFF-742C-48E2-8253-42D7BDD8A7C9}" type="slidenum">
              <a:rPr lang="ar-EG" smtClean="0"/>
              <a:t>1</a:t>
            </a:fld>
            <a:endParaRPr lang="ar-EG"/>
          </a:p>
        </p:txBody>
      </p:sp>
    </p:spTree>
    <p:extLst>
      <p:ext uri="{BB962C8B-B14F-4D97-AF65-F5344CB8AC3E}">
        <p14:creationId xmlns:p14="http://schemas.microsoft.com/office/powerpoint/2010/main" val="1194987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ADF32733-2B08-48F0-9AD4-054AE98D363C}" type="datetime1">
              <a:rPr lang="en-US" smtClean="0"/>
              <a:t>4/6/2022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1046699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290DB080-4130-4920-8FC7-E34C2920E7C5}" type="datetime1">
              <a:rPr lang="en-US" smtClean="0"/>
              <a:t>4/6/2022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15113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F924C942-02A6-4F84-86E0-DB5D48FCB4B4}" type="datetime1">
              <a:rPr lang="en-US" smtClean="0"/>
              <a:t>4/6/2022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94282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99374C95-962C-4AB8-A214-0D0A15C9360F}" type="datetime1">
              <a:rPr lang="en-US" smtClean="0"/>
              <a:t>4/6/2022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2935722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ED1CD3-31E3-4EC8-9694-BEA297590AEC}" type="datetime1">
              <a:rPr lang="en-US" smtClean="0"/>
              <a:t>4/6/2022</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400298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p:txBody>
          <a:bodyPr/>
          <a:lstStyle/>
          <a:p>
            <a:fld id="{E001EB89-5C01-4ACD-B84F-868BB525E434}" type="datetime1">
              <a:rPr lang="en-US" smtClean="0"/>
              <a:t>4/6/2022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2665669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p:txBody>
          <a:bodyPr/>
          <a:lstStyle/>
          <a:p>
            <a:fld id="{256577A7-DC3F-4FF5-A9F7-8986F51B20D6}" type="datetime1">
              <a:rPr lang="en-US" smtClean="0"/>
              <a:t>4/6/2022</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736133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Date Placeholder 2"/>
          <p:cNvSpPr>
            <a:spLocks noGrp="1"/>
          </p:cNvSpPr>
          <p:nvPr>
            <p:ph type="dt" sz="half" idx="10"/>
          </p:nvPr>
        </p:nvSpPr>
        <p:spPr/>
        <p:txBody>
          <a:bodyPr/>
          <a:lstStyle/>
          <a:p>
            <a:fld id="{CC4AB01D-2AEB-4FD3-8CF3-102625A59C03}" type="datetime1">
              <a:rPr lang="en-US" smtClean="0"/>
              <a:t>4/6/2022</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1342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211D26-0642-48B1-AFA6-F01C91342774}" type="datetime1">
              <a:rPr lang="en-US" smtClean="0"/>
              <a:t>4/6/2022</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405905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BCD2D-A5AE-4C7B-BC3B-91DDB43CFA1C}" type="datetime1">
              <a:rPr lang="en-US" smtClean="0"/>
              <a:t>4/6/2022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271646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6551AF-C433-40AC-A790-53A6F501BF9E}" type="datetime1">
              <a:rPr lang="en-US" smtClean="0"/>
              <a:t>4/6/2022</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780CCC23-DD17-4F2D-8915-0B8929C7FF94}" type="slidenum">
              <a:rPr lang="ar-EG" smtClean="0"/>
              <a:t>‹#›</a:t>
            </a:fld>
            <a:endParaRPr lang="ar-EG"/>
          </a:p>
        </p:txBody>
      </p:sp>
    </p:spTree>
    <p:extLst>
      <p:ext uri="{BB962C8B-B14F-4D97-AF65-F5344CB8AC3E}">
        <p14:creationId xmlns:p14="http://schemas.microsoft.com/office/powerpoint/2010/main" val="138030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B6042-55B4-4C91-BBA0-DC2553FA3057}" type="datetime1">
              <a:rPr lang="en-US" smtClean="0"/>
              <a:t>4/6/2022</a:t>
            </a:fld>
            <a:endParaRPr lang="ar-E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CCC23-DD17-4F2D-8915-0B8929C7FF94}" type="slidenum">
              <a:rPr lang="ar-EG" smtClean="0"/>
              <a:t>‹#›</a:t>
            </a:fld>
            <a:endParaRPr lang="ar-EG"/>
          </a:p>
        </p:txBody>
      </p:sp>
    </p:spTree>
    <p:extLst>
      <p:ext uri="{BB962C8B-B14F-4D97-AF65-F5344CB8AC3E}">
        <p14:creationId xmlns:p14="http://schemas.microsoft.com/office/powerpoint/2010/main" val="1898587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9" Type="http://schemas.openxmlformats.org/officeDocument/2006/relationships/customXml" Target="../ink/ink10.xml"/><Relationship Id="rId3" Type="http://schemas.openxmlformats.org/officeDocument/2006/relationships/image" Target="../media/image1.png"/><Relationship Id="rId63" Type="http://schemas.openxmlformats.org/officeDocument/2006/relationships/customXml" Target="../ink/ink2.xml"/><Relationship Id="rId167" Type="http://schemas.openxmlformats.org/officeDocument/2006/relationships/customXml" Target="../ink/ink9.xml"/><Relationship Id="rId188" Type="http://schemas.openxmlformats.org/officeDocument/2006/relationships/image" Target="../media/image94.png"/><Relationship Id="rId196" Type="http://schemas.openxmlformats.org/officeDocument/2006/relationships/image" Target="../media/image98.png"/><Relationship Id="rId2" Type="http://schemas.openxmlformats.org/officeDocument/2006/relationships/notesSlide" Target="../notesSlides/notesSlide1.xml"/><Relationship Id="rId62" Type="http://schemas.openxmlformats.org/officeDocument/2006/relationships/image" Target="../media/image31.png"/><Relationship Id="rId145" Type="http://schemas.openxmlformats.org/officeDocument/2006/relationships/customXml" Target="../ink/ink5.xml"/><Relationship Id="rId153" Type="http://schemas.openxmlformats.org/officeDocument/2006/relationships/customXml" Target="../ink/ink7.xml"/><Relationship Id="rId166" Type="http://schemas.openxmlformats.org/officeDocument/2006/relationships/image" Target="../media/image83.png"/><Relationship Id="rId1" Type="http://schemas.openxmlformats.org/officeDocument/2006/relationships/slideLayout" Target="../slideLayouts/slideLayout1.xml"/><Relationship Id="rId79" Type="http://schemas.openxmlformats.org/officeDocument/2006/relationships/customXml" Target="../ink/ink4.xml"/><Relationship Id="rId144" Type="http://schemas.openxmlformats.org/officeDocument/2006/relationships/image" Target="../media/image72.png"/><Relationship Id="rId149" Type="http://schemas.openxmlformats.org/officeDocument/2006/relationships/customXml" Target="../ink/ink6.xml"/><Relationship Id="rId157" Type="http://schemas.openxmlformats.org/officeDocument/2006/relationships/customXml" Target="../ink/ink8.xml"/><Relationship Id="rId152" Type="http://schemas.openxmlformats.org/officeDocument/2006/relationships/image" Target="../media/image76.png"/><Relationship Id="rId65" Type="http://schemas.openxmlformats.org/officeDocument/2006/relationships/customXml" Target="../ink/ink3.xml"/><Relationship Id="rId78" Type="http://schemas.openxmlformats.org/officeDocument/2006/relationships/image" Target="../media/image39.png"/><Relationship Id="rId148" Type="http://schemas.openxmlformats.org/officeDocument/2006/relationships/image" Target="../media/image74.png"/><Relationship Id="rId156" Type="http://schemas.openxmlformats.org/officeDocument/2006/relationships/image" Target="../media/image78.png"/><Relationship Id="rId4" Type="http://schemas.openxmlformats.org/officeDocument/2006/relationships/customXml" Target="../ink/ink1.xml"/><Relationship Id="rId64" Type="http://schemas.openxmlformats.org/officeDocument/2006/relationships/image" Target="../media/image32.png"/></Relationships>
</file>

<file path=ppt/slides/_rels/slide10.xml.rels><?xml version="1.0" encoding="UTF-8" standalone="yes"?>
<Relationships xmlns="http://schemas.openxmlformats.org/package/2006/relationships"><Relationship Id="rId189" Type="http://schemas.openxmlformats.org/officeDocument/2006/relationships/customXml" Target="../ink/ink131.xml"/><Relationship Id="rId231" Type="http://schemas.openxmlformats.org/officeDocument/2006/relationships/customXml" Target="../ink/ink135.xml"/><Relationship Id="rId294" Type="http://schemas.openxmlformats.org/officeDocument/2006/relationships/image" Target="../media/image447.png"/><Relationship Id="rId3" Type="http://schemas.openxmlformats.org/officeDocument/2006/relationships/customXml" Target="../ink/ink123.xml"/><Relationship Id="rId68" Type="http://schemas.openxmlformats.org/officeDocument/2006/relationships/image" Target="../media/image457.png"/><Relationship Id="rId112" Type="http://schemas.openxmlformats.org/officeDocument/2006/relationships/image" Target="../media/image479.png"/><Relationship Id="rId141" Type="http://schemas.openxmlformats.org/officeDocument/2006/relationships/customXml" Target="../ink/ink130.xml"/><Relationship Id="rId188" Type="http://schemas.openxmlformats.org/officeDocument/2006/relationships/image" Target="../media/image517.png"/><Relationship Id="rId230" Type="http://schemas.openxmlformats.org/officeDocument/2006/relationships/image" Target="../media/image4260.png"/><Relationship Id="rId248" Type="http://schemas.openxmlformats.org/officeDocument/2006/relationships/image" Target="../media/image436.png"/><Relationship Id="rId277" Type="http://schemas.openxmlformats.org/officeDocument/2006/relationships/customXml" Target="../ink/ink139.xml"/><Relationship Id="rId59" Type="http://schemas.openxmlformats.org/officeDocument/2006/relationships/customXml" Target="../ink/ink125.xml"/><Relationship Id="rId129" Type="http://schemas.openxmlformats.org/officeDocument/2006/relationships/customXml" Target="../ink/ink129.xml"/><Relationship Id="rId213" Type="http://schemas.openxmlformats.org/officeDocument/2006/relationships/customXml" Target="../ink/ink133.xml"/><Relationship Id="rId310" Type="http://schemas.openxmlformats.org/officeDocument/2006/relationships/image" Target="../media/image458.png"/><Relationship Id="rId2" Type="http://schemas.openxmlformats.org/officeDocument/2006/relationships/image" Target="../media/image700.png"/><Relationship Id="rId83" Type="http://schemas.openxmlformats.org/officeDocument/2006/relationships/customXml" Target="../ink/ink127.xml"/><Relationship Id="rId140" Type="http://schemas.openxmlformats.org/officeDocument/2006/relationships/image" Target="../media/image493.png"/><Relationship Id="rId195" Type="http://schemas.openxmlformats.org/officeDocument/2006/relationships/customXml" Target="../ink/ink132.xml"/><Relationship Id="rId276" Type="http://schemas.openxmlformats.org/officeDocument/2006/relationships/image" Target="../media/image437.png"/><Relationship Id="rId1" Type="http://schemas.openxmlformats.org/officeDocument/2006/relationships/slideLayout" Target="../slideLayouts/slideLayout7.xml"/><Relationship Id="rId45" Type="http://schemas.openxmlformats.org/officeDocument/2006/relationships/customXml" Target="../ink/ink124.xml"/><Relationship Id="rId58" Type="http://schemas.openxmlformats.org/officeDocument/2006/relationships/image" Target="../media/image452.png"/><Relationship Id="rId128" Type="http://schemas.openxmlformats.org/officeDocument/2006/relationships/image" Target="../media/image487.png"/><Relationship Id="rId212" Type="http://schemas.openxmlformats.org/officeDocument/2006/relationships/image" Target="../media/image529.png"/><Relationship Id="rId225" Type="http://schemas.openxmlformats.org/officeDocument/2006/relationships/customXml" Target="../ink/ink134.xml"/><Relationship Id="rId82" Type="http://schemas.openxmlformats.org/officeDocument/2006/relationships/image" Target="../media/image464.png"/><Relationship Id="rId194" Type="http://schemas.openxmlformats.org/officeDocument/2006/relationships/image" Target="../media/image520.png"/><Relationship Id="rId275" Type="http://schemas.openxmlformats.org/officeDocument/2006/relationships/customXml" Target="../ink/ink138.xml"/><Relationship Id="rId283" Type="http://schemas.openxmlformats.org/officeDocument/2006/relationships/customXml" Target="../ink/ink140.xml"/><Relationship Id="rId44" Type="http://schemas.openxmlformats.org/officeDocument/2006/relationships/image" Target="../media/image446.png"/><Relationship Id="rId224" Type="http://schemas.openxmlformats.org/officeDocument/2006/relationships/image" Target="../media/image535.png"/><Relationship Id="rId245" Type="http://schemas.openxmlformats.org/officeDocument/2006/relationships/customXml" Target="../ink/ink136.xml"/><Relationship Id="rId274" Type="http://schemas.openxmlformats.org/officeDocument/2006/relationships/image" Target="../media/image450.png"/><Relationship Id="rId295" Type="http://schemas.openxmlformats.org/officeDocument/2006/relationships/customXml" Target="../ink/ink141.xml"/><Relationship Id="rId69" Type="http://schemas.openxmlformats.org/officeDocument/2006/relationships/customXml" Target="../ink/ink126.xml"/><Relationship Id="rId113" Type="http://schemas.openxmlformats.org/officeDocument/2006/relationships/customXml" Target="../ink/ink128.xml"/><Relationship Id="rId244" Type="http://schemas.openxmlformats.org/officeDocument/2006/relationships/image" Target="../media/image4340.png"/><Relationship Id="rId249" Type="http://schemas.openxmlformats.org/officeDocument/2006/relationships/customXml" Target="../ink/ink137.xml"/><Relationship Id="rId282" Type="http://schemas.openxmlformats.org/officeDocument/2006/relationships/image" Target="../media/image440.png"/></Relationships>
</file>

<file path=ppt/slides/_rels/slide11.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4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customXml" Target="../ink/ink143.xml"/></Relationships>
</file>

<file path=ppt/slides/_rels/slide15.xml.rels><?xml version="1.0" encoding="UTF-8" standalone="yes"?>
<Relationships xmlns="http://schemas.openxmlformats.org/package/2006/relationships"><Relationship Id="rId8" Type="http://schemas.openxmlformats.org/officeDocument/2006/relationships/customXml" Target="../ink/ink145.xml"/><Relationship Id="rId26" Type="http://schemas.openxmlformats.org/officeDocument/2006/relationships/customXml" Target="../ink/ink151.xml"/><Relationship Id="rId142" Type="http://schemas.openxmlformats.org/officeDocument/2006/relationships/image" Target="../media/image488.png"/><Relationship Id="rId3" Type="http://schemas.openxmlformats.org/officeDocument/2006/relationships/image" Target="../media/image15.jpeg"/><Relationship Id="rId21" Type="http://schemas.openxmlformats.org/officeDocument/2006/relationships/image" Target="../media/image225.png"/><Relationship Id="rId34" Type="http://schemas.openxmlformats.org/officeDocument/2006/relationships/customXml" Target="../ink/ink152.xml"/><Relationship Id="rId63" Type="http://schemas.openxmlformats.org/officeDocument/2006/relationships/image" Target="../media/image650.png"/><Relationship Id="rId89" Type="http://schemas.openxmlformats.org/officeDocument/2006/relationships/customXml" Target="../ink/ink157.xml"/><Relationship Id="rId104" Type="http://schemas.openxmlformats.org/officeDocument/2006/relationships/image" Target="../media/image670.png"/><Relationship Id="rId7" Type="http://schemas.openxmlformats.org/officeDocument/2006/relationships/image" Target="../media/image267.png"/><Relationship Id="rId12" Type="http://schemas.openxmlformats.org/officeDocument/2006/relationships/customXml" Target="../ink/ink147.xml"/><Relationship Id="rId25" Type="http://schemas.openxmlformats.org/officeDocument/2006/relationships/image" Target="../media/image631.png"/><Relationship Id="rId33" Type="http://schemas.openxmlformats.org/officeDocument/2006/relationships/image" Target="../media/image635.png"/><Relationship Id="rId59" Type="http://schemas.openxmlformats.org/officeDocument/2006/relationships/image" Target="../media/image648.png"/><Relationship Id="rId2" Type="http://schemas.openxmlformats.org/officeDocument/2006/relationships/image" Target="../media/image14.png"/><Relationship Id="rId20" Type="http://schemas.openxmlformats.org/officeDocument/2006/relationships/customXml" Target="../ink/ink148.xml"/><Relationship Id="rId88" Type="http://schemas.openxmlformats.org/officeDocument/2006/relationships/image" Target="../media/image662.png"/><Relationship Id="rId107" Type="http://schemas.openxmlformats.org/officeDocument/2006/relationships/customXml" Target="../ink/ink159.xml"/><Relationship Id="rId1" Type="http://schemas.openxmlformats.org/officeDocument/2006/relationships/slideLayout" Target="../slideLayouts/slideLayout7.xml"/><Relationship Id="rId6" Type="http://schemas.openxmlformats.org/officeDocument/2006/relationships/customXml" Target="../ink/ink144.xml"/><Relationship Id="rId11" Type="http://schemas.openxmlformats.org/officeDocument/2006/relationships/image" Target="../media/image21.png"/><Relationship Id="rId24" Type="http://schemas.openxmlformats.org/officeDocument/2006/relationships/customXml" Target="../ink/ink150.xml"/><Relationship Id="rId58" Type="http://schemas.openxmlformats.org/officeDocument/2006/relationships/customXml" Target="../ink/ink154.xml"/><Relationship Id="rId5" Type="http://schemas.openxmlformats.org/officeDocument/2006/relationships/image" Target="../media/image18.png"/><Relationship Id="rId23" Type="http://schemas.openxmlformats.org/officeDocument/2006/relationships/image" Target="../media/image630.png"/><Relationship Id="rId36" Type="http://schemas.openxmlformats.org/officeDocument/2006/relationships/customXml" Target="../ink/ink153.xml"/><Relationship Id="rId57" Type="http://schemas.openxmlformats.org/officeDocument/2006/relationships/image" Target="../media/image647.png"/><Relationship Id="rId106" Type="http://schemas.openxmlformats.org/officeDocument/2006/relationships/image" Target="../media/image671.png"/><Relationship Id="rId119" Type="http://schemas.openxmlformats.org/officeDocument/2006/relationships/customXml" Target="../ink/ink160.xml"/><Relationship Id="rId10" Type="http://schemas.openxmlformats.org/officeDocument/2006/relationships/customXml" Target="../ink/ink146.xml"/><Relationship Id="rId19" Type="http://schemas.openxmlformats.org/officeDocument/2006/relationships/image" Target="../media/image629.png"/><Relationship Id="rId60" Type="http://schemas.openxmlformats.org/officeDocument/2006/relationships/customXml" Target="../ink/ink155.xml"/><Relationship Id="rId4" Type="http://schemas.openxmlformats.org/officeDocument/2006/relationships/image" Target="../media/image17.png"/><Relationship Id="rId9" Type="http://schemas.openxmlformats.org/officeDocument/2006/relationships/image" Target="../media/image624.png"/><Relationship Id="rId22" Type="http://schemas.openxmlformats.org/officeDocument/2006/relationships/customXml" Target="../ink/ink149.xml"/><Relationship Id="rId35" Type="http://schemas.openxmlformats.org/officeDocument/2006/relationships/image" Target="../media/image22.png"/><Relationship Id="rId64" Type="http://schemas.openxmlformats.org/officeDocument/2006/relationships/customXml" Target="../ink/ink156.xml"/><Relationship Id="rId105" Type="http://schemas.openxmlformats.org/officeDocument/2006/relationships/customXml" Target="../ink/ink158.xml"/><Relationship Id="rId118" Type="http://schemas.openxmlformats.org/officeDocument/2006/relationships/image" Target="../media/image4730.png"/></Relationships>
</file>

<file path=ppt/slides/_rels/slide16.xml.rels><?xml version="1.0" encoding="UTF-8" standalone="yes"?>
<Relationships xmlns="http://schemas.openxmlformats.org/package/2006/relationships"><Relationship Id="rId8" Type="http://schemas.openxmlformats.org/officeDocument/2006/relationships/customXml" Target="../ink/ink162.xml"/><Relationship Id="rId13" Type="http://schemas.openxmlformats.org/officeDocument/2006/relationships/image" Target="../media/image489.png"/><Relationship Id="rId18" Type="http://schemas.openxmlformats.org/officeDocument/2006/relationships/customXml" Target="../ink/ink167.xml"/><Relationship Id="rId26" Type="http://schemas.openxmlformats.org/officeDocument/2006/relationships/customXml" Target="../ink/ink171.xml"/><Relationship Id="rId21" Type="http://schemas.openxmlformats.org/officeDocument/2006/relationships/image" Target="../media/image494.png"/><Relationship Id="rId34" Type="http://schemas.openxmlformats.org/officeDocument/2006/relationships/customXml" Target="../ink/ink175.xml"/><Relationship Id="rId42" Type="http://schemas.openxmlformats.org/officeDocument/2006/relationships/customXml" Target="../ink/ink178.xml"/><Relationship Id="rId47" Type="http://schemas.openxmlformats.org/officeDocument/2006/relationships/image" Target="../media/image536.png"/><Relationship Id="rId50" Type="http://schemas.openxmlformats.org/officeDocument/2006/relationships/customXml" Target="../ink/ink181.xml"/><Relationship Id="rId7" Type="http://schemas.openxmlformats.org/officeDocument/2006/relationships/image" Target="../media/image4850.png"/><Relationship Id="rId12" Type="http://schemas.openxmlformats.org/officeDocument/2006/relationships/customXml" Target="../ink/ink164.xml"/><Relationship Id="rId17" Type="http://schemas.openxmlformats.org/officeDocument/2006/relationships/image" Target="../media/image491.png"/><Relationship Id="rId25" Type="http://schemas.openxmlformats.org/officeDocument/2006/relationships/image" Target="../media/image497.png"/><Relationship Id="rId33" Type="http://schemas.openxmlformats.org/officeDocument/2006/relationships/image" Target="../media/image501.png"/><Relationship Id="rId38" Type="http://schemas.openxmlformats.org/officeDocument/2006/relationships/customXml" Target="../ink/ink177.xml"/><Relationship Id="rId46" Type="http://schemas.openxmlformats.org/officeDocument/2006/relationships/customXml" Target="../ink/ink179.xml"/><Relationship Id="rId2" Type="http://schemas.openxmlformats.org/officeDocument/2006/relationships/customXml" Target="../ink/ink161.xml"/><Relationship Id="rId16" Type="http://schemas.openxmlformats.org/officeDocument/2006/relationships/customXml" Target="../ink/ink166.xml"/><Relationship Id="rId20" Type="http://schemas.openxmlformats.org/officeDocument/2006/relationships/customXml" Target="../ink/ink168.xml"/><Relationship Id="rId29" Type="http://schemas.openxmlformats.org/officeDocument/2006/relationships/image" Target="../media/image499.png"/><Relationship Id="rId41" Type="http://schemas.openxmlformats.org/officeDocument/2006/relationships/image" Target="../media/image506.png"/><Relationship Id="rId1" Type="http://schemas.openxmlformats.org/officeDocument/2006/relationships/slideLayout" Target="../slideLayouts/slideLayout7.xml"/><Relationship Id="rId11" Type="http://schemas.openxmlformats.org/officeDocument/2006/relationships/image" Target="../media/image4880.png"/><Relationship Id="rId24" Type="http://schemas.openxmlformats.org/officeDocument/2006/relationships/customXml" Target="../ink/ink170.xml"/><Relationship Id="rId32" Type="http://schemas.openxmlformats.org/officeDocument/2006/relationships/customXml" Target="../ink/ink174.xml"/><Relationship Id="rId37" Type="http://schemas.openxmlformats.org/officeDocument/2006/relationships/image" Target="../media/image503.png"/><Relationship Id="rId45" Type="http://schemas.openxmlformats.org/officeDocument/2006/relationships/image" Target="../media/image534.png"/><Relationship Id="rId53" Type="http://schemas.openxmlformats.org/officeDocument/2006/relationships/image" Target="../media/image551.png"/><Relationship Id="rId15" Type="http://schemas.openxmlformats.org/officeDocument/2006/relationships/image" Target="../media/image490.png"/><Relationship Id="rId23" Type="http://schemas.openxmlformats.org/officeDocument/2006/relationships/image" Target="../media/image495.png"/><Relationship Id="rId28" Type="http://schemas.openxmlformats.org/officeDocument/2006/relationships/customXml" Target="../ink/ink172.xml"/><Relationship Id="rId36" Type="http://schemas.openxmlformats.org/officeDocument/2006/relationships/customXml" Target="../ink/ink176.xml"/><Relationship Id="rId49" Type="http://schemas.openxmlformats.org/officeDocument/2006/relationships/image" Target="../media/image19.png"/><Relationship Id="rId10" Type="http://schemas.openxmlformats.org/officeDocument/2006/relationships/customXml" Target="../ink/ink163.xml"/><Relationship Id="rId19" Type="http://schemas.openxmlformats.org/officeDocument/2006/relationships/image" Target="../media/image492.png"/><Relationship Id="rId31" Type="http://schemas.openxmlformats.org/officeDocument/2006/relationships/image" Target="../media/image500.png"/><Relationship Id="rId9" Type="http://schemas.openxmlformats.org/officeDocument/2006/relationships/image" Target="../media/image4860.png"/><Relationship Id="rId14" Type="http://schemas.openxmlformats.org/officeDocument/2006/relationships/customXml" Target="../ink/ink165.xml"/><Relationship Id="rId22" Type="http://schemas.openxmlformats.org/officeDocument/2006/relationships/customXml" Target="../ink/ink169.xml"/><Relationship Id="rId27" Type="http://schemas.openxmlformats.org/officeDocument/2006/relationships/image" Target="../media/image498.png"/><Relationship Id="rId30" Type="http://schemas.openxmlformats.org/officeDocument/2006/relationships/customXml" Target="../ink/ink173.xml"/><Relationship Id="rId35" Type="http://schemas.openxmlformats.org/officeDocument/2006/relationships/image" Target="../media/image502.png"/><Relationship Id="rId48" Type="http://schemas.openxmlformats.org/officeDocument/2006/relationships/customXml" Target="../ink/ink180.xml"/></Relationships>
</file>

<file path=ppt/slides/_rels/slide17.xml.rels><?xml version="1.0" encoding="UTF-8" standalone="yes"?>
<Relationships xmlns="http://schemas.openxmlformats.org/package/2006/relationships"><Relationship Id="rId117" Type="http://schemas.openxmlformats.org/officeDocument/2006/relationships/image" Target="../media/image732.png"/><Relationship Id="rId21" Type="http://schemas.openxmlformats.org/officeDocument/2006/relationships/image" Target="../media/image682.png"/><Relationship Id="rId42" Type="http://schemas.openxmlformats.org/officeDocument/2006/relationships/customXml" Target="../ink/ink202.xml"/><Relationship Id="rId63" Type="http://schemas.openxmlformats.org/officeDocument/2006/relationships/image" Target="../media/image704.png"/><Relationship Id="rId84" Type="http://schemas.openxmlformats.org/officeDocument/2006/relationships/customXml" Target="../ink/ink223.xml"/><Relationship Id="rId138" Type="http://schemas.openxmlformats.org/officeDocument/2006/relationships/customXml" Target="../ink/ink250.xml"/><Relationship Id="rId159" Type="http://schemas.openxmlformats.org/officeDocument/2006/relationships/image" Target="../media/image753.png"/><Relationship Id="rId170" Type="http://schemas.openxmlformats.org/officeDocument/2006/relationships/customXml" Target="../ink/ink266.xml"/><Relationship Id="rId191" Type="http://schemas.openxmlformats.org/officeDocument/2006/relationships/image" Target="../media/image769.png"/><Relationship Id="rId205" Type="http://schemas.openxmlformats.org/officeDocument/2006/relationships/image" Target="../media/image776.png"/><Relationship Id="rId107" Type="http://schemas.openxmlformats.org/officeDocument/2006/relationships/image" Target="../media/image727.png"/><Relationship Id="rId11" Type="http://schemas.openxmlformats.org/officeDocument/2006/relationships/image" Target="../media/image677.png"/><Relationship Id="rId32" Type="http://schemas.openxmlformats.org/officeDocument/2006/relationships/customXml" Target="../ink/ink197.xml"/><Relationship Id="rId53" Type="http://schemas.openxmlformats.org/officeDocument/2006/relationships/image" Target="../media/image698.png"/><Relationship Id="rId74" Type="http://schemas.openxmlformats.org/officeDocument/2006/relationships/customXml" Target="../ink/ink218.xml"/><Relationship Id="rId128" Type="http://schemas.openxmlformats.org/officeDocument/2006/relationships/customXml" Target="../ink/ink245.xml"/><Relationship Id="rId149" Type="http://schemas.openxmlformats.org/officeDocument/2006/relationships/image" Target="../media/image748.png"/><Relationship Id="rId5" Type="http://schemas.openxmlformats.org/officeDocument/2006/relationships/image" Target="../media/image620.png"/><Relationship Id="rId95" Type="http://schemas.openxmlformats.org/officeDocument/2006/relationships/image" Target="../media/image721.png"/><Relationship Id="rId160" Type="http://schemas.openxmlformats.org/officeDocument/2006/relationships/customXml" Target="../ink/ink261.xml"/><Relationship Id="rId181" Type="http://schemas.openxmlformats.org/officeDocument/2006/relationships/image" Target="../media/image764.png"/><Relationship Id="rId216" Type="http://schemas.openxmlformats.org/officeDocument/2006/relationships/customXml" Target="../ink/ink289.xml"/><Relationship Id="rId211" Type="http://schemas.openxmlformats.org/officeDocument/2006/relationships/image" Target="../media/image779.png"/><Relationship Id="rId22" Type="http://schemas.openxmlformats.org/officeDocument/2006/relationships/customXml" Target="../ink/ink192.xml"/><Relationship Id="rId27" Type="http://schemas.openxmlformats.org/officeDocument/2006/relationships/image" Target="../media/image685.png"/><Relationship Id="rId43" Type="http://schemas.openxmlformats.org/officeDocument/2006/relationships/image" Target="../media/image693.png"/><Relationship Id="rId48" Type="http://schemas.openxmlformats.org/officeDocument/2006/relationships/customXml" Target="../ink/ink205.xml"/><Relationship Id="rId64" Type="http://schemas.openxmlformats.org/officeDocument/2006/relationships/customXml" Target="../ink/ink213.xml"/><Relationship Id="rId69" Type="http://schemas.openxmlformats.org/officeDocument/2006/relationships/image" Target="../media/image707.png"/><Relationship Id="rId113" Type="http://schemas.openxmlformats.org/officeDocument/2006/relationships/image" Target="../media/image730.png"/><Relationship Id="rId118" Type="http://schemas.openxmlformats.org/officeDocument/2006/relationships/customXml" Target="../ink/ink240.xml"/><Relationship Id="rId134" Type="http://schemas.openxmlformats.org/officeDocument/2006/relationships/customXml" Target="../ink/ink248.xml"/><Relationship Id="rId139" Type="http://schemas.openxmlformats.org/officeDocument/2006/relationships/image" Target="../media/image743.png"/><Relationship Id="rId80" Type="http://schemas.openxmlformats.org/officeDocument/2006/relationships/customXml" Target="../ink/ink221.xml"/><Relationship Id="rId85" Type="http://schemas.openxmlformats.org/officeDocument/2006/relationships/image" Target="../media/image716.png"/><Relationship Id="rId150" Type="http://schemas.openxmlformats.org/officeDocument/2006/relationships/customXml" Target="../ink/ink256.xml"/><Relationship Id="rId155" Type="http://schemas.openxmlformats.org/officeDocument/2006/relationships/image" Target="../media/image751.png"/><Relationship Id="rId171" Type="http://schemas.openxmlformats.org/officeDocument/2006/relationships/image" Target="../media/image759.png"/><Relationship Id="rId176" Type="http://schemas.openxmlformats.org/officeDocument/2006/relationships/customXml" Target="../ink/ink269.xml"/><Relationship Id="rId192" Type="http://schemas.openxmlformats.org/officeDocument/2006/relationships/customXml" Target="../ink/ink277.xml"/><Relationship Id="rId197" Type="http://schemas.openxmlformats.org/officeDocument/2006/relationships/image" Target="../media/image772.png"/><Relationship Id="rId206" Type="http://schemas.openxmlformats.org/officeDocument/2006/relationships/customXml" Target="../ink/ink284.xml"/><Relationship Id="rId201" Type="http://schemas.openxmlformats.org/officeDocument/2006/relationships/image" Target="../media/image774.png"/><Relationship Id="rId222" Type="http://schemas.openxmlformats.org/officeDocument/2006/relationships/customXml" Target="../ink/ink292.xml"/><Relationship Id="rId12" Type="http://schemas.openxmlformats.org/officeDocument/2006/relationships/customXml" Target="../ink/ink187.xml"/><Relationship Id="rId17" Type="http://schemas.openxmlformats.org/officeDocument/2006/relationships/image" Target="../media/image680.png"/><Relationship Id="rId33" Type="http://schemas.openxmlformats.org/officeDocument/2006/relationships/image" Target="../media/image688.png"/><Relationship Id="rId38" Type="http://schemas.openxmlformats.org/officeDocument/2006/relationships/customXml" Target="../ink/ink200.xml"/><Relationship Id="rId59" Type="http://schemas.openxmlformats.org/officeDocument/2006/relationships/image" Target="../media/image702.png"/><Relationship Id="rId103" Type="http://schemas.openxmlformats.org/officeDocument/2006/relationships/image" Target="../media/image725.png"/><Relationship Id="rId108" Type="http://schemas.openxmlformats.org/officeDocument/2006/relationships/customXml" Target="../ink/ink235.xml"/><Relationship Id="rId124" Type="http://schemas.openxmlformats.org/officeDocument/2006/relationships/customXml" Target="../ink/ink243.xml"/><Relationship Id="rId129" Type="http://schemas.openxmlformats.org/officeDocument/2006/relationships/image" Target="../media/image738.png"/><Relationship Id="rId54" Type="http://schemas.openxmlformats.org/officeDocument/2006/relationships/customXml" Target="../ink/ink208.xml"/><Relationship Id="rId70" Type="http://schemas.openxmlformats.org/officeDocument/2006/relationships/customXml" Target="../ink/ink216.xml"/><Relationship Id="rId75" Type="http://schemas.openxmlformats.org/officeDocument/2006/relationships/image" Target="../media/image711.png"/><Relationship Id="rId91" Type="http://schemas.openxmlformats.org/officeDocument/2006/relationships/image" Target="../media/image719.png"/><Relationship Id="rId96" Type="http://schemas.openxmlformats.org/officeDocument/2006/relationships/customXml" Target="../ink/ink229.xml"/><Relationship Id="rId140" Type="http://schemas.openxmlformats.org/officeDocument/2006/relationships/customXml" Target="../ink/ink251.xml"/><Relationship Id="rId145" Type="http://schemas.openxmlformats.org/officeDocument/2006/relationships/image" Target="../media/image746.png"/><Relationship Id="rId161" Type="http://schemas.openxmlformats.org/officeDocument/2006/relationships/image" Target="../media/image754.png"/><Relationship Id="rId166" Type="http://schemas.openxmlformats.org/officeDocument/2006/relationships/customXml" Target="../ink/ink264.xml"/><Relationship Id="rId182" Type="http://schemas.openxmlformats.org/officeDocument/2006/relationships/customXml" Target="../ink/ink272.xml"/><Relationship Id="rId187" Type="http://schemas.openxmlformats.org/officeDocument/2006/relationships/image" Target="../media/image767.png"/><Relationship Id="rId217" Type="http://schemas.openxmlformats.org/officeDocument/2006/relationships/image" Target="../media/image510.png"/><Relationship Id="rId1" Type="http://schemas.openxmlformats.org/officeDocument/2006/relationships/slideLayout" Target="../slideLayouts/slideLayout7.xml"/><Relationship Id="rId6" Type="http://schemas.openxmlformats.org/officeDocument/2006/relationships/customXml" Target="../ink/ink184.xml"/><Relationship Id="rId212" Type="http://schemas.openxmlformats.org/officeDocument/2006/relationships/customXml" Target="../ink/ink287.xml"/><Relationship Id="rId23" Type="http://schemas.openxmlformats.org/officeDocument/2006/relationships/image" Target="../media/image683.png"/><Relationship Id="rId28" Type="http://schemas.openxmlformats.org/officeDocument/2006/relationships/customXml" Target="../ink/ink195.xml"/><Relationship Id="rId49" Type="http://schemas.openxmlformats.org/officeDocument/2006/relationships/image" Target="../media/image696.png"/><Relationship Id="rId114" Type="http://schemas.openxmlformats.org/officeDocument/2006/relationships/customXml" Target="../ink/ink238.xml"/><Relationship Id="rId119" Type="http://schemas.openxmlformats.org/officeDocument/2006/relationships/image" Target="../media/image733.png"/><Relationship Id="rId44" Type="http://schemas.openxmlformats.org/officeDocument/2006/relationships/customXml" Target="../ink/ink203.xml"/><Relationship Id="rId60" Type="http://schemas.openxmlformats.org/officeDocument/2006/relationships/customXml" Target="../ink/ink211.xml"/><Relationship Id="rId65" Type="http://schemas.openxmlformats.org/officeDocument/2006/relationships/image" Target="../media/image705.png"/><Relationship Id="rId81" Type="http://schemas.openxmlformats.org/officeDocument/2006/relationships/image" Target="../media/image714.png"/><Relationship Id="rId86" Type="http://schemas.openxmlformats.org/officeDocument/2006/relationships/customXml" Target="../ink/ink224.xml"/><Relationship Id="rId130" Type="http://schemas.openxmlformats.org/officeDocument/2006/relationships/customXml" Target="../ink/ink246.xml"/><Relationship Id="rId135" Type="http://schemas.openxmlformats.org/officeDocument/2006/relationships/image" Target="../media/image741.png"/><Relationship Id="rId151" Type="http://schemas.openxmlformats.org/officeDocument/2006/relationships/image" Target="../media/image749.png"/><Relationship Id="rId156" Type="http://schemas.openxmlformats.org/officeDocument/2006/relationships/customXml" Target="../ink/ink259.xml"/><Relationship Id="rId177" Type="http://schemas.openxmlformats.org/officeDocument/2006/relationships/image" Target="../media/image762.png"/><Relationship Id="rId198" Type="http://schemas.openxmlformats.org/officeDocument/2006/relationships/customXml" Target="../ink/ink280.xml"/><Relationship Id="rId172" Type="http://schemas.openxmlformats.org/officeDocument/2006/relationships/customXml" Target="../ink/ink267.xml"/><Relationship Id="rId193" Type="http://schemas.openxmlformats.org/officeDocument/2006/relationships/image" Target="../media/image770.png"/><Relationship Id="rId202" Type="http://schemas.openxmlformats.org/officeDocument/2006/relationships/customXml" Target="../ink/ink282.xml"/><Relationship Id="rId207" Type="http://schemas.openxmlformats.org/officeDocument/2006/relationships/image" Target="../media/image777.png"/><Relationship Id="rId223" Type="http://schemas.openxmlformats.org/officeDocument/2006/relationships/image" Target="../media/image513.png"/><Relationship Id="rId13" Type="http://schemas.openxmlformats.org/officeDocument/2006/relationships/image" Target="../media/image678.png"/><Relationship Id="rId18" Type="http://schemas.openxmlformats.org/officeDocument/2006/relationships/customXml" Target="../ink/ink190.xml"/><Relationship Id="rId39" Type="http://schemas.openxmlformats.org/officeDocument/2006/relationships/image" Target="../media/image691.png"/><Relationship Id="rId109" Type="http://schemas.openxmlformats.org/officeDocument/2006/relationships/image" Target="../media/image728.png"/><Relationship Id="rId34" Type="http://schemas.openxmlformats.org/officeDocument/2006/relationships/customXml" Target="../ink/ink198.xml"/><Relationship Id="rId50" Type="http://schemas.openxmlformats.org/officeDocument/2006/relationships/customXml" Target="../ink/ink206.xml"/><Relationship Id="rId55" Type="http://schemas.openxmlformats.org/officeDocument/2006/relationships/image" Target="../media/image699.png"/><Relationship Id="rId76" Type="http://schemas.openxmlformats.org/officeDocument/2006/relationships/customXml" Target="../ink/ink219.xml"/><Relationship Id="rId97" Type="http://schemas.openxmlformats.org/officeDocument/2006/relationships/image" Target="../media/image722.png"/><Relationship Id="rId104" Type="http://schemas.openxmlformats.org/officeDocument/2006/relationships/customXml" Target="../ink/ink233.xml"/><Relationship Id="rId120" Type="http://schemas.openxmlformats.org/officeDocument/2006/relationships/customXml" Target="../ink/ink241.xml"/><Relationship Id="rId125" Type="http://schemas.openxmlformats.org/officeDocument/2006/relationships/image" Target="../media/image736.png"/><Relationship Id="rId141" Type="http://schemas.openxmlformats.org/officeDocument/2006/relationships/image" Target="../media/image744.png"/><Relationship Id="rId146" Type="http://schemas.openxmlformats.org/officeDocument/2006/relationships/customXml" Target="../ink/ink254.xml"/><Relationship Id="rId167" Type="http://schemas.openxmlformats.org/officeDocument/2006/relationships/image" Target="../media/image757.png"/><Relationship Id="rId188" Type="http://schemas.openxmlformats.org/officeDocument/2006/relationships/customXml" Target="../ink/ink275.xml"/><Relationship Id="rId7" Type="http://schemas.openxmlformats.org/officeDocument/2006/relationships/image" Target="../media/image622.png"/><Relationship Id="rId71" Type="http://schemas.openxmlformats.org/officeDocument/2006/relationships/image" Target="../media/image708.png"/><Relationship Id="rId92" Type="http://schemas.openxmlformats.org/officeDocument/2006/relationships/customXml" Target="../ink/ink227.xml"/><Relationship Id="rId162" Type="http://schemas.openxmlformats.org/officeDocument/2006/relationships/customXml" Target="../ink/ink262.xml"/><Relationship Id="rId183" Type="http://schemas.openxmlformats.org/officeDocument/2006/relationships/image" Target="../media/image765.png"/><Relationship Id="rId213" Type="http://schemas.openxmlformats.org/officeDocument/2006/relationships/image" Target="../media/image508.png"/><Relationship Id="rId218" Type="http://schemas.openxmlformats.org/officeDocument/2006/relationships/customXml" Target="../ink/ink290.xml"/><Relationship Id="rId2" Type="http://schemas.openxmlformats.org/officeDocument/2006/relationships/customXml" Target="../ink/ink182.xml"/><Relationship Id="rId29" Type="http://schemas.openxmlformats.org/officeDocument/2006/relationships/image" Target="../media/image686.png"/><Relationship Id="rId24" Type="http://schemas.openxmlformats.org/officeDocument/2006/relationships/customXml" Target="../ink/ink193.xml"/><Relationship Id="rId40" Type="http://schemas.openxmlformats.org/officeDocument/2006/relationships/customXml" Target="../ink/ink201.xml"/><Relationship Id="rId45" Type="http://schemas.openxmlformats.org/officeDocument/2006/relationships/image" Target="../media/image694.png"/><Relationship Id="rId66" Type="http://schemas.openxmlformats.org/officeDocument/2006/relationships/customXml" Target="../ink/ink214.xml"/><Relationship Id="rId87" Type="http://schemas.openxmlformats.org/officeDocument/2006/relationships/image" Target="../media/image717.png"/><Relationship Id="rId110" Type="http://schemas.openxmlformats.org/officeDocument/2006/relationships/customXml" Target="../ink/ink236.xml"/><Relationship Id="rId115" Type="http://schemas.openxmlformats.org/officeDocument/2006/relationships/image" Target="../media/image731.png"/><Relationship Id="rId131" Type="http://schemas.openxmlformats.org/officeDocument/2006/relationships/image" Target="../media/image739.png"/><Relationship Id="rId136" Type="http://schemas.openxmlformats.org/officeDocument/2006/relationships/customXml" Target="../ink/ink249.xml"/><Relationship Id="rId157" Type="http://schemas.openxmlformats.org/officeDocument/2006/relationships/image" Target="../media/image752.png"/><Relationship Id="rId178" Type="http://schemas.openxmlformats.org/officeDocument/2006/relationships/customXml" Target="../ink/ink270.xml"/><Relationship Id="rId61" Type="http://schemas.openxmlformats.org/officeDocument/2006/relationships/image" Target="../media/image703.png"/><Relationship Id="rId82" Type="http://schemas.openxmlformats.org/officeDocument/2006/relationships/customXml" Target="../ink/ink222.xml"/><Relationship Id="rId152" Type="http://schemas.openxmlformats.org/officeDocument/2006/relationships/customXml" Target="../ink/ink257.xml"/><Relationship Id="rId173" Type="http://schemas.openxmlformats.org/officeDocument/2006/relationships/image" Target="../media/image760.png"/><Relationship Id="rId194" Type="http://schemas.openxmlformats.org/officeDocument/2006/relationships/customXml" Target="../ink/ink278.xml"/><Relationship Id="rId199" Type="http://schemas.openxmlformats.org/officeDocument/2006/relationships/image" Target="../media/image773.png"/><Relationship Id="rId203" Type="http://schemas.openxmlformats.org/officeDocument/2006/relationships/image" Target="../media/image775.png"/><Relationship Id="rId208" Type="http://schemas.openxmlformats.org/officeDocument/2006/relationships/customXml" Target="../ink/ink285.xml"/><Relationship Id="rId19" Type="http://schemas.openxmlformats.org/officeDocument/2006/relationships/image" Target="../media/image681.png"/><Relationship Id="rId14" Type="http://schemas.openxmlformats.org/officeDocument/2006/relationships/customXml" Target="../ink/ink188.xml"/><Relationship Id="rId30" Type="http://schemas.openxmlformats.org/officeDocument/2006/relationships/customXml" Target="../ink/ink196.xml"/><Relationship Id="rId35" Type="http://schemas.openxmlformats.org/officeDocument/2006/relationships/image" Target="../media/image689.png"/><Relationship Id="rId56" Type="http://schemas.openxmlformats.org/officeDocument/2006/relationships/customXml" Target="../ink/ink209.xml"/><Relationship Id="rId77" Type="http://schemas.openxmlformats.org/officeDocument/2006/relationships/image" Target="../media/image712.png"/><Relationship Id="rId100" Type="http://schemas.openxmlformats.org/officeDocument/2006/relationships/customXml" Target="../ink/ink231.xml"/><Relationship Id="rId105" Type="http://schemas.openxmlformats.org/officeDocument/2006/relationships/image" Target="../media/image726.png"/><Relationship Id="rId126" Type="http://schemas.openxmlformats.org/officeDocument/2006/relationships/customXml" Target="../ink/ink244.xml"/><Relationship Id="rId147" Type="http://schemas.openxmlformats.org/officeDocument/2006/relationships/image" Target="../media/image747.png"/><Relationship Id="rId168" Type="http://schemas.openxmlformats.org/officeDocument/2006/relationships/customXml" Target="../ink/ink265.xml"/><Relationship Id="rId8" Type="http://schemas.openxmlformats.org/officeDocument/2006/relationships/customXml" Target="../ink/ink185.xml"/><Relationship Id="rId51" Type="http://schemas.openxmlformats.org/officeDocument/2006/relationships/image" Target="../media/image697.png"/><Relationship Id="rId72" Type="http://schemas.openxmlformats.org/officeDocument/2006/relationships/customXml" Target="../ink/ink217.xml"/><Relationship Id="rId93" Type="http://schemas.openxmlformats.org/officeDocument/2006/relationships/image" Target="../media/image720.png"/><Relationship Id="rId98" Type="http://schemas.openxmlformats.org/officeDocument/2006/relationships/customXml" Target="../ink/ink230.xml"/><Relationship Id="rId121" Type="http://schemas.openxmlformats.org/officeDocument/2006/relationships/image" Target="../media/image734.png"/><Relationship Id="rId142" Type="http://schemas.openxmlformats.org/officeDocument/2006/relationships/customXml" Target="../ink/ink252.xml"/><Relationship Id="rId163" Type="http://schemas.openxmlformats.org/officeDocument/2006/relationships/image" Target="../media/image755.png"/><Relationship Id="rId184" Type="http://schemas.openxmlformats.org/officeDocument/2006/relationships/customXml" Target="../ink/ink273.xml"/><Relationship Id="rId189" Type="http://schemas.openxmlformats.org/officeDocument/2006/relationships/image" Target="../media/image768.png"/><Relationship Id="rId219" Type="http://schemas.openxmlformats.org/officeDocument/2006/relationships/image" Target="../media/image511.png"/><Relationship Id="rId3" Type="http://schemas.openxmlformats.org/officeDocument/2006/relationships/image" Target="../media/image563.png"/><Relationship Id="rId214" Type="http://schemas.openxmlformats.org/officeDocument/2006/relationships/customXml" Target="../ink/ink288.xml"/><Relationship Id="rId25" Type="http://schemas.openxmlformats.org/officeDocument/2006/relationships/image" Target="../media/image684.png"/><Relationship Id="rId46" Type="http://schemas.openxmlformats.org/officeDocument/2006/relationships/customXml" Target="../ink/ink204.xml"/><Relationship Id="rId67" Type="http://schemas.openxmlformats.org/officeDocument/2006/relationships/image" Target="../media/image706.png"/><Relationship Id="rId116" Type="http://schemas.openxmlformats.org/officeDocument/2006/relationships/customXml" Target="../ink/ink239.xml"/><Relationship Id="rId137" Type="http://schemas.openxmlformats.org/officeDocument/2006/relationships/image" Target="../media/image742.png"/><Relationship Id="rId158" Type="http://schemas.openxmlformats.org/officeDocument/2006/relationships/customXml" Target="../ink/ink260.xml"/><Relationship Id="rId20" Type="http://schemas.openxmlformats.org/officeDocument/2006/relationships/customXml" Target="../ink/ink191.xml"/><Relationship Id="rId41" Type="http://schemas.openxmlformats.org/officeDocument/2006/relationships/image" Target="../media/image692.png"/><Relationship Id="rId62" Type="http://schemas.openxmlformats.org/officeDocument/2006/relationships/customXml" Target="../ink/ink212.xml"/><Relationship Id="rId83" Type="http://schemas.openxmlformats.org/officeDocument/2006/relationships/image" Target="../media/image715.png"/><Relationship Id="rId88" Type="http://schemas.openxmlformats.org/officeDocument/2006/relationships/customXml" Target="../ink/ink225.xml"/><Relationship Id="rId111" Type="http://schemas.openxmlformats.org/officeDocument/2006/relationships/image" Target="../media/image729.png"/><Relationship Id="rId132" Type="http://schemas.openxmlformats.org/officeDocument/2006/relationships/customXml" Target="../ink/ink247.xml"/><Relationship Id="rId153" Type="http://schemas.openxmlformats.org/officeDocument/2006/relationships/image" Target="../media/image750.png"/><Relationship Id="rId174" Type="http://schemas.openxmlformats.org/officeDocument/2006/relationships/customXml" Target="../ink/ink268.xml"/><Relationship Id="rId179" Type="http://schemas.openxmlformats.org/officeDocument/2006/relationships/image" Target="../media/image763.png"/><Relationship Id="rId195" Type="http://schemas.openxmlformats.org/officeDocument/2006/relationships/image" Target="../media/image771.png"/><Relationship Id="rId209" Type="http://schemas.openxmlformats.org/officeDocument/2006/relationships/image" Target="../media/image778.png"/><Relationship Id="rId190" Type="http://schemas.openxmlformats.org/officeDocument/2006/relationships/customXml" Target="../ink/ink276.xml"/><Relationship Id="rId204" Type="http://schemas.openxmlformats.org/officeDocument/2006/relationships/customXml" Target="../ink/ink283.xml"/><Relationship Id="rId220" Type="http://schemas.openxmlformats.org/officeDocument/2006/relationships/customXml" Target="../ink/ink291.xml"/><Relationship Id="rId15" Type="http://schemas.openxmlformats.org/officeDocument/2006/relationships/image" Target="../media/image679.png"/><Relationship Id="rId36" Type="http://schemas.openxmlformats.org/officeDocument/2006/relationships/customXml" Target="../ink/ink199.xml"/><Relationship Id="rId57" Type="http://schemas.openxmlformats.org/officeDocument/2006/relationships/image" Target="../media/image701.png"/><Relationship Id="rId106" Type="http://schemas.openxmlformats.org/officeDocument/2006/relationships/customXml" Target="../ink/ink234.xml"/><Relationship Id="rId127" Type="http://schemas.openxmlformats.org/officeDocument/2006/relationships/image" Target="../media/image737.png"/><Relationship Id="rId10" Type="http://schemas.openxmlformats.org/officeDocument/2006/relationships/customXml" Target="../ink/ink186.xml"/><Relationship Id="rId31" Type="http://schemas.openxmlformats.org/officeDocument/2006/relationships/image" Target="../media/image687.png"/><Relationship Id="rId52" Type="http://schemas.openxmlformats.org/officeDocument/2006/relationships/customXml" Target="../ink/ink207.xml"/><Relationship Id="rId73" Type="http://schemas.openxmlformats.org/officeDocument/2006/relationships/image" Target="../media/image709.png"/><Relationship Id="rId78" Type="http://schemas.openxmlformats.org/officeDocument/2006/relationships/customXml" Target="../ink/ink220.xml"/><Relationship Id="rId94" Type="http://schemas.openxmlformats.org/officeDocument/2006/relationships/customXml" Target="../ink/ink228.xml"/><Relationship Id="rId99" Type="http://schemas.openxmlformats.org/officeDocument/2006/relationships/image" Target="../media/image723.png"/><Relationship Id="rId101" Type="http://schemas.openxmlformats.org/officeDocument/2006/relationships/image" Target="../media/image724.png"/><Relationship Id="rId122" Type="http://schemas.openxmlformats.org/officeDocument/2006/relationships/customXml" Target="../ink/ink242.xml"/><Relationship Id="rId143" Type="http://schemas.openxmlformats.org/officeDocument/2006/relationships/image" Target="../media/image745.png"/><Relationship Id="rId148" Type="http://schemas.openxmlformats.org/officeDocument/2006/relationships/customXml" Target="../ink/ink255.xml"/><Relationship Id="rId164" Type="http://schemas.openxmlformats.org/officeDocument/2006/relationships/customXml" Target="../ink/ink263.xml"/><Relationship Id="rId169" Type="http://schemas.openxmlformats.org/officeDocument/2006/relationships/image" Target="../media/image758.png"/><Relationship Id="rId185" Type="http://schemas.openxmlformats.org/officeDocument/2006/relationships/image" Target="../media/image766.png"/><Relationship Id="rId4" Type="http://schemas.openxmlformats.org/officeDocument/2006/relationships/customXml" Target="../ink/ink183.xml"/><Relationship Id="rId9" Type="http://schemas.openxmlformats.org/officeDocument/2006/relationships/image" Target="../media/image623.png"/><Relationship Id="rId180" Type="http://schemas.openxmlformats.org/officeDocument/2006/relationships/customXml" Target="../ink/ink271.xml"/><Relationship Id="rId210" Type="http://schemas.openxmlformats.org/officeDocument/2006/relationships/customXml" Target="../ink/ink286.xml"/><Relationship Id="rId215" Type="http://schemas.openxmlformats.org/officeDocument/2006/relationships/image" Target="../media/image509.png"/><Relationship Id="rId26" Type="http://schemas.openxmlformats.org/officeDocument/2006/relationships/customXml" Target="../ink/ink194.xml"/><Relationship Id="rId47" Type="http://schemas.openxmlformats.org/officeDocument/2006/relationships/image" Target="../media/image695.png"/><Relationship Id="rId68" Type="http://schemas.openxmlformats.org/officeDocument/2006/relationships/customXml" Target="../ink/ink215.xml"/><Relationship Id="rId89" Type="http://schemas.openxmlformats.org/officeDocument/2006/relationships/image" Target="../media/image718.png"/><Relationship Id="rId112" Type="http://schemas.openxmlformats.org/officeDocument/2006/relationships/customXml" Target="../ink/ink237.xml"/><Relationship Id="rId133" Type="http://schemas.openxmlformats.org/officeDocument/2006/relationships/image" Target="../media/image740.png"/><Relationship Id="rId154" Type="http://schemas.openxmlformats.org/officeDocument/2006/relationships/customXml" Target="../ink/ink258.xml"/><Relationship Id="rId175" Type="http://schemas.openxmlformats.org/officeDocument/2006/relationships/image" Target="../media/image761.png"/><Relationship Id="rId196" Type="http://schemas.openxmlformats.org/officeDocument/2006/relationships/customXml" Target="../ink/ink279.xml"/><Relationship Id="rId200" Type="http://schemas.openxmlformats.org/officeDocument/2006/relationships/customXml" Target="../ink/ink281.xml"/><Relationship Id="rId16" Type="http://schemas.openxmlformats.org/officeDocument/2006/relationships/customXml" Target="../ink/ink189.xml"/><Relationship Id="rId221" Type="http://schemas.openxmlformats.org/officeDocument/2006/relationships/image" Target="../media/image512.png"/><Relationship Id="rId37" Type="http://schemas.openxmlformats.org/officeDocument/2006/relationships/image" Target="../media/image690.png"/><Relationship Id="rId58" Type="http://schemas.openxmlformats.org/officeDocument/2006/relationships/customXml" Target="../ink/ink210.xml"/><Relationship Id="rId79" Type="http://schemas.openxmlformats.org/officeDocument/2006/relationships/image" Target="../media/image713.png"/><Relationship Id="rId102" Type="http://schemas.openxmlformats.org/officeDocument/2006/relationships/customXml" Target="../ink/ink232.xml"/><Relationship Id="rId123" Type="http://schemas.openxmlformats.org/officeDocument/2006/relationships/image" Target="../media/image735.png"/><Relationship Id="rId144" Type="http://schemas.openxmlformats.org/officeDocument/2006/relationships/customXml" Target="../ink/ink253.xml"/><Relationship Id="rId90" Type="http://schemas.openxmlformats.org/officeDocument/2006/relationships/customXml" Target="../ink/ink226.xml"/><Relationship Id="rId165" Type="http://schemas.openxmlformats.org/officeDocument/2006/relationships/image" Target="../media/image756.png"/><Relationship Id="rId186" Type="http://schemas.openxmlformats.org/officeDocument/2006/relationships/customXml" Target="../ink/ink274.xml"/></Relationships>
</file>

<file path=ppt/slides/_rels/slide18.xml.rels><?xml version="1.0" encoding="UTF-8" standalone="yes"?>
<Relationships xmlns="http://schemas.openxmlformats.org/package/2006/relationships"><Relationship Id="rId26" Type="http://schemas.openxmlformats.org/officeDocument/2006/relationships/customXml" Target="../ink/ink305.xml"/><Relationship Id="rId117" Type="http://schemas.openxmlformats.org/officeDocument/2006/relationships/image" Target="../media/image525.png"/><Relationship Id="rId21" Type="http://schemas.openxmlformats.org/officeDocument/2006/relationships/image" Target="../media/image789.png"/><Relationship Id="rId42" Type="http://schemas.openxmlformats.org/officeDocument/2006/relationships/customXml" Target="../ink/ink313.xml"/><Relationship Id="rId47" Type="http://schemas.openxmlformats.org/officeDocument/2006/relationships/image" Target="../media/image802.png"/><Relationship Id="rId63" Type="http://schemas.openxmlformats.org/officeDocument/2006/relationships/image" Target="../media/image811.png"/><Relationship Id="rId68" Type="http://schemas.openxmlformats.org/officeDocument/2006/relationships/customXml" Target="../ink/ink326.xml"/><Relationship Id="rId84" Type="http://schemas.openxmlformats.org/officeDocument/2006/relationships/customXml" Target="../ink/ink334.xml"/><Relationship Id="rId89" Type="http://schemas.openxmlformats.org/officeDocument/2006/relationships/image" Target="../media/image824.png"/><Relationship Id="rId112" Type="http://schemas.openxmlformats.org/officeDocument/2006/relationships/customXml" Target="../ink/ink348.xml"/><Relationship Id="rId16" Type="http://schemas.openxmlformats.org/officeDocument/2006/relationships/customXml" Target="../ink/ink300.xml"/><Relationship Id="rId107" Type="http://schemas.openxmlformats.org/officeDocument/2006/relationships/image" Target="../media/image519.png"/><Relationship Id="rId11" Type="http://schemas.openxmlformats.org/officeDocument/2006/relationships/image" Target="../media/image784.png"/><Relationship Id="rId24" Type="http://schemas.openxmlformats.org/officeDocument/2006/relationships/customXml" Target="../ink/ink304.xml"/><Relationship Id="rId32" Type="http://schemas.openxmlformats.org/officeDocument/2006/relationships/customXml" Target="../ink/ink308.xml"/><Relationship Id="rId37" Type="http://schemas.openxmlformats.org/officeDocument/2006/relationships/image" Target="../media/image797.png"/><Relationship Id="rId40" Type="http://schemas.openxmlformats.org/officeDocument/2006/relationships/customXml" Target="../ink/ink312.xml"/><Relationship Id="rId45" Type="http://schemas.openxmlformats.org/officeDocument/2006/relationships/image" Target="../media/image801.png"/><Relationship Id="rId53" Type="http://schemas.openxmlformats.org/officeDocument/2006/relationships/image" Target="../media/image805.png"/><Relationship Id="rId58" Type="http://schemas.openxmlformats.org/officeDocument/2006/relationships/customXml" Target="../ink/ink321.xml"/><Relationship Id="rId66" Type="http://schemas.openxmlformats.org/officeDocument/2006/relationships/customXml" Target="../ink/ink325.xml"/><Relationship Id="rId74" Type="http://schemas.openxmlformats.org/officeDocument/2006/relationships/customXml" Target="../ink/ink329.xml"/><Relationship Id="rId79" Type="http://schemas.openxmlformats.org/officeDocument/2006/relationships/image" Target="../media/image819.png"/><Relationship Id="rId87" Type="http://schemas.openxmlformats.org/officeDocument/2006/relationships/image" Target="../media/image823.png"/><Relationship Id="rId102" Type="http://schemas.openxmlformats.org/officeDocument/2006/relationships/customXml" Target="../ink/ink343.xml"/><Relationship Id="rId110" Type="http://schemas.openxmlformats.org/officeDocument/2006/relationships/customXml" Target="../ink/ink347.xml"/><Relationship Id="rId115" Type="http://schemas.openxmlformats.org/officeDocument/2006/relationships/image" Target="../media/image524.png"/><Relationship Id="rId5" Type="http://schemas.openxmlformats.org/officeDocument/2006/relationships/image" Target="../media/image781.png"/><Relationship Id="rId61" Type="http://schemas.openxmlformats.org/officeDocument/2006/relationships/image" Target="../media/image809.png"/><Relationship Id="rId82" Type="http://schemas.openxmlformats.org/officeDocument/2006/relationships/customXml" Target="../ink/ink333.xml"/><Relationship Id="rId90" Type="http://schemas.openxmlformats.org/officeDocument/2006/relationships/customXml" Target="../ink/ink337.xml"/><Relationship Id="rId95" Type="http://schemas.openxmlformats.org/officeDocument/2006/relationships/image" Target="../media/image827.png"/><Relationship Id="rId19" Type="http://schemas.openxmlformats.org/officeDocument/2006/relationships/image" Target="../media/image788.png"/><Relationship Id="rId14" Type="http://schemas.openxmlformats.org/officeDocument/2006/relationships/customXml" Target="../ink/ink299.xml"/><Relationship Id="rId22" Type="http://schemas.openxmlformats.org/officeDocument/2006/relationships/customXml" Target="../ink/ink303.xml"/><Relationship Id="rId27" Type="http://schemas.openxmlformats.org/officeDocument/2006/relationships/image" Target="../media/image792.png"/><Relationship Id="rId30" Type="http://schemas.openxmlformats.org/officeDocument/2006/relationships/customXml" Target="../ink/ink307.xml"/><Relationship Id="rId35" Type="http://schemas.openxmlformats.org/officeDocument/2006/relationships/image" Target="../media/image796.png"/><Relationship Id="rId43" Type="http://schemas.openxmlformats.org/officeDocument/2006/relationships/image" Target="../media/image800.png"/><Relationship Id="rId48" Type="http://schemas.openxmlformats.org/officeDocument/2006/relationships/customXml" Target="../ink/ink316.xml"/><Relationship Id="rId56" Type="http://schemas.openxmlformats.org/officeDocument/2006/relationships/customXml" Target="../ink/ink320.xml"/><Relationship Id="rId64" Type="http://schemas.openxmlformats.org/officeDocument/2006/relationships/customXml" Target="../ink/ink324.xml"/><Relationship Id="rId69" Type="http://schemas.openxmlformats.org/officeDocument/2006/relationships/image" Target="../media/image814.png"/><Relationship Id="rId77" Type="http://schemas.openxmlformats.org/officeDocument/2006/relationships/image" Target="../media/image818.png"/><Relationship Id="rId100" Type="http://schemas.openxmlformats.org/officeDocument/2006/relationships/customXml" Target="../ink/ink342.xml"/><Relationship Id="rId105" Type="http://schemas.openxmlformats.org/officeDocument/2006/relationships/image" Target="../media/image518.png"/><Relationship Id="rId113" Type="http://schemas.openxmlformats.org/officeDocument/2006/relationships/image" Target="../media/image523.png"/><Relationship Id="rId118" Type="http://schemas.openxmlformats.org/officeDocument/2006/relationships/customXml" Target="../ink/ink351.xml"/><Relationship Id="rId8" Type="http://schemas.openxmlformats.org/officeDocument/2006/relationships/customXml" Target="../ink/ink296.xml"/><Relationship Id="rId51" Type="http://schemas.openxmlformats.org/officeDocument/2006/relationships/image" Target="../media/image804.png"/><Relationship Id="rId72" Type="http://schemas.openxmlformats.org/officeDocument/2006/relationships/customXml" Target="../ink/ink328.xml"/><Relationship Id="rId80" Type="http://schemas.openxmlformats.org/officeDocument/2006/relationships/customXml" Target="../ink/ink332.xml"/><Relationship Id="rId85" Type="http://schemas.openxmlformats.org/officeDocument/2006/relationships/image" Target="../media/image822.png"/><Relationship Id="rId93" Type="http://schemas.openxmlformats.org/officeDocument/2006/relationships/image" Target="../media/image826.png"/><Relationship Id="rId98" Type="http://schemas.openxmlformats.org/officeDocument/2006/relationships/customXml" Target="../ink/ink341.xml"/><Relationship Id="rId3" Type="http://schemas.openxmlformats.org/officeDocument/2006/relationships/image" Target="../media/image780.png"/><Relationship Id="rId12" Type="http://schemas.openxmlformats.org/officeDocument/2006/relationships/customXml" Target="../ink/ink298.xml"/><Relationship Id="rId17" Type="http://schemas.openxmlformats.org/officeDocument/2006/relationships/image" Target="../media/image787.png"/><Relationship Id="rId25" Type="http://schemas.openxmlformats.org/officeDocument/2006/relationships/image" Target="../media/image791.png"/><Relationship Id="rId33" Type="http://schemas.openxmlformats.org/officeDocument/2006/relationships/image" Target="../media/image795.png"/><Relationship Id="rId38" Type="http://schemas.openxmlformats.org/officeDocument/2006/relationships/customXml" Target="../ink/ink311.xml"/><Relationship Id="rId46" Type="http://schemas.openxmlformats.org/officeDocument/2006/relationships/customXml" Target="../ink/ink315.xml"/><Relationship Id="rId59" Type="http://schemas.openxmlformats.org/officeDocument/2006/relationships/image" Target="../media/image808.png"/><Relationship Id="rId67" Type="http://schemas.openxmlformats.org/officeDocument/2006/relationships/image" Target="../media/image813.png"/><Relationship Id="rId103" Type="http://schemas.openxmlformats.org/officeDocument/2006/relationships/image" Target="../media/image516.png"/><Relationship Id="rId108" Type="http://schemas.openxmlformats.org/officeDocument/2006/relationships/customXml" Target="../ink/ink346.xml"/><Relationship Id="rId116" Type="http://schemas.openxmlformats.org/officeDocument/2006/relationships/customXml" Target="../ink/ink350.xml"/><Relationship Id="rId20" Type="http://schemas.openxmlformats.org/officeDocument/2006/relationships/customXml" Target="../ink/ink302.xml"/><Relationship Id="rId41" Type="http://schemas.openxmlformats.org/officeDocument/2006/relationships/image" Target="../media/image799.png"/><Relationship Id="rId54" Type="http://schemas.openxmlformats.org/officeDocument/2006/relationships/customXml" Target="../ink/ink319.xml"/><Relationship Id="rId62" Type="http://schemas.openxmlformats.org/officeDocument/2006/relationships/customXml" Target="../ink/ink323.xml"/><Relationship Id="rId70" Type="http://schemas.openxmlformats.org/officeDocument/2006/relationships/customXml" Target="../ink/ink327.xml"/><Relationship Id="rId75" Type="http://schemas.openxmlformats.org/officeDocument/2006/relationships/image" Target="../media/image817.png"/><Relationship Id="rId83" Type="http://schemas.openxmlformats.org/officeDocument/2006/relationships/image" Target="../media/image821.png"/><Relationship Id="rId88" Type="http://schemas.openxmlformats.org/officeDocument/2006/relationships/customXml" Target="../ink/ink336.xml"/><Relationship Id="rId91" Type="http://schemas.openxmlformats.org/officeDocument/2006/relationships/image" Target="../media/image825.png"/><Relationship Id="rId96" Type="http://schemas.openxmlformats.org/officeDocument/2006/relationships/customXml" Target="../ink/ink340.xml"/><Relationship Id="rId111" Type="http://schemas.openxmlformats.org/officeDocument/2006/relationships/image" Target="../media/image522.png"/><Relationship Id="rId1" Type="http://schemas.openxmlformats.org/officeDocument/2006/relationships/slideLayout" Target="../slideLayouts/slideLayout6.xml"/><Relationship Id="rId6" Type="http://schemas.openxmlformats.org/officeDocument/2006/relationships/customXml" Target="../ink/ink295.xml"/><Relationship Id="rId15" Type="http://schemas.openxmlformats.org/officeDocument/2006/relationships/image" Target="../media/image786.png"/><Relationship Id="rId23" Type="http://schemas.openxmlformats.org/officeDocument/2006/relationships/image" Target="../media/image790.png"/><Relationship Id="rId28" Type="http://schemas.openxmlformats.org/officeDocument/2006/relationships/customXml" Target="../ink/ink306.xml"/><Relationship Id="rId36" Type="http://schemas.openxmlformats.org/officeDocument/2006/relationships/customXml" Target="../ink/ink310.xml"/><Relationship Id="rId49" Type="http://schemas.openxmlformats.org/officeDocument/2006/relationships/image" Target="../media/image803.png"/><Relationship Id="rId57" Type="http://schemas.openxmlformats.org/officeDocument/2006/relationships/image" Target="../media/image807.png"/><Relationship Id="rId106" Type="http://schemas.openxmlformats.org/officeDocument/2006/relationships/customXml" Target="../ink/ink345.xml"/><Relationship Id="rId114" Type="http://schemas.openxmlformats.org/officeDocument/2006/relationships/customXml" Target="../ink/ink349.xml"/><Relationship Id="rId119" Type="http://schemas.openxmlformats.org/officeDocument/2006/relationships/image" Target="../media/image526.png"/><Relationship Id="rId10" Type="http://schemas.openxmlformats.org/officeDocument/2006/relationships/customXml" Target="../ink/ink297.xml"/><Relationship Id="rId31" Type="http://schemas.openxmlformats.org/officeDocument/2006/relationships/image" Target="../media/image794.png"/><Relationship Id="rId44" Type="http://schemas.openxmlformats.org/officeDocument/2006/relationships/customXml" Target="../ink/ink314.xml"/><Relationship Id="rId52" Type="http://schemas.openxmlformats.org/officeDocument/2006/relationships/customXml" Target="../ink/ink318.xml"/><Relationship Id="rId60" Type="http://schemas.openxmlformats.org/officeDocument/2006/relationships/customXml" Target="../ink/ink322.xml"/><Relationship Id="rId65" Type="http://schemas.openxmlformats.org/officeDocument/2006/relationships/image" Target="../media/image812.png"/><Relationship Id="rId73" Type="http://schemas.openxmlformats.org/officeDocument/2006/relationships/image" Target="../media/image816.png"/><Relationship Id="rId78" Type="http://schemas.openxmlformats.org/officeDocument/2006/relationships/customXml" Target="../ink/ink331.xml"/><Relationship Id="rId81" Type="http://schemas.openxmlformats.org/officeDocument/2006/relationships/image" Target="../media/image820.png"/><Relationship Id="rId86" Type="http://schemas.openxmlformats.org/officeDocument/2006/relationships/customXml" Target="../ink/ink335.xml"/><Relationship Id="rId94" Type="http://schemas.openxmlformats.org/officeDocument/2006/relationships/customXml" Target="../ink/ink339.xml"/><Relationship Id="rId99" Type="http://schemas.openxmlformats.org/officeDocument/2006/relationships/image" Target="../media/image514.png"/><Relationship Id="rId101" Type="http://schemas.openxmlformats.org/officeDocument/2006/relationships/image" Target="../media/image515.png"/><Relationship Id="rId4" Type="http://schemas.openxmlformats.org/officeDocument/2006/relationships/customXml" Target="../ink/ink294.xml"/><Relationship Id="rId9" Type="http://schemas.openxmlformats.org/officeDocument/2006/relationships/image" Target="../media/image783.png"/><Relationship Id="rId13" Type="http://schemas.openxmlformats.org/officeDocument/2006/relationships/image" Target="../media/image785.png"/><Relationship Id="rId18" Type="http://schemas.openxmlformats.org/officeDocument/2006/relationships/customXml" Target="../ink/ink301.xml"/><Relationship Id="rId39" Type="http://schemas.openxmlformats.org/officeDocument/2006/relationships/image" Target="../media/image798.png"/><Relationship Id="rId109" Type="http://schemas.openxmlformats.org/officeDocument/2006/relationships/image" Target="../media/image521.png"/><Relationship Id="rId34" Type="http://schemas.openxmlformats.org/officeDocument/2006/relationships/customXml" Target="../ink/ink309.xml"/><Relationship Id="rId50" Type="http://schemas.openxmlformats.org/officeDocument/2006/relationships/customXml" Target="../ink/ink317.xml"/><Relationship Id="rId55" Type="http://schemas.openxmlformats.org/officeDocument/2006/relationships/image" Target="../media/image806.png"/><Relationship Id="rId76" Type="http://schemas.openxmlformats.org/officeDocument/2006/relationships/customXml" Target="../ink/ink330.xml"/><Relationship Id="rId97" Type="http://schemas.openxmlformats.org/officeDocument/2006/relationships/image" Target="../media/image828.png"/><Relationship Id="rId104" Type="http://schemas.openxmlformats.org/officeDocument/2006/relationships/customXml" Target="../ink/ink344.xml"/><Relationship Id="rId7" Type="http://schemas.openxmlformats.org/officeDocument/2006/relationships/image" Target="../media/image782.png"/><Relationship Id="rId71" Type="http://schemas.openxmlformats.org/officeDocument/2006/relationships/image" Target="../media/image815.png"/><Relationship Id="rId92" Type="http://schemas.openxmlformats.org/officeDocument/2006/relationships/customXml" Target="../ink/ink338.xml"/><Relationship Id="rId2" Type="http://schemas.openxmlformats.org/officeDocument/2006/relationships/customXml" Target="../ink/ink293.xml"/><Relationship Id="rId29" Type="http://schemas.openxmlformats.org/officeDocument/2006/relationships/image" Target="../media/image793.png"/></Relationships>
</file>

<file path=ppt/slides/_rels/slide19.xml.rels><?xml version="1.0" encoding="UTF-8" standalone="yes"?>
<Relationships xmlns="http://schemas.openxmlformats.org/package/2006/relationships"><Relationship Id="rId72" Type="http://schemas.openxmlformats.org/officeDocument/2006/relationships/image" Target="../media/image864.png"/><Relationship Id="rId163" Type="http://schemas.openxmlformats.org/officeDocument/2006/relationships/customXml" Target="../ink/ink361.xml"/><Relationship Id="rId171" Type="http://schemas.openxmlformats.org/officeDocument/2006/relationships/customXml" Target="../ink/ink365.xml"/><Relationship Id="rId176" Type="http://schemas.openxmlformats.org/officeDocument/2006/relationships/image" Target="../media/image833.png"/><Relationship Id="rId3" Type="http://schemas.openxmlformats.org/officeDocument/2006/relationships/customXml" Target="../ink/ink352.xml"/><Relationship Id="rId21" Type="http://schemas.openxmlformats.org/officeDocument/2006/relationships/customXml" Target="../ink/ink354.xml"/><Relationship Id="rId76" Type="http://schemas.openxmlformats.org/officeDocument/2006/relationships/image" Target="../media/image530.png"/><Relationship Id="rId167" Type="http://schemas.openxmlformats.org/officeDocument/2006/relationships/customXml" Target="../ink/ink363.xml"/><Relationship Id="rId175" Type="http://schemas.openxmlformats.org/officeDocument/2006/relationships/customXml" Target="../ink/ink367.xml"/><Relationship Id="rId162" Type="http://schemas.openxmlformats.org/officeDocument/2006/relationships/image" Target="../media/image531.png"/><Relationship Id="rId170" Type="http://schemas.openxmlformats.org/officeDocument/2006/relationships/image" Target="../media/image829.png"/><Relationship Id="rId2" Type="http://schemas.openxmlformats.org/officeDocument/2006/relationships/image" Target="../media/image20.jpeg"/><Relationship Id="rId20" Type="http://schemas.openxmlformats.org/officeDocument/2006/relationships/image" Target="../media/image838.png"/><Relationship Id="rId75" Type="http://schemas.openxmlformats.org/officeDocument/2006/relationships/customXml" Target="../ink/ink357.xml"/><Relationship Id="rId161" Type="http://schemas.openxmlformats.org/officeDocument/2006/relationships/customXml" Target="../ink/ink360.xml"/><Relationship Id="rId166" Type="http://schemas.openxmlformats.org/officeDocument/2006/relationships/image" Target="../media/image533.png"/><Relationship Id="rId174" Type="http://schemas.openxmlformats.org/officeDocument/2006/relationships/image" Target="../media/image832.png"/><Relationship Id="rId1" Type="http://schemas.openxmlformats.org/officeDocument/2006/relationships/slideLayout" Target="../slideLayouts/slideLayout2.xml"/><Relationship Id="rId74" Type="http://schemas.openxmlformats.org/officeDocument/2006/relationships/image" Target="../media/image865.png"/><Relationship Id="rId157" Type="http://schemas.openxmlformats.org/officeDocument/2006/relationships/customXml" Target="../ink/ink359.xml"/><Relationship Id="rId5" Type="http://schemas.openxmlformats.org/officeDocument/2006/relationships/customXml" Target="../ink/ink353.xml"/><Relationship Id="rId23" Type="http://schemas.openxmlformats.org/officeDocument/2006/relationships/customXml" Target="../ink/ink355.xml"/><Relationship Id="rId160" Type="http://schemas.openxmlformats.org/officeDocument/2006/relationships/image" Target="../media/image908.png"/><Relationship Id="rId165" Type="http://schemas.openxmlformats.org/officeDocument/2006/relationships/customXml" Target="../ink/ink362.xml"/><Relationship Id="rId173" Type="http://schemas.openxmlformats.org/officeDocument/2006/relationships/customXml" Target="../ink/ink366.xml"/><Relationship Id="rId73" Type="http://schemas.openxmlformats.org/officeDocument/2006/relationships/customXml" Target="../ink/ink356.xml"/><Relationship Id="rId156" Type="http://schemas.openxmlformats.org/officeDocument/2006/relationships/image" Target="../media/image906.png"/><Relationship Id="rId164" Type="http://schemas.openxmlformats.org/officeDocument/2006/relationships/image" Target="../media/image532.png"/><Relationship Id="rId169" Type="http://schemas.openxmlformats.org/officeDocument/2006/relationships/customXml" Target="../ink/ink364.xml"/><Relationship Id="rId4" Type="http://schemas.openxmlformats.org/officeDocument/2006/relationships/image" Target="../media/image830.png"/><Relationship Id="rId22" Type="http://schemas.openxmlformats.org/officeDocument/2006/relationships/image" Target="../media/image528.png"/><Relationship Id="rId77" Type="http://schemas.openxmlformats.org/officeDocument/2006/relationships/customXml" Target="../ink/ink358.xml"/><Relationship Id="rId168" Type="http://schemas.openxmlformats.org/officeDocument/2006/relationships/image" Target="../media/image537.png"/><Relationship Id="rId172" Type="http://schemas.openxmlformats.org/officeDocument/2006/relationships/image" Target="../media/image8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17" Type="http://schemas.openxmlformats.org/officeDocument/2006/relationships/image" Target="../media/image967.png"/><Relationship Id="rId231" Type="http://schemas.openxmlformats.org/officeDocument/2006/relationships/image" Target="../media/image853.png"/><Relationship Id="rId84" Type="http://schemas.openxmlformats.org/officeDocument/2006/relationships/customXml" Target="../ink/ink369.xml"/><Relationship Id="rId167" Type="http://schemas.openxmlformats.org/officeDocument/2006/relationships/image" Target="../media/image992.png"/><Relationship Id="rId170" Type="http://schemas.openxmlformats.org/officeDocument/2006/relationships/customXml" Target="../ink/ink373.xml"/><Relationship Id="rId196" Type="http://schemas.openxmlformats.org/officeDocument/2006/relationships/customXml" Target="../ink/ink377.xml"/><Relationship Id="rId200" Type="http://schemas.openxmlformats.org/officeDocument/2006/relationships/customXml" Target="../ink/ink379.xml"/><Relationship Id="rId205" Type="http://schemas.openxmlformats.org/officeDocument/2006/relationships/image" Target="../media/image840.png"/><Relationship Id="rId213" Type="http://schemas.openxmlformats.org/officeDocument/2006/relationships/image" Target="../media/image844.png"/><Relationship Id="rId218" Type="http://schemas.openxmlformats.org/officeDocument/2006/relationships/customXml" Target="../ink/ink388.xml"/><Relationship Id="rId226" Type="http://schemas.openxmlformats.org/officeDocument/2006/relationships/customXml" Target="../ink/ink392.xml"/><Relationship Id="rId2" Type="http://schemas.openxmlformats.org/officeDocument/2006/relationships/customXml" Target="../ink/ink368.xml"/><Relationship Id="rId83" Type="http://schemas.openxmlformats.org/officeDocument/2006/relationships/image" Target="../media/image950.png"/><Relationship Id="rId166" Type="http://schemas.openxmlformats.org/officeDocument/2006/relationships/customXml" Target="../ink/ink371.xml"/><Relationship Id="rId174" Type="http://schemas.openxmlformats.org/officeDocument/2006/relationships/customXml" Target="../ink/ink375.xml"/><Relationship Id="rId195" Type="http://schemas.openxmlformats.org/officeDocument/2006/relationships/image" Target="../media/image834.png"/><Relationship Id="rId209" Type="http://schemas.openxmlformats.org/officeDocument/2006/relationships/image" Target="../media/image842.png"/><Relationship Id="rId217" Type="http://schemas.openxmlformats.org/officeDocument/2006/relationships/image" Target="../media/image846.png"/><Relationship Id="rId221" Type="http://schemas.openxmlformats.org/officeDocument/2006/relationships/image" Target="../media/image848.png"/><Relationship Id="rId1" Type="http://schemas.openxmlformats.org/officeDocument/2006/relationships/slideLayout" Target="../slideLayouts/slideLayout7.xml"/><Relationship Id="rId204" Type="http://schemas.openxmlformats.org/officeDocument/2006/relationships/customXml" Target="../ink/ink381.xml"/><Relationship Id="rId212" Type="http://schemas.openxmlformats.org/officeDocument/2006/relationships/customXml" Target="../ink/ink385.xml"/><Relationship Id="rId220" Type="http://schemas.openxmlformats.org/officeDocument/2006/relationships/customXml" Target="../ink/ink389.xml"/><Relationship Id="rId225" Type="http://schemas.openxmlformats.org/officeDocument/2006/relationships/image" Target="../media/image850.png"/><Relationship Id="rId165" Type="http://schemas.openxmlformats.org/officeDocument/2006/relationships/image" Target="../media/image991.png"/><Relationship Id="rId173" Type="http://schemas.openxmlformats.org/officeDocument/2006/relationships/image" Target="../media/image995.png"/><Relationship Id="rId194" Type="http://schemas.openxmlformats.org/officeDocument/2006/relationships/customXml" Target="../ink/ink376.xml"/><Relationship Id="rId199" Type="http://schemas.openxmlformats.org/officeDocument/2006/relationships/image" Target="../media/image836.png"/><Relationship Id="rId203" Type="http://schemas.openxmlformats.org/officeDocument/2006/relationships/image" Target="../media/image839.png"/><Relationship Id="rId208" Type="http://schemas.openxmlformats.org/officeDocument/2006/relationships/customXml" Target="../ink/ink383.xml"/><Relationship Id="rId216" Type="http://schemas.openxmlformats.org/officeDocument/2006/relationships/customXml" Target="../ink/ink387.xml"/><Relationship Id="rId229" Type="http://schemas.openxmlformats.org/officeDocument/2006/relationships/image" Target="../media/image852.png"/><Relationship Id="rId169" Type="http://schemas.openxmlformats.org/officeDocument/2006/relationships/image" Target="../media/image993.png"/><Relationship Id="rId198" Type="http://schemas.openxmlformats.org/officeDocument/2006/relationships/customXml" Target="../ink/ink378.xml"/><Relationship Id="rId211" Type="http://schemas.openxmlformats.org/officeDocument/2006/relationships/image" Target="../media/image843.png"/><Relationship Id="rId224" Type="http://schemas.openxmlformats.org/officeDocument/2006/relationships/customXml" Target="../ink/ink391.xml"/><Relationship Id="rId118" Type="http://schemas.openxmlformats.org/officeDocument/2006/relationships/customXml" Target="../ink/ink370.xml"/><Relationship Id="rId168" Type="http://schemas.openxmlformats.org/officeDocument/2006/relationships/customXml" Target="../ink/ink372.xml"/><Relationship Id="rId172" Type="http://schemas.openxmlformats.org/officeDocument/2006/relationships/customXml" Target="../ink/ink374.xml"/><Relationship Id="rId193" Type="http://schemas.openxmlformats.org/officeDocument/2006/relationships/image" Target="../media/image1005.png"/><Relationship Id="rId202" Type="http://schemas.openxmlformats.org/officeDocument/2006/relationships/customXml" Target="../ink/ink380.xml"/><Relationship Id="rId207" Type="http://schemas.openxmlformats.org/officeDocument/2006/relationships/image" Target="../media/image841.png"/><Relationship Id="rId210" Type="http://schemas.openxmlformats.org/officeDocument/2006/relationships/customXml" Target="../ink/ink384.xml"/><Relationship Id="rId215" Type="http://schemas.openxmlformats.org/officeDocument/2006/relationships/image" Target="../media/image845.png"/><Relationship Id="rId223" Type="http://schemas.openxmlformats.org/officeDocument/2006/relationships/image" Target="../media/image849.png"/><Relationship Id="rId228" Type="http://schemas.openxmlformats.org/officeDocument/2006/relationships/customXml" Target="../ink/ink393.xml"/><Relationship Id="rId171" Type="http://schemas.openxmlformats.org/officeDocument/2006/relationships/image" Target="../media/image994.png"/><Relationship Id="rId197" Type="http://schemas.openxmlformats.org/officeDocument/2006/relationships/image" Target="../media/image835.png"/><Relationship Id="rId206" Type="http://schemas.openxmlformats.org/officeDocument/2006/relationships/customXml" Target="../ink/ink382.xml"/><Relationship Id="rId219" Type="http://schemas.openxmlformats.org/officeDocument/2006/relationships/image" Target="../media/image847.png"/><Relationship Id="rId227" Type="http://schemas.openxmlformats.org/officeDocument/2006/relationships/image" Target="../media/image851.png"/><Relationship Id="rId201" Type="http://schemas.openxmlformats.org/officeDocument/2006/relationships/image" Target="../media/image837.png"/><Relationship Id="rId214" Type="http://schemas.openxmlformats.org/officeDocument/2006/relationships/customXml" Target="../ink/ink386.xml"/><Relationship Id="rId222" Type="http://schemas.openxmlformats.org/officeDocument/2006/relationships/customXml" Target="../ink/ink390.xml"/><Relationship Id="rId230" Type="http://schemas.openxmlformats.org/officeDocument/2006/relationships/customXml" Target="../ink/ink394.xml"/></Relationships>
</file>

<file path=ppt/slides/_rels/slide21.xml.rels><?xml version="1.0" encoding="UTF-8" standalone="yes"?>
<Relationships xmlns="http://schemas.openxmlformats.org/package/2006/relationships"><Relationship Id="rId13" Type="http://schemas.openxmlformats.org/officeDocument/2006/relationships/image" Target="../media/image1045.png"/><Relationship Id="rId18" Type="http://schemas.openxmlformats.org/officeDocument/2006/relationships/customXml" Target="../ink/ink403.xml"/><Relationship Id="rId26" Type="http://schemas.openxmlformats.org/officeDocument/2006/relationships/customXml" Target="../ink/ink407.xml"/><Relationship Id="rId39" Type="http://schemas.openxmlformats.org/officeDocument/2006/relationships/image" Target="../media/image1058.png"/><Relationship Id="rId21" Type="http://schemas.openxmlformats.org/officeDocument/2006/relationships/image" Target="../media/image1049.png"/><Relationship Id="rId34" Type="http://schemas.openxmlformats.org/officeDocument/2006/relationships/customXml" Target="../ink/ink411.xml"/><Relationship Id="rId42" Type="http://schemas.openxmlformats.org/officeDocument/2006/relationships/customXml" Target="../ink/ink415.xml"/><Relationship Id="rId47" Type="http://schemas.openxmlformats.org/officeDocument/2006/relationships/image" Target="../media/image1062.png"/><Relationship Id="rId50" Type="http://schemas.openxmlformats.org/officeDocument/2006/relationships/customXml" Target="../ink/ink419.xml"/><Relationship Id="rId55" Type="http://schemas.openxmlformats.org/officeDocument/2006/relationships/image" Target="../media/image1066.png"/><Relationship Id="rId63" Type="http://schemas.openxmlformats.org/officeDocument/2006/relationships/image" Target="../media/image1070.png"/><Relationship Id="rId68" Type="http://schemas.openxmlformats.org/officeDocument/2006/relationships/customXml" Target="../ink/ink428.xml"/><Relationship Id="rId76" Type="http://schemas.openxmlformats.org/officeDocument/2006/relationships/customXml" Target="../ink/ink432.xml"/><Relationship Id="rId84" Type="http://schemas.openxmlformats.org/officeDocument/2006/relationships/customXml" Target="../ink/ink436.xml"/><Relationship Id="rId89" Type="http://schemas.openxmlformats.org/officeDocument/2006/relationships/image" Target="../media/image1083.png"/><Relationship Id="rId7" Type="http://schemas.openxmlformats.org/officeDocument/2006/relationships/image" Target="../media/image1042.png"/><Relationship Id="rId71" Type="http://schemas.openxmlformats.org/officeDocument/2006/relationships/image" Target="../media/image1074.png"/><Relationship Id="rId2" Type="http://schemas.openxmlformats.org/officeDocument/2006/relationships/customXml" Target="../ink/ink395.xml"/><Relationship Id="rId16" Type="http://schemas.openxmlformats.org/officeDocument/2006/relationships/customXml" Target="../ink/ink402.xml"/><Relationship Id="rId29" Type="http://schemas.openxmlformats.org/officeDocument/2006/relationships/image" Target="../media/image1053.png"/><Relationship Id="rId11" Type="http://schemas.openxmlformats.org/officeDocument/2006/relationships/image" Target="../media/image1044.png"/><Relationship Id="rId24" Type="http://schemas.openxmlformats.org/officeDocument/2006/relationships/customXml" Target="../ink/ink406.xml"/><Relationship Id="rId32" Type="http://schemas.openxmlformats.org/officeDocument/2006/relationships/customXml" Target="../ink/ink410.xml"/><Relationship Id="rId37" Type="http://schemas.openxmlformats.org/officeDocument/2006/relationships/image" Target="../media/image1057.png"/><Relationship Id="rId40" Type="http://schemas.openxmlformats.org/officeDocument/2006/relationships/customXml" Target="../ink/ink414.xml"/><Relationship Id="rId45" Type="http://schemas.openxmlformats.org/officeDocument/2006/relationships/image" Target="../media/image1061.png"/><Relationship Id="rId53" Type="http://schemas.openxmlformats.org/officeDocument/2006/relationships/image" Target="../media/image1065.png"/><Relationship Id="rId58" Type="http://schemas.openxmlformats.org/officeDocument/2006/relationships/customXml" Target="../ink/ink423.xml"/><Relationship Id="rId66" Type="http://schemas.openxmlformats.org/officeDocument/2006/relationships/customXml" Target="../ink/ink427.xml"/><Relationship Id="rId74" Type="http://schemas.openxmlformats.org/officeDocument/2006/relationships/customXml" Target="../ink/ink431.xml"/><Relationship Id="rId79" Type="http://schemas.openxmlformats.org/officeDocument/2006/relationships/image" Target="../media/image1078.png"/><Relationship Id="rId87" Type="http://schemas.openxmlformats.org/officeDocument/2006/relationships/image" Target="../media/image1082.png"/><Relationship Id="rId5" Type="http://schemas.openxmlformats.org/officeDocument/2006/relationships/image" Target="../media/image1041.png"/><Relationship Id="rId61" Type="http://schemas.openxmlformats.org/officeDocument/2006/relationships/image" Target="../media/image1069.png"/><Relationship Id="rId82" Type="http://schemas.openxmlformats.org/officeDocument/2006/relationships/customXml" Target="../ink/ink435.xml"/><Relationship Id="rId90" Type="http://schemas.openxmlformats.org/officeDocument/2006/relationships/customXml" Target="../ink/ink439.xml"/><Relationship Id="rId19" Type="http://schemas.openxmlformats.org/officeDocument/2006/relationships/image" Target="../media/image1048.png"/><Relationship Id="rId14" Type="http://schemas.openxmlformats.org/officeDocument/2006/relationships/customXml" Target="../ink/ink401.xml"/><Relationship Id="rId22" Type="http://schemas.openxmlformats.org/officeDocument/2006/relationships/customXml" Target="../ink/ink405.xml"/><Relationship Id="rId27" Type="http://schemas.openxmlformats.org/officeDocument/2006/relationships/image" Target="../media/image1052.png"/><Relationship Id="rId30" Type="http://schemas.openxmlformats.org/officeDocument/2006/relationships/customXml" Target="../ink/ink409.xml"/><Relationship Id="rId35" Type="http://schemas.openxmlformats.org/officeDocument/2006/relationships/image" Target="../media/image1056.png"/><Relationship Id="rId43" Type="http://schemas.openxmlformats.org/officeDocument/2006/relationships/image" Target="../media/image1060.png"/><Relationship Id="rId48" Type="http://schemas.openxmlformats.org/officeDocument/2006/relationships/customXml" Target="../ink/ink418.xml"/><Relationship Id="rId56" Type="http://schemas.openxmlformats.org/officeDocument/2006/relationships/customXml" Target="../ink/ink422.xml"/><Relationship Id="rId64" Type="http://schemas.openxmlformats.org/officeDocument/2006/relationships/customXml" Target="../ink/ink426.xml"/><Relationship Id="rId69" Type="http://schemas.openxmlformats.org/officeDocument/2006/relationships/image" Target="../media/image1073.png"/><Relationship Id="rId77" Type="http://schemas.openxmlformats.org/officeDocument/2006/relationships/image" Target="../media/image1077.png"/><Relationship Id="rId8" Type="http://schemas.openxmlformats.org/officeDocument/2006/relationships/customXml" Target="../ink/ink398.xml"/><Relationship Id="rId51" Type="http://schemas.openxmlformats.org/officeDocument/2006/relationships/image" Target="../media/image1064.png"/><Relationship Id="rId72" Type="http://schemas.openxmlformats.org/officeDocument/2006/relationships/customXml" Target="../ink/ink430.xml"/><Relationship Id="rId80" Type="http://schemas.openxmlformats.org/officeDocument/2006/relationships/customXml" Target="../ink/ink434.xml"/><Relationship Id="rId85" Type="http://schemas.openxmlformats.org/officeDocument/2006/relationships/image" Target="../media/image1081.png"/><Relationship Id="rId3" Type="http://schemas.openxmlformats.org/officeDocument/2006/relationships/image" Target="../media/image1040.png"/><Relationship Id="rId12" Type="http://schemas.openxmlformats.org/officeDocument/2006/relationships/customXml" Target="../ink/ink400.xml"/><Relationship Id="rId17" Type="http://schemas.openxmlformats.org/officeDocument/2006/relationships/image" Target="../media/image1047.png"/><Relationship Id="rId25" Type="http://schemas.openxmlformats.org/officeDocument/2006/relationships/image" Target="../media/image1051.png"/><Relationship Id="rId33" Type="http://schemas.openxmlformats.org/officeDocument/2006/relationships/image" Target="../media/image1055.png"/><Relationship Id="rId38" Type="http://schemas.openxmlformats.org/officeDocument/2006/relationships/customXml" Target="../ink/ink413.xml"/><Relationship Id="rId46" Type="http://schemas.openxmlformats.org/officeDocument/2006/relationships/customXml" Target="../ink/ink417.xml"/><Relationship Id="rId59" Type="http://schemas.openxmlformats.org/officeDocument/2006/relationships/image" Target="../media/image1068.png"/><Relationship Id="rId67" Type="http://schemas.openxmlformats.org/officeDocument/2006/relationships/image" Target="../media/image1072.png"/><Relationship Id="rId20" Type="http://schemas.openxmlformats.org/officeDocument/2006/relationships/customXml" Target="../ink/ink404.xml"/><Relationship Id="rId41" Type="http://schemas.openxmlformats.org/officeDocument/2006/relationships/image" Target="../media/image1059.png"/><Relationship Id="rId54" Type="http://schemas.openxmlformats.org/officeDocument/2006/relationships/customXml" Target="../ink/ink421.xml"/><Relationship Id="rId62" Type="http://schemas.openxmlformats.org/officeDocument/2006/relationships/customXml" Target="../ink/ink425.xml"/><Relationship Id="rId70" Type="http://schemas.openxmlformats.org/officeDocument/2006/relationships/customXml" Target="../ink/ink429.xml"/><Relationship Id="rId75" Type="http://schemas.openxmlformats.org/officeDocument/2006/relationships/image" Target="../media/image1076.png"/><Relationship Id="rId83" Type="http://schemas.openxmlformats.org/officeDocument/2006/relationships/image" Target="../media/image1080.png"/><Relationship Id="rId88" Type="http://schemas.openxmlformats.org/officeDocument/2006/relationships/customXml" Target="../ink/ink438.xml"/><Relationship Id="rId91" Type="http://schemas.openxmlformats.org/officeDocument/2006/relationships/image" Target="../media/image854.png"/><Relationship Id="rId1" Type="http://schemas.openxmlformats.org/officeDocument/2006/relationships/slideLayout" Target="../slideLayouts/slideLayout7.xml"/><Relationship Id="rId6" Type="http://schemas.openxmlformats.org/officeDocument/2006/relationships/customXml" Target="../ink/ink397.xml"/><Relationship Id="rId15" Type="http://schemas.openxmlformats.org/officeDocument/2006/relationships/image" Target="../media/image1046.png"/><Relationship Id="rId23" Type="http://schemas.openxmlformats.org/officeDocument/2006/relationships/image" Target="../media/image1050.png"/><Relationship Id="rId28" Type="http://schemas.openxmlformats.org/officeDocument/2006/relationships/customXml" Target="../ink/ink408.xml"/><Relationship Id="rId36" Type="http://schemas.openxmlformats.org/officeDocument/2006/relationships/customXml" Target="../ink/ink412.xml"/><Relationship Id="rId49" Type="http://schemas.openxmlformats.org/officeDocument/2006/relationships/image" Target="../media/image1063.png"/><Relationship Id="rId57" Type="http://schemas.openxmlformats.org/officeDocument/2006/relationships/image" Target="../media/image1067.png"/><Relationship Id="rId10" Type="http://schemas.openxmlformats.org/officeDocument/2006/relationships/customXml" Target="../ink/ink399.xml"/><Relationship Id="rId31" Type="http://schemas.openxmlformats.org/officeDocument/2006/relationships/image" Target="../media/image1054.png"/><Relationship Id="rId44" Type="http://schemas.openxmlformats.org/officeDocument/2006/relationships/customXml" Target="../ink/ink416.xml"/><Relationship Id="rId52" Type="http://schemas.openxmlformats.org/officeDocument/2006/relationships/customXml" Target="../ink/ink420.xml"/><Relationship Id="rId60" Type="http://schemas.openxmlformats.org/officeDocument/2006/relationships/customXml" Target="../ink/ink424.xml"/><Relationship Id="rId65" Type="http://schemas.openxmlformats.org/officeDocument/2006/relationships/image" Target="../media/image1071.png"/><Relationship Id="rId73" Type="http://schemas.openxmlformats.org/officeDocument/2006/relationships/image" Target="../media/image1075.png"/><Relationship Id="rId78" Type="http://schemas.openxmlformats.org/officeDocument/2006/relationships/customXml" Target="../ink/ink433.xml"/><Relationship Id="rId81" Type="http://schemas.openxmlformats.org/officeDocument/2006/relationships/image" Target="../media/image1079.png"/><Relationship Id="rId86" Type="http://schemas.openxmlformats.org/officeDocument/2006/relationships/customXml" Target="../ink/ink437.xml"/><Relationship Id="rId4" Type="http://schemas.openxmlformats.org/officeDocument/2006/relationships/customXml" Target="../ink/ink396.xml"/><Relationship Id="rId9" Type="http://schemas.openxmlformats.org/officeDocument/2006/relationships/image" Target="../media/image1043.png"/></Relationships>
</file>

<file path=ppt/slides/_rels/slide22.xml.rels><?xml version="1.0" encoding="UTF-8" standalone="yes"?>
<Relationships xmlns="http://schemas.openxmlformats.org/package/2006/relationships"><Relationship Id="rId26" Type="http://schemas.openxmlformats.org/officeDocument/2006/relationships/customXml" Target="../ink/ink452.xml"/><Relationship Id="rId21" Type="http://schemas.openxmlformats.org/officeDocument/2006/relationships/image" Target="../media/image1093.png"/><Relationship Id="rId34" Type="http://schemas.openxmlformats.org/officeDocument/2006/relationships/customXml" Target="../ink/ink456.xml"/><Relationship Id="rId42" Type="http://schemas.openxmlformats.org/officeDocument/2006/relationships/customXml" Target="../ink/ink460.xml"/><Relationship Id="rId47" Type="http://schemas.openxmlformats.org/officeDocument/2006/relationships/image" Target="../media/image1106.png"/><Relationship Id="rId50" Type="http://schemas.openxmlformats.org/officeDocument/2006/relationships/customXml" Target="../ink/ink464.xml"/><Relationship Id="rId55" Type="http://schemas.openxmlformats.org/officeDocument/2006/relationships/image" Target="../media/image1110.png"/><Relationship Id="rId63" Type="http://schemas.openxmlformats.org/officeDocument/2006/relationships/image" Target="../media/image858.png"/><Relationship Id="rId68" Type="http://schemas.openxmlformats.org/officeDocument/2006/relationships/customXml" Target="../ink/ink473.xml"/><Relationship Id="rId76" Type="http://schemas.openxmlformats.org/officeDocument/2006/relationships/customXml" Target="../ink/ink477.xml"/><Relationship Id="rId84" Type="http://schemas.openxmlformats.org/officeDocument/2006/relationships/customXml" Target="../ink/ink481.xml"/><Relationship Id="rId89" Type="http://schemas.openxmlformats.org/officeDocument/2006/relationships/image" Target="../media/image873.png"/><Relationship Id="rId97" Type="http://schemas.openxmlformats.org/officeDocument/2006/relationships/image" Target="../media/image877.png"/><Relationship Id="rId7" Type="http://schemas.openxmlformats.org/officeDocument/2006/relationships/image" Target="../media/image1086.png"/><Relationship Id="rId71" Type="http://schemas.openxmlformats.org/officeDocument/2006/relationships/image" Target="../media/image862.png"/><Relationship Id="rId92" Type="http://schemas.openxmlformats.org/officeDocument/2006/relationships/customXml" Target="../ink/ink485.xml"/><Relationship Id="rId2" Type="http://schemas.openxmlformats.org/officeDocument/2006/relationships/customXml" Target="../ink/ink440.xml"/><Relationship Id="rId16" Type="http://schemas.openxmlformats.org/officeDocument/2006/relationships/customXml" Target="../ink/ink447.xml"/><Relationship Id="rId29" Type="http://schemas.openxmlformats.org/officeDocument/2006/relationships/image" Target="../media/image1097.png"/><Relationship Id="rId11" Type="http://schemas.openxmlformats.org/officeDocument/2006/relationships/image" Target="../media/image1088.png"/><Relationship Id="rId24" Type="http://schemas.openxmlformats.org/officeDocument/2006/relationships/customXml" Target="../ink/ink451.xml"/><Relationship Id="rId32" Type="http://schemas.openxmlformats.org/officeDocument/2006/relationships/customXml" Target="../ink/ink455.xml"/><Relationship Id="rId37" Type="http://schemas.openxmlformats.org/officeDocument/2006/relationships/image" Target="../media/image1101.png"/><Relationship Id="rId40" Type="http://schemas.openxmlformats.org/officeDocument/2006/relationships/customXml" Target="../ink/ink459.xml"/><Relationship Id="rId45" Type="http://schemas.openxmlformats.org/officeDocument/2006/relationships/image" Target="../media/image1105.png"/><Relationship Id="rId53" Type="http://schemas.openxmlformats.org/officeDocument/2006/relationships/image" Target="../media/image1109.png"/><Relationship Id="rId58" Type="http://schemas.openxmlformats.org/officeDocument/2006/relationships/customXml" Target="../ink/ink468.xml"/><Relationship Id="rId66" Type="http://schemas.openxmlformats.org/officeDocument/2006/relationships/customXml" Target="../ink/ink472.xml"/><Relationship Id="rId74" Type="http://schemas.openxmlformats.org/officeDocument/2006/relationships/customXml" Target="../ink/ink476.xml"/><Relationship Id="rId79" Type="http://schemas.openxmlformats.org/officeDocument/2006/relationships/image" Target="../media/image868.png"/><Relationship Id="rId87" Type="http://schemas.openxmlformats.org/officeDocument/2006/relationships/image" Target="../media/image872.png"/><Relationship Id="rId5" Type="http://schemas.openxmlformats.org/officeDocument/2006/relationships/image" Target="../media/image1085.png"/><Relationship Id="rId61" Type="http://schemas.openxmlformats.org/officeDocument/2006/relationships/image" Target="../media/image857.png"/><Relationship Id="rId82" Type="http://schemas.openxmlformats.org/officeDocument/2006/relationships/customXml" Target="../ink/ink480.xml"/><Relationship Id="rId90" Type="http://schemas.openxmlformats.org/officeDocument/2006/relationships/customXml" Target="../ink/ink484.xml"/><Relationship Id="rId95" Type="http://schemas.openxmlformats.org/officeDocument/2006/relationships/image" Target="../media/image876.png"/><Relationship Id="rId19" Type="http://schemas.openxmlformats.org/officeDocument/2006/relationships/image" Target="../media/image1092.png"/><Relationship Id="rId14" Type="http://schemas.openxmlformats.org/officeDocument/2006/relationships/customXml" Target="../ink/ink446.xml"/><Relationship Id="rId22" Type="http://schemas.openxmlformats.org/officeDocument/2006/relationships/customXml" Target="../ink/ink450.xml"/><Relationship Id="rId27" Type="http://schemas.openxmlformats.org/officeDocument/2006/relationships/image" Target="../media/image1096.png"/><Relationship Id="rId30" Type="http://schemas.openxmlformats.org/officeDocument/2006/relationships/customXml" Target="../ink/ink454.xml"/><Relationship Id="rId35" Type="http://schemas.openxmlformats.org/officeDocument/2006/relationships/image" Target="../media/image1100.png"/><Relationship Id="rId43" Type="http://schemas.openxmlformats.org/officeDocument/2006/relationships/image" Target="../media/image1104.png"/><Relationship Id="rId48" Type="http://schemas.openxmlformats.org/officeDocument/2006/relationships/customXml" Target="../ink/ink463.xml"/><Relationship Id="rId56" Type="http://schemas.openxmlformats.org/officeDocument/2006/relationships/customXml" Target="../ink/ink467.xml"/><Relationship Id="rId64" Type="http://schemas.openxmlformats.org/officeDocument/2006/relationships/customXml" Target="../ink/ink471.xml"/><Relationship Id="rId69" Type="http://schemas.openxmlformats.org/officeDocument/2006/relationships/image" Target="../media/image861.png"/><Relationship Id="rId77" Type="http://schemas.openxmlformats.org/officeDocument/2006/relationships/image" Target="../media/image867.png"/><Relationship Id="rId8" Type="http://schemas.openxmlformats.org/officeDocument/2006/relationships/customXml" Target="../ink/ink443.xml"/><Relationship Id="rId51" Type="http://schemas.openxmlformats.org/officeDocument/2006/relationships/image" Target="../media/image1108.png"/><Relationship Id="rId72" Type="http://schemas.openxmlformats.org/officeDocument/2006/relationships/customXml" Target="../ink/ink475.xml"/><Relationship Id="rId80" Type="http://schemas.openxmlformats.org/officeDocument/2006/relationships/customXml" Target="../ink/ink479.xml"/><Relationship Id="rId85" Type="http://schemas.openxmlformats.org/officeDocument/2006/relationships/image" Target="../media/image871.png"/><Relationship Id="rId93" Type="http://schemas.openxmlformats.org/officeDocument/2006/relationships/image" Target="../media/image875.png"/><Relationship Id="rId3" Type="http://schemas.openxmlformats.org/officeDocument/2006/relationships/image" Target="../media/image1084.png"/><Relationship Id="rId12" Type="http://schemas.openxmlformats.org/officeDocument/2006/relationships/customXml" Target="../ink/ink445.xml"/><Relationship Id="rId17" Type="http://schemas.openxmlformats.org/officeDocument/2006/relationships/image" Target="../media/image1091.png"/><Relationship Id="rId25" Type="http://schemas.openxmlformats.org/officeDocument/2006/relationships/image" Target="../media/image1095.png"/><Relationship Id="rId33" Type="http://schemas.openxmlformats.org/officeDocument/2006/relationships/image" Target="../media/image1099.png"/><Relationship Id="rId38" Type="http://schemas.openxmlformats.org/officeDocument/2006/relationships/customXml" Target="../ink/ink458.xml"/><Relationship Id="rId46" Type="http://schemas.openxmlformats.org/officeDocument/2006/relationships/customXml" Target="../ink/ink462.xml"/><Relationship Id="rId59" Type="http://schemas.openxmlformats.org/officeDocument/2006/relationships/image" Target="../media/image856.png"/><Relationship Id="rId67" Type="http://schemas.openxmlformats.org/officeDocument/2006/relationships/image" Target="../media/image860.png"/><Relationship Id="rId20" Type="http://schemas.openxmlformats.org/officeDocument/2006/relationships/customXml" Target="../ink/ink449.xml"/><Relationship Id="rId41" Type="http://schemas.openxmlformats.org/officeDocument/2006/relationships/image" Target="../media/image1103.png"/><Relationship Id="rId54" Type="http://schemas.openxmlformats.org/officeDocument/2006/relationships/customXml" Target="../ink/ink466.xml"/><Relationship Id="rId62" Type="http://schemas.openxmlformats.org/officeDocument/2006/relationships/customXml" Target="../ink/ink470.xml"/><Relationship Id="rId70" Type="http://schemas.openxmlformats.org/officeDocument/2006/relationships/customXml" Target="../ink/ink474.xml"/><Relationship Id="rId75" Type="http://schemas.openxmlformats.org/officeDocument/2006/relationships/image" Target="../media/image866.png"/><Relationship Id="rId83" Type="http://schemas.openxmlformats.org/officeDocument/2006/relationships/image" Target="../media/image870.png"/><Relationship Id="rId88" Type="http://schemas.openxmlformats.org/officeDocument/2006/relationships/customXml" Target="../ink/ink483.xml"/><Relationship Id="rId91" Type="http://schemas.openxmlformats.org/officeDocument/2006/relationships/image" Target="../media/image874.png"/><Relationship Id="rId96" Type="http://schemas.openxmlformats.org/officeDocument/2006/relationships/customXml" Target="../ink/ink487.xml"/><Relationship Id="rId1" Type="http://schemas.openxmlformats.org/officeDocument/2006/relationships/slideLayout" Target="../slideLayouts/slideLayout7.xml"/><Relationship Id="rId6" Type="http://schemas.openxmlformats.org/officeDocument/2006/relationships/customXml" Target="../ink/ink442.xml"/><Relationship Id="rId15" Type="http://schemas.openxmlformats.org/officeDocument/2006/relationships/image" Target="../media/image1090.png"/><Relationship Id="rId23" Type="http://schemas.openxmlformats.org/officeDocument/2006/relationships/image" Target="../media/image1094.png"/><Relationship Id="rId28" Type="http://schemas.openxmlformats.org/officeDocument/2006/relationships/customXml" Target="../ink/ink453.xml"/><Relationship Id="rId36" Type="http://schemas.openxmlformats.org/officeDocument/2006/relationships/customXml" Target="../ink/ink457.xml"/><Relationship Id="rId49" Type="http://schemas.openxmlformats.org/officeDocument/2006/relationships/image" Target="../media/image1107.png"/><Relationship Id="rId57" Type="http://schemas.openxmlformats.org/officeDocument/2006/relationships/image" Target="../media/image855.png"/><Relationship Id="rId10" Type="http://schemas.openxmlformats.org/officeDocument/2006/relationships/customXml" Target="../ink/ink444.xml"/><Relationship Id="rId31" Type="http://schemas.openxmlformats.org/officeDocument/2006/relationships/image" Target="../media/image1098.png"/><Relationship Id="rId44" Type="http://schemas.openxmlformats.org/officeDocument/2006/relationships/customXml" Target="../ink/ink461.xml"/><Relationship Id="rId52" Type="http://schemas.openxmlformats.org/officeDocument/2006/relationships/customXml" Target="../ink/ink465.xml"/><Relationship Id="rId60" Type="http://schemas.openxmlformats.org/officeDocument/2006/relationships/customXml" Target="../ink/ink469.xml"/><Relationship Id="rId65" Type="http://schemas.openxmlformats.org/officeDocument/2006/relationships/image" Target="../media/image859.png"/><Relationship Id="rId73" Type="http://schemas.openxmlformats.org/officeDocument/2006/relationships/image" Target="../media/image863.png"/><Relationship Id="rId78" Type="http://schemas.openxmlformats.org/officeDocument/2006/relationships/customXml" Target="../ink/ink478.xml"/><Relationship Id="rId81" Type="http://schemas.openxmlformats.org/officeDocument/2006/relationships/image" Target="../media/image869.png"/><Relationship Id="rId86" Type="http://schemas.openxmlformats.org/officeDocument/2006/relationships/customXml" Target="../ink/ink482.xml"/><Relationship Id="rId94" Type="http://schemas.openxmlformats.org/officeDocument/2006/relationships/customXml" Target="../ink/ink486.xml"/><Relationship Id="rId4" Type="http://schemas.openxmlformats.org/officeDocument/2006/relationships/customXml" Target="../ink/ink441.xml"/><Relationship Id="rId9" Type="http://schemas.openxmlformats.org/officeDocument/2006/relationships/image" Target="../media/image1087.png"/><Relationship Id="rId13" Type="http://schemas.openxmlformats.org/officeDocument/2006/relationships/image" Target="../media/image1089.png"/><Relationship Id="rId18" Type="http://schemas.openxmlformats.org/officeDocument/2006/relationships/customXml" Target="../ink/ink448.xml"/><Relationship Id="rId39" Type="http://schemas.openxmlformats.org/officeDocument/2006/relationships/image" Target="../media/image1102.png"/></Relationships>
</file>

<file path=ppt/slides/_rels/slide23.xml.rels><?xml version="1.0" encoding="UTF-8" standalone="yes"?>
<Relationships xmlns="http://schemas.openxmlformats.org/package/2006/relationships"><Relationship Id="rId3" Type="http://schemas.openxmlformats.org/officeDocument/2006/relationships/image" Target="../media/image878.png"/><Relationship Id="rId7" Type="http://schemas.openxmlformats.org/officeDocument/2006/relationships/image" Target="../media/image880.png"/><Relationship Id="rId2" Type="http://schemas.openxmlformats.org/officeDocument/2006/relationships/customXml" Target="../ink/ink488.xml"/><Relationship Id="rId1" Type="http://schemas.openxmlformats.org/officeDocument/2006/relationships/slideLayout" Target="../slideLayouts/slideLayout7.xml"/><Relationship Id="rId6" Type="http://schemas.openxmlformats.org/officeDocument/2006/relationships/customXml" Target="../ink/ink490.xml"/><Relationship Id="rId5" Type="http://schemas.openxmlformats.org/officeDocument/2006/relationships/image" Target="../media/image879.png"/><Relationship Id="rId4" Type="http://schemas.openxmlformats.org/officeDocument/2006/relationships/customXml" Target="../ink/ink489.xml"/></Relationships>
</file>

<file path=ppt/slides/_rels/slide24.xml.rels><?xml version="1.0" encoding="UTF-8" standalone="yes"?>
<Relationships xmlns="http://schemas.openxmlformats.org/package/2006/relationships"><Relationship Id="rId26" Type="http://schemas.openxmlformats.org/officeDocument/2006/relationships/customXml" Target="../ink/ink503.xml"/><Relationship Id="rId117" Type="http://schemas.openxmlformats.org/officeDocument/2006/relationships/image" Target="../media/image1168.png"/><Relationship Id="rId21" Type="http://schemas.openxmlformats.org/officeDocument/2006/relationships/image" Target="../media/image1120.png"/><Relationship Id="rId42" Type="http://schemas.openxmlformats.org/officeDocument/2006/relationships/customXml" Target="../ink/ink511.xml"/><Relationship Id="rId47" Type="http://schemas.openxmlformats.org/officeDocument/2006/relationships/image" Target="../media/image1133.png"/><Relationship Id="rId63" Type="http://schemas.openxmlformats.org/officeDocument/2006/relationships/image" Target="../media/image1141.png"/><Relationship Id="rId68" Type="http://schemas.openxmlformats.org/officeDocument/2006/relationships/customXml" Target="../ink/ink524.xml"/><Relationship Id="rId84" Type="http://schemas.openxmlformats.org/officeDocument/2006/relationships/customXml" Target="../ink/ink532.xml"/><Relationship Id="rId89" Type="http://schemas.openxmlformats.org/officeDocument/2006/relationships/image" Target="../media/image1154.png"/><Relationship Id="rId112" Type="http://schemas.openxmlformats.org/officeDocument/2006/relationships/customXml" Target="../ink/ink546.xml"/><Relationship Id="rId133" Type="http://schemas.openxmlformats.org/officeDocument/2006/relationships/image" Target="../media/image1176.png"/><Relationship Id="rId138" Type="http://schemas.openxmlformats.org/officeDocument/2006/relationships/customXml" Target="../ink/ink559.xml"/><Relationship Id="rId154" Type="http://schemas.openxmlformats.org/officeDocument/2006/relationships/customXml" Target="../ink/ink567.xml"/><Relationship Id="rId16" Type="http://schemas.openxmlformats.org/officeDocument/2006/relationships/customXml" Target="../ink/ink498.xml"/><Relationship Id="rId107" Type="http://schemas.openxmlformats.org/officeDocument/2006/relationships/image" Target="../media/image1163.png"/><Relationship Id="rId11" Type="http://schemas.openxmlformats.org/officeDocument/2006/relationships/image" Target="../media/image1115.png"/><Relationship Id="rId32" Type="http://schemas.openxmlformats.org/officeDocument/2006/relationships/customXml" Target="../ink/ink506.xml"/><Relationship Id="rId37" Type="http://schemas.openxmlformats.org/officeDocument/2006/relationships/image" Target="../media/image1128.png"/><Relationship Id="rId53" Type="http://schemas.openxmlformats.org/officeDocument/2006/relationships/image" Target="../media/image1136.png"/><Relationship Id="rId58" Type="http://schemas.openxmlformats.org/officeDocument/2006/relationships/customXml" Target="../ink/ink519.xml"/><Relationship Id="rId74" Type="http://schemas.openxmlformats.org/officeDocument/2006/relationships/customXml" Target="../ink/ink527.xml"/><Relationship Id="rId79" Type="http://schemas.openxmlformats.org/officeDocument/2006/relationships/image" Target="../media/image1149.png"/><Relationship Id="rId102" Type="http://schemas.openxmlformats.org/officeDocument/2006/relationships/customXml" Target="../ink/ink541.xml"/><Relationship Id="rId123" Type="http://schemas.openxmlformats.org/officeDocument/2006/relationships/image" Target="../media/image1171.png"/><Relationship Id="rId128" Type="http://schemas.openxmlformats.org/officeDocument/2006/relationships/customXml" Target="../ink/ink554.xml"/><Relationship Id="rId144" Type="http://schemas.openxmlformats.org/officeDocument/2006/relationships/customXml" Target="../ink/ink562.xml"/><Relationship Id="rId149" Type="http://schemas.openxmlformats.org/officeDocument/2006/relationships/image" Target="../media/image1184.png"/><Relationship Id="rId5" Type="http://schemas.openxmlformats.org/officeDocument/2006/relationships/image" Target="../media/image1112.png"/><Relationship Id="rId90" Type="http://schemas.openxmlformats.org/officeDocument/2006/relationships/customXml" Target="../ink/ink535.xml"/><Relationship Id="rId95" Type="http://schemas.openxmlformats.org/officeDocument/2006/relationships/image" Target="../media/image1157.png"/><Relationship Id="rId22" Type="http://schemas.openxmlformats.org/officeDocument/2006/relationships/customXml" Target="../ink/ink501.xml"/><Relationship Id="rId27" Type="http://schemas.openxmlformats.org/officeDocument/2006/relationships/image" Target="../media/image1123.png"/><Relationship Id="rId43" Type="http://schemas.openxmlformats.org/officeDocument/2006/relationships/image" Target="../media/image1131.png"/><Relationship Id="rId48" Type="http://schemas.openxmlformats.org/officeDocument/2006/relationships/customXml" Target="../ink/ink514.xml"/><Relationship Id="rId64" Type="http://schemas.openxmlformats.org/officeDocument/2006/relationships/customXml" Target="../ink/ink522.xml"/><Relationship Id="rId69" Type="http://schemas.openxmlformats.org/officeDocument/2006/relationships/image" Target="../media/image1144.png"/><Relationship Id="rId113" Type="http://schemas.openxmlformats.org/officeDocument/2006/relationships/image" Target="../media/image1166.png"/><Relationship Id="rId118" Type="http://schemas.openxmlformats.org/officeDocument/2006/relationships/customXml" Target="../ink/ink549.xml"/><Relationship Id="rId134" Type="http://schemas.openxmlformats.org/officeDocument/2006/relationships/customXml" Target="../ink/ink557.xml"/><Relationship Id="rId139" Type="http://schemas.openxmlformats.org/officeDocument/2006/relationships/image" Target="../media/image1179.png"/><Relationship Id="rId80" Type="http://schemas.openxmlformats.org/officeDocument/2006/relationships/customXml" Target="../ink/ink530.xml"/><Relationship Id="rId85" Type="http://schemas.openxmlformats.org/officeDocument/2006/relationships/image" Target="../media/image1152.png"/><Relationship Id="rId150" Type="http://schemas.openxmlformats.org/officeDocument/2006/relationships/customXml" Target="../ink/ink565.xml"/><Relationship Id="rId155" Type="http://schemas.openxmlformats.org/officeDocument/2006/relationships/image" Target="../media/image1187.png"/><Relationship Id="rId12" Type="http://schemas.openxmlformats.org/officeDocument/2006/relationships/customXml" Target="../ink/ink496.xml"/><Relationship Id="rId17" Type="http://schemas.openxmlformats.org/officeDocument/2006/relationships/image" Target="../media/image1118.png"/><Relationship Id="rId33" Type="http://schemas.openxmlformats.org/officeDocument/2006/relationships/image" Target="../media/image1126.png"/><Relationship Id="rId38" Type="http://schemas.openxmlformats.org/officeDocument/2006/relationships/customXml" Target="../ink/ink509.xml"/><Relationship Id="rId59" Type="http://schemas.openxmlformats.org/officeDocument/2006/relationships/image" Target="../media/image1139.png"/><Relationship Id="rId103" Type="http://schemas.openxmlformats.org/officeDocument/2006/relationships/image" Target="../media/image1161.png"/><Relationship Id="rId108" Type="http://schemas.openxmlformats.org/officeDocument/2006/relationships/customXml" Target="../ink/ink544.xml"/><Relationship Id="rId124" Type="http://schemas.openxmlformats.org/officeDocument/2006/relationships/customXml" Target="../ink/ink552.xml"/><Relationship Id="rId129" Type="http://schemas.openxmlformats.org/officeDocument/2006/relationships/image" Target="../media/image1174.png"/><Relationship Id="rId20" Type="http://schemas.openxmlformats.org/officeDocument/2006/relationships/customXml" Target="../ink/ink500.xml"/><Relationship Id="rId41" Type="http://schemas.openxmlformats.org/officeDocument/2006/relationships/image" Target="../media/image1130.png"/><Relationship Id="rId54" Type="http://schemas.openxmlformats.org/officeDocument/2006/relationships/customXml" Target="../ink/ink517.xml"/><Relationship Id="rId62" Type="http://schemas.openxmlformats.org/officeDocument/2006/relationships/customXml" Target="../ink/ink521.xml"/><Relationship Id="rId70" Type="http://schemas.openxmlformats.org/officeDocument/2006/relationships/customXml" Target="../ink/ink525.xml"/><Relationship Id="rId75" Type="http://schemas.openxmlformats.org/officeDocument/2006/relationships/image" Target="../media/image1147.png"/><Relationship Id="rId83" Type="http://schemas.openxmlformats.org/officeDocument/2006/relationships/image" Target="../media/image1151.png"/><Relationship Id="rId88" Type="http://schemas.openxmlformats.org/officeDocument/2006/relationships/customXml" Target="../ink/ink534.xml"/><Relationship Id="rId91" Type="http://schemas.openxmlformats.org/officeDocument/2006/relationships/image" Target="../media/image1155.png"/><Relationship Id="rId96" Type="http://schemas.openxmlformats.org/officeDocument/2006/relationships/customXml" Target="../ink/ink538.xml"/><Relationship Id="rId111" Type="http://schemas.openxmlformats.org/officeDocument/2006/relationships/image" Target="../media/image1165.png"/><Relationship Id="rId132" Type="http://schemas.openxmlformats.org/officeDocument/2006/relationships/customXml" Target="../ink/ink556.xml"/><Relationship Id="rId140" Type="http://schemas.openxmlformats.org/officeDocument/2006/relationships/customXml" Target="../ink/ink560.xml"/><Relationship Id="rId145" Type="http://schemas.openxmlformats.org/officeDocument/2006/relationships/image" Target="../media/image1182.png"/><Relationship Id="rId153" Type="http://schemas.openxmlformats.org/officeDocument/2006/relationships/image" Target="../media/image1186.png"/><Relationship Id="rId1" Type="http://schemas.openxmlformats.org/officeDocument/2006/relationships/slideLayout" Target="../slideLayouts/slideLayout7.xml"/><Relationship Id="rId6" Type="http://schemas.openxmlformats.org/officeDocument/2006/relationships/customXml" Target="../ink/ink493.xml"/><Relationship Id="rId15" Type="http://schemas.openxmlformats.org/officeDocument/2006/relationships/image" Target="../media/image1117.png"/><Relationship Id="rId23" Type="http://schemas.openxmlformats.org/officeDocument/2006/relationships/image" Target="../media/image1121.png"/><Relationship Id="rId28" Type="http://schemas.openxmlformats.org/officeDocument/2006/relationships/customXml" Target="../ink/ink504.xml"/><Relationship Id="rId36" Type="http://schemas.openxmlformats.org/officeDocument/2006/relationships/customXml" Target="../ink/ink508.xml"/><Relationship Id="rId49" Type="http://schemas.openxmlformats.org/officeDocument/2006/relationships/image" Target="../media/image1134.png"/><Relationship Id="rId57" Type="http://schemas.openxmlformats.org/officeDocument/2006/relationships/image" Target="../media/image1138.png"/><Relationship Id="rId106" Type="http://schemas.openxmlformats.org/officeDocument/2006/relationships/customXml" Target="../ink/ink543.xml"/><Relationship Id="rId114" Type="http://schemas.openxmlformats.org/officeDocument/2006/relationships/customXml" Target="../ink/ink547.xml"/><Relationship Id="rId119" Type="http://schemas.openxmlformats.org/officeDocument/2006/relationships/image" Target="../media/image1169.png"/><Relationship Id="rId127" Type="http://schemas.openxmlformats.org/officeDocument/2006/relationships/image" Target="../media/image1173.png"/><Relationship Id="rId10" Type="http://schemas.openxmlformats.org/officeDocument/2006/relationships/customXml" Target="../ink/ink495.xml"/><Relationship Id="rId31" Type="http://schemas.openxmlformats.org/officeDocument/2006/relationships/image" Target="../media/image1125.png"/><Relationship Id="rId44" Type="http://schemas.openxmlformats.org/officeDocument/2006/relationships/customXml" Target="../ink/ink512.xml"/><Relationship Id="rId52" Type="http://schemas.openxmlformats.org/officeDocument/2006/relationships/customXml" Target="../ink/ink516.xml"/><Relationship Id="rId60" Type="http://schemas.openxmlformats.org/officeDocument/2006/relationships/customXml" Target="../ink/ink520.xml"/><Relationship Id="rId65" Type="http://schemas.openxmlformats.org/officeDocument/2006/relationships/image" Target="../media/image1142.png"/><Relationship Id="rId73" Type="http://schemas.openxmlformats.org/officeDocument/2006/relationships/image" Target="../media/image1146.png"/><Relationship Id="rId78" Type="http://schemas.openxmlformats.org/officeDocument/2006/relationships/customXml" Target="../ink/ink529.xml"/><Relationship Id="rId81" Type="http://schemas.openxmlformats.org/officeDocument/2006/relationships/image" Target="../media/image1150.png"/><Relationship Id="rId86" Type="http://schemas.openxmlformats.org/officeDocument/2006/relationships/customXml" Target="../ink/ink533.xml"/><Relationship Id="rId94" Type="http://schemas.openxmlformats.org/officeDocument/2006/relationships/customXml" Target="../ink/ink537.xml"/><Relationship Id="rId99" Type="http://schemas.openxmlformats.org/officeDocument/2006/relationships/image" Target="../media/image1159.png"/><Relationship Id="rId101" Type="http://schemas.openxmlformats.org/officeDocument/2006/relationships/image" Target="../media/image1160.png"/><Relationship Id="rId122" Type="http://schemas.openxmlformats.org/officeDocument/2006/relationships/customXml" Target="../ink/ink551.xml"/><Relationship Id="rId130" Type="http://schemas.openxmlformats.org/officeDocument/2006/relationships/customXml" Target="../ink/ink555.xml"/><Relationship Id="rId135" Type="http://schemas.openxmlformats.org/officeDocument/2006/relationships/image" Target="../media/image1177.png"/><Relationship Id="rId143" Type="http://schemas.openxmlformats.org/officeDocument/2006/relationships/image" Target="../media/image1181.png"/><Relationship Id="rId148" Type="http://schemas.openxmlformats.org/officeDocument/2006/relationships/customXml" Target="../ink/ink564.xml"/><Relationship Id="rId151" Type="http://schemas.openxmlformats.org/officeDocument/2006/relationships/image" Target="../media/image1185.png"/><Relationship Id="rId156" Type="http://schemas.openxmlformats.org/officeDocument/2006/relationships/customXml" Target="../ink/ink568.xml"/><Relationship Id="rId4" Type="http://schemas.openxmlformats.org/officeDocument/2006/relationships/customXml" Target="../ink/ink492.xml"/><Relationship Id="rId9" Type="http://schemas.openxmlformats.org/officeDocument/2006/relationships/image" Target="../media/image1114.png"/><Relationship Id="rId13" Type="http://schemas.openxmlformats.org/officeDocument/2006/relationships/image" Target="../media/image1116.png"/><Relationship Id="rId18" Type="http://schemas.openxmlformats.org/officeDocument/2006/relationships/customXml" Target="../ink/ink499.xml"/><Relationship Id="rId39" Type="http://schemas.openxmlformats.org/officeDocument/2006/relationships/image" Target="../media/image1129.png"/><Relationship Id="rId109" Type="http://schemas.openxmlformats.org/officeDocument/2006/relationships/image" Target="../media/image1164.png"/><Relationship Id="rId34" Type="http://schemas.openxmlformats.org/officeDocument/2006/relationships/customXml" Target="../ink/ink507.xml"/><Relationship Id="rId50" Type="http://schemas.openxmlformats.org/officeDocument/2006/relationships/customXml" Target="../ink/ink515.xml"/><Relationship Id="rId55" Type="http://schemas.openxmlformats.org/officeDocument/2006/relationships/image" Target="../media/image1137.png"/><Relationship Id="rId76" Type="http://schemas.openxmlformats.org/officeDocument/2006/relationships/customXml" Target="../ink/ink528.xml"/><Relationship Id="rId97" Type="http://schemas.openxmlformats.org/officeDocument/2006/relationships/image" Target="../media/image1158.png"/><Relationship Id="rId104" Type="http://schemas.openxmlformats.org/officeDocument/2006/relationships/customXml" Target="../ink/ink542.xml"/><Relationship Id="rId120" Type="http://schemas.openxmlformats.org/officeDocument/2006/relationships/customXml" Target="../ink/ink550.xml"/><Relationship Id="rId125" Type="http://schemas.openxmlformats.org/officeDocument/2006/relationships/image" Target="../media/image1172.png"/><Relationship Id="rId141" Type="http://schemas.openxmlformats.org/officeDocument/2006/relationships/image" Target="../media/image1180.png"/><Relationship Id="rId146" Type="http://schemas.openxmlformats.org/officeDocument/2006/relationships/customXml" Target="../ink/ink563.xml"/><Relationship Id="rId7" Type="http://schemas.openxmlformats.org/officeDocument/2006/relationships/image" Target="../media/image1113.png"/><Relationship Id="rId71" Type="http://schemas.openxmlformats.org/officeDocument/2006/relationships/image" Target="../media/image1145.png"/><Relationship Id="rId92" Type="http://schemas.openxmlformats.org/officeDocument/2006/relationships/customXml" Target="../ink/ink536.xml"/><Relationship Id="rId2" Type="http://schemas.openxmlformats.org/officeDocument/2006/relationships/customXml" Target="../ink/ink491.xml"/><Relationship Id="rId29" Type="http://schemas.openxmlformats.org/officeDocument/2006/relationships/image" Target="../media/image1124.png"/><Relationship Id="rId24" Type="http://schemas.openxmlformats.org/officeDocument/2006/relationships/customXml" Target="../ink/ink502.xml"/><Relationship Id="rId40" Type="http://schemas.openxmlformats.org/officeDocument/2006/relationships/customXml" Target="../ink/ink510.xml"/><Relationship Id="rId45" Type="http://schemas.openxmlformats.org/officeDocument/2006/relationships/image" Target="../media/image1132.png"/><Relationship Id="rId66" Type="http://schemas.openxmlformats.org/officeDocument/2006/relationships/customXml" Target="../ink/ink523.xml"/><Relationship Id="rId87" Type="http://schemas.openxmlformats.org/officeDocument/2006/relationships/image" Target="../media/image1153.png"/><Relationship Id="rId110" Type="http://schemas.openxmlformats.org/officeDocument/2006/relationships/customXml" Target="../ink/ink545.xml"/><Relationship Id="rId115" Type="http://schemas.openxmlformats.org/officeDocument/2006/relationships/image" Target="../media/image1167.png"/><Relationship Id="rId131" Type="http://schemas.openxmlformats.org/officeDocument/2006/relationships/image" Target="../media/image1175.png"/><Relationship Id="rId136" Type="http://schemas.openxmlformats.org/officeDocument/2006/relationships/customXml" Target="../ink/ink558.xml"/><Relationship Id="rId157" Type="http://schemas.openxmlformats.org/officeDocument/2006/relationships/image" Target="../media/image1188.png"/><Relationship Id="rId61" Type="http://schemas.openxmlformats.org/officeDocument/2006/relationships/image" Target="../media/image1140.png"/><Relationship Id="rId82" Type="http://schemas.openxmlformats.org/officeDocument/2006/relationships/customXml" Target="../ink/ink531.xml"/><Relationship Id="rId152" Type="http://schemas.openxmlformats.org/officeDocument/2006/relationships/customXml" Target="../ink/ink566.xml"/><Relationship Id="rId19" Type="http://schemas.openxmlformats.org/officeDocument/2006/relationships/image" Target="../media/image1119.png"/><Relationship Id="rId14" Type="http://schemas.openxmlformats.org/officeDocument/2006/relationships/customXml" Target="../ink/ink497.xml"/><Relationship Id="rId30" Type="http://schemas.openxmlformats.org/officeDocument/2006/relationships/customXml" Target="../ink/ink505.xml"/><Relationship Id="rId35" Type="http://schemas.openxmlformats.org/officeDocument/2006/relationships/image" Target="../media/image1127.png"/><Relationship Id="rId56" Type="http://schemas.openxmlformats.org/officeDocument/2006/relationships/customXml" Target="../ink/ink518.xml"/><Relationship Id="rId77" Type="http://schemas.openxmlformats.org/officeDocument/2006/relationships/image" Target="../media/image1148.png"/><Relationship Id="rId100" Type="http://schemas.openxmlformats.org/officeDocument/2006/relationships/customXml" Target="../ink/ink540.xml"/><Relationship Id="rId105" Type="http://schemas.openxmlformats.org/officeDocument/2006/relationships/image" Target="../media/image1162.png"/><Relationship Id="rId126" Type="http://schemas.openxmlformats.org/officeDocument/2006/relationships/customXml" Target="../ink/ink553.xml"/><Relationship Id="rId147" Type="http://schemas.openxmlformats.org/officeDocument/2006/relationships/image" Target="../media/image1183.png"/><Relationship Id="rId8" Type="http://schemas.openxmlformats.org/officeDocument/2006/relationships/customXml" Target="../ink/ink494.xml"/><Relationship Id="rId51" Type="http://schemas.openxmlformats.org/officeDocument/2006/relationships/image" Target="../media/image1135.png"/><Relationship Id="rId72" Type="http://schemas.openxmlformats.org/officeDocument/2006/relationships/customXml" Target="../ink/ink526.xml"/><Relationship Id="rId93" Type="http://schemas.openxmlformats.org/officeDocument/2006/relationships/image" Target="../media/image1156.png"/><Relationship Id="rId98" Type="http://schemas.openxmlformats.org/officeDocument/2006/relationships/customXml" Target="../ink/ink539.xml"/><Relationship Id="rId121" Type="http://schemas.openxmlformats.org/officeDocument/2006/relationships/image" Target="../media/image1170.png"/><Relationship Id="rId142" Type="http://schemas.openxmlformats.org/officeDocument/2006/relationships/customXml" Target="../ink/ink561.xml"/><Relationship Id="rId3" Type="http://schemas.openxmlformats.org/officeDocument/2006/relationships/image" Target="../media/image1111.png"/><Relationship Id="rId25" Type="http://schemas.openxmlformats.org/officeDocument/2006/relationships/image" Target="../media/image1122.png"/><Relationship Id="rId46" Type="http://schemas.openxmlformats.org/officeDocument/2006/relationships/customXml" Target="../ink/ink513.xml"/><Relationship Id="rId67" Type="http://schemas.openxmlformats.org/officeDocument/2006/relationships/image" Target="../media/image1143.png"/><Relationship Id="rId116" Type="http://schemas.openxmlformats.org/officeDocument/2006/relationships/customXml" Target="../ink/ink548.xml"/><Relationship Id="rId137" Type="http://schemas.openxmlformats.org/officeDocument/2006/relationships/image" Target="../media/image1178.png"/></Relationships>
</file>

<file path=ppt/slides/_rels/slide25.xml.rels><?xml version="1.0" encoding="UTF-8" standalone="yes"?>
<Relationships xmlns="http://schemas.openxmlformats.org/package/2006/relationships"><Relationship Id="rId8" Type="http://schemas.openxmlformats.org/officeDocument/2006/relationships/customXml" Target="../ink/ink572.xml"/><Relationship Id="rId13" Type="http://schemas.openxmlformats.org/officeDocument/2006/relationships/image" Target="../media/image1193.png"/><Relationship Id="rId18" Type="http://schemas.openxmlformats.org/officeDocument/2006/relationships/customXml" Target="../ink/ink577.xml"/><Relationship Id="rId26" Type="http://schemas.openxmlformats.org/officeDocument/2006/relationships/customXml" Target="../ink/ink581.xml"/><Relationship Id="rId39" Type="http://schemas.openxmlformats.org/officeDocument/2006/relationships/image" Target="../media/image887.png"/><Relationship Id="rId3" Type="http://schemas.openxmlformats.org/officeDocument/2006/relationships/image" Target="../media/image1189.png"/><Relationship Id="rId21" Type="http://schemas.openxmlformats.org/officeDocument/2006/relationships/image" Target="../media/image1197.png"/><Relationship Id="rId34" Type="http://schemas.openxmlformats.org/officeDocument/2006/relationships/customXml" Target="../ink/ink585.xml"/><Relationship Id="rId42" Type="http://schemas.openxmlformats.org/officeDocument/2006/relationships/customXml" Target="../ink/ink589.xml"/><Relationship Id="rId7" Type="http://schemas.openxmlformats.org/officeDocument/2006/relationships/image" Target="../media/image4730.png"/><Relationship Id="rId12" Type="http://schemas.openxmlformats.org/officeDocument/2006/relationships/customXml" Target="../ink/ink574.xml"/><Relationship Id="rId17" Type="http://schemas.openxmlformats.org/officeDocument/2006/relationships/image" Target="../media/image1195.png"/><Relationship Id="rId25" Type="http://schemas.openxmlformats.org/officeDocument/2006/relationships/image" Target="../media/image1199.png"/><Relationship Id="rId33" Type="http://schemas.openxmlformats.org/officeDocument/2006/relationships/image" Target="../media/image884.png"/><Relationship Id="rId38" Type="http://schemas.openxmlformats.org/officeDocument/2006/relationships/customXml" Target="../ink/ink587.xml"/><Relationship Id="rId2" Type="http://schemas.openxmlformats.org/officeDocument/2006/relationships/customXml" Target="../ink/ink569.xml"/><Relationship Id="rId16" Type="http://schemas.openxmlformats.org/officeDocument/2006/relationships/customXml" Target="../ink/ink576.xml"/><Relationship Id="rId20" Type="http://schemas.openxmlformats.org/officeDocument/2006/relationships/customXml" Target="../ink/ink578.xml"/><Relationship Id="rId29" Type="http://schemas.openxmlformats.org/officeDocument/2006/relationships/image" Target="../media/image882.png"/><Relationship Id="rId41" Type="http://schemas.openxmlformats.org/officeDocument/2006/relationships/image" Target="../media/image888.png"/><Relationship Id="rId1" Type="http://schemas.openxmlformats.org/officeDocument/2006/relationships/slideLayout" Target="../slideLayouts/slideLayout7.xml"/><Relationship Id="rId6" Type="http://schemas.openxmlformats.org/officeDocument/2006/relationships/customXml" Target="../ink/ink571.xml"/><Relationship Id="rId11" Type="http://schemas.openxmlformats.org/officeDocument/2006/relationships/image" Target="../media/image1192.png"/><Relationship Id="rId24" Type="http://schemas.openxmlformats.org/officeDocument/2006/relationships/customXml" Target="../ink/ink580.xml"/><Relationship Id="rId32" Type="http://schemas.openxmlformats.org/officeDocument/2006/relationships/customXml" Target="../ink/ink584.xml"/><Relationship Id="rId37" Type="http://schemas.openxmlformats.org/officeDocument/2006/relationships/image" Target="../media/image886.png"/><Relationship Id="rId40" Type="http://schemas.openxmlformats.org/officeDocument/2006/relationships/customXml" Target="../ink/ink588.xml"/><Relationship Id="rId5" Type="http://schemas.openxmlformats.org/officeDocument/2006/relationships/image" Target="../media/image1190.png"/><Relationship Id="rId15" Type="http://schemas.openxmlformats.org/officeDocument/2006/relationships/image" Target="../media/image1194.png"/><Relationship Id="rId23" Type="http://schemas.openxmlformats.org/officeDocument/2006/relationships/image" Target="../media/image1198.png"/><Relationship Id="rId28" Type="http://schemas.openxmlformats.org/officeDocument/2006/relationships/customXml" Target="../ink/ink582.xml"/><Relationship Id="rId36" Type="http://schemas.openxmlformats.org/officeDocument/2006/relationships/customXml" Target="../ink/ink586.xml"/><Relationship Id="rId10" Type="http://schemas.openxmlformats.org/officeDocument/2006/relationships/customXml" Target="../ink/ink573.xml"/><Relationship Id="rId19" Type="http://schemas.openxmlformats.org/officeDocument/2006/relationships/image" Target="../media/image1196.png"/><Relationship Id="rId31" Type="http://schemas.openxmlformats.org/officeDocument/2006/relationships/image" Target="../media/image883.png"/><Relationship Id="rId4" Type="http://schemas.openxmlformats.org/officeDocument/2006/relationships/customXml" Target="../ink/ink570.xml"/><Relationship Id="rId9" Type="http://schemas.openxmlformats.org/officeDocument/2006/relationships/image" Target="../media/image1191.png"/><Relationship Id="rId14" Type="http://schemas.openxmlformats.org/officeDocument/2006/relationships/customXml" Target="../ink/ink575.xml"/><Relationship Id="rId22" Type="http://schemas.openxmlformats.org/officeDocument/2006/relationships/customXml" Target="../ink/ink579.xml"/><Relationship Id="rId27" Type="http://schemas.openxmlformats.org/officeDocument/2006/relationships/image" Target="../media/image881.png"/><Relationship Id="rId30" Type="http://schemas.openxmlformats.org/officeDocument/2006/relationships/customXml" Target="../ink/ink583.xml"/><Relationship Id="rId35" Type="http://schemas.openxmlformats.org/officeDocument/2006/relationships/image" Target="../media/image885.png"/><Relationship Id="rId43" Type="http://schemas.openxmlformats.org/officeDocument/2006/relationships/image" Target="../media/image889.png"/></Relationships>
</file>

<file path=ppt/slides/_rels/slide26.xml.rels><?xml version="1.0" encoding="UTF-8" standalone="yes"?>
<Relationships xmlns="http://schemas.openxmlformats.org/package/2006/relationships"><Relationship Id="rId39" Type="http://schemas.openxmlformats.org/officeDocument/2006/relationships/customXml" Target="../ink/ink593.xml"/><Relationship Id="rId117" Type="http://schemas.openxmlformats.org/officeDocument/2006/relationships/customXml" Target="../ink/ink600.xml"/><Relationship Id="rId34" Type="http://schemas.openxmlformats.org/officeDocument/2006/relationships/image" Target="../media/image1215.png"/><Relationship Id="rId84" Type="http://schemas.openxmlformats.org/officeDocument/2006/relationships/image" Target="../media/image1240.png"/><Relationship Id="rId120" Type="http://schemas.openxmlformats.org/officeDocument/2006/relationships/image" Target="../media/image894.png"/><Relationship Id="rId125" Type="http://schemas.openxmlformats.org/officeDocument/2006/relationships/customXml" Target="../ink/ink604.xml"/><Relationship Id="rId133" Type="http://schemas.openxmlformats.org/officeDocument/2006/relationships/customXml" Target="../ink/ink608.xml"/><Relationship Id="rId138" Type="http://schemas.openxmlformats.org/officeDocument/2006/relationships/image" Target="../media/image903.png"/><Relationship Id="rId141" Type="http://schemas.openxmlformats.org/officeDocument/2006/relationships/customXml" Target="../ink/ink612.xml"/><Relationship Id="rId146" Type="http://schemas.openxmlformats.org/officeDocument/2006/relationships/image" Target="../media/image909.png"/><Relationship Id="rId154" Type="http://schemas.openxmlformats.org/officeDocument/2006/relationships/image" Target="../media/image913.png"/><Relationship Id="rId159" Type="http://schemas.openxmlformats.org/officeDocument/2006/relationships/customXml" Target="../ink/ink621.xml"/><Relationship Id="rId167" Type="http://schemas.openxmlformats.org/officeDocument/2006/relationships/customXml" Target="../ink/ink625.xml"/><Relationship Id="rId162" Type="http://schemas.openxmlformats.org/officeDocument/2006/relationships/image" Target="../media/image917.png"/><Relationship Id="rId170" Type="http://schemas.openxmlformats.org/officeDocument/2006/relationships/image" Target="../media/image921.png"/><Relationship Id="rId2" Type="http://schemas.openxmlformats.org/officeDocument/2006/relationships/image" Target="../media/image890.png"/><Relationship Id="rId53" Type="http://schemas.openxmlformats.org/officeDocument/2006/relationships/customXml" Target="../ink/ink594.xml"/><Relationship Id="rId58" Type="http://schemas.openxmlformats.org/officeDocument/2006/relationships/image" Target="../media/image892.png"/><Relationship Id="rId87" Type="http://schemas.openxmlformats.org/officeDocument/2006/relationships/customXml" Target="../ink/ink598.xml"/><Relationship Id="rId102" Type="http://schemas.openxmlformats.org/officeDocument/2006/relationships/image" Target="../media/image1249.png"/><Relationship Id="rId123" Type="http://schemas.openxmlformats.org/officeDocument/2006/relationships/customXml" Target="../ink/ink603.xml"/><Relationship Id="rId128" Type="http://schemas.openxmlformats.org/officeDocument/2006/relationships/image" Target="../media/image898.png"/><Relationship Id="rId131" Type="http://schemas.openxmlformats.org/officeDocument/2006/relationships/customXml" Target="../ink/ink607.xml"/><Relationship Id="rId136" Type="http://schemas.openxmlformats.org/officeDocument/2006/relationships/image" Target="../media/image902.png"/><Relationship Id="rId144" Type="http://schemas.openxmlformats.org/officeDocument/2006/relationships/image" Target="../media/image907.png"/><Relationship Id="rId149" Type="http://schemas.openxmlformats.org/officeDocument/2006/relationships/customXml" Target="../ink/ink616.xml"/><Relationship Id="rId157" Type="http://schemas.openxmlformats.org/officeDocument/2006/relationships/customXml" Target="../ink/ink620.xml"/><Relationship Id="rId5" Type="http://schemas.openxmlformats.org/officeDocument/2006/relationships/customXml" Target="../ink/ink591.xml"/><Relationship Id="rId152" Type="http://schemas.openxmlformats.org/officeDocument/2006/relationships/image" Target="../media/image912.png"/><Relationship Id="rId160" Type="http://schemas.openxmlformats.org/officeDocument/2006/relationships/image" Target="../media/image916.png"/><Relationship Id="rId165" Type="http://schemas.openxmlformats.org/officeDocument/2006/relationships/customXml" Target="../ink/ink624.xml"/><Relationship Id="rId173" Type="http://schemas.openxmlformats.org/officeDocument/2006/relationships/customXml" Target="../ink/ink628.xml"/><Relationship Id="rId52" Type="http://schemas.openxmlformats.org/officeDocument/2006/relationships/image" Target="../media/image1224.png"/><Relationship Id="rId86" Type="http://schemas.openxmlformats.org/officeDocument/2006/relationships/image" Target="../media/image1241.png"/><Relationship Id="rId122" Type="http://schemas.openxmlformats.org/officeDocument/2006/relationships/image" Target="../media/image895.png"/><Relationship Id="rId130" Type="http://schemas.openxmlformats.org/officeDocument/2006/relationships/image" Target="../media/image899.png"/><Relationship Id="rId135" Type="http://schemas.openxmlformats.org/officeDocument/2006/relationships/customXml" Target="../ink/ink609.xml"/><Relationship Id="rId143" Type="http://schemas.openxmlformats.org/officeDocument/2006/relationships/customXml" Target="../ink/ink613.xml"/><Relationship Id="rId148" Type="http://schemas.openxmlformats.org/officeDocument/2006/relationships/image" Target="../media/image910.png"/><Relationship Id="rId151" Type="http://schemas.openxmlformats.org/officeDocument/2006/relationships/customXml" Target="../ink/ink617.xml"/><Relationship Id="rId156" Type="http://schemas.openxmlformats.org/officeDocument/2006/relationships/image" Target="../media/image914.png"/><Relationship Id="rId164" Type="http://schemas.openxmlformats.org/officeDocument/2006/relationships/image" Target="../media/image918.png"/><Relationship Id="rId169" Type="http://schemas.openxmlformats.org/officeDocument/2006/relationships/customXml" Target="../ink/ink626.xml"/><Relationship Id="rId4" Type="http://schemas.openxmlformats.org/officeDocument/2006/relationships/image" Target="../media/image891.png"/><Relationship Id="rId35" Type="http://schemas.openxmlformats.org/officeDocument/2006/relationships/customXml" Target="../ink/ink592.xml"/><Relationship Id="rId56" Type="http://schemas.openxmlformats.org/officeDocument/2006/relationships/image" Target="../media/image1226.png"/><Relationship Id="rId118" Type="http://schemas.openxmlformats.org/officeDocument/2006/relationships/image" Target="../media/image893.png"/><Relationship Id="rId126" Type="http://schemas.openxmlformats.org/officeDocument/2006/relationships/image" Target="../media/image897.png"/><Relationship Id="rId134" Type="http://schemas.openxmlformats.org/officeDocument/2006/relationships/image" Target="../media/image901.png"/><Relationship Id="rId139" Type="http://schemas.openxmlformats.org/officeDocument/2006/relationships/customXml" Target="../ink/ink611.xml"/><Relationship Id="rId147" Type="http://schemas.openxmlformats.org/officeDocument/2006/relationships/customXml" Target="../ink/ink615.xml"/><Relationship Id="rId168" Type="http://schemas.openxmlformats.org/officeDocument/2006/relationships/image" Target="../media/image920.png"/><Relationship Id="rId172" Type="http://schemas.openxmlformats.org/officeDocument/2006/relationships/image" Target="../media/image922.png"/><Relationship Id="rId85" Type="http://schemas.openxmlformats.org/officeDocument/2006/relationships/customXml" Target="../ink/ink597.xml"/><Relationship Id="rId121" Type="http://schemas.openxmlformats.org/officeDocument/2006/relationships/customXml" Target="../ink/ink602.xml"/><Relationship Id="rId142" Type="http://schemas.openxmlformats.org/officeDocument/2006/relationships/image" Target="../media/image905.png"/><Relationship Id="rId150" Type="http://schemas.openxmlformats.org/officeDocument/2006/relationships/image" Target="../media/image911.png"/><Relationship Id="rId155" Type="http://schemas.openxmlformats.org/officeDocument/2006/relationships/customXml" Target="../ink/ink619.xml"/><Relationship Id="rId163" Type="http://schemas.openxmlformats.org/officeDocument/2006/relationships/customXml" Target="../ink/ink623.xml"/><Relationship Id="rId171" Type="http://schemas.openxmlformats.org/officeDocument/2006/relationships/customXml" Target="../ink/ink627.xml"/><Relationship Id="rId3" Type="http://schemas.openxmlformats.org/officeDocument/2006/relationships/customXml" Target="../ink/ink590.xml"/><Relationship Id="rId38" Type="http://schemas.openxmlformats.org/officeDocument/2006/relationships/image" Target="../media/image1217.png"/><Relationship Id="rId59" Type="http://schemas.openxmlformats.org/officeDocument/2006/relationships/customXml" Target="../ink/ink596.xml"/><Relationship Id="rId103" Type="http://schemas.openxmlformats.org/officeDocument/2006/relationships/customXml" Target="../ink/ink599.xml"/><Relationship Id="rId116" Type="http://schemas.openxmlformats.org/officeDocument/2006/relationships/image" Target="../media/image1256.png"/><Relationship Id="rId124" Type="http://schemas.openxmlformats.org/officeDocument/2006/relationships/image" Target="../media/image896.png"/><Relationship Id="rId129" Type="http://schemas.openxmlformats.org/officeDocument/2006/relationships/customXml" Target="../ink/ink606.xml"/><Relationship Id="rId137" Type="http://schemas.openxmlformats.org/officeDocument/2006/relationships/customXml" Target="../ink/ink610.xml"/><Relationship Id="rId158" Type="http://schemas.openxmlformats.org/officeDocument/2006/relationships/image" Target="../media/image915.png"/><Relationship Id="rId132" Type="http://schemas.openxmlformats.org/officeDocument/2006/relationships/image" Target="../media/image900.png"/><Relationship Id="rId140" Type="http://schemas.openxmlformats.org/officeDocument/2006/relationships/image" Target="../media/image904.png"/><Relationship Id="rId145" Type="http://schemas.openxmlformats.org/officeDocument/2006/relationships/customXml" Target="../ink/ink614.xml"/><Relationship Id="rId153" Type="http://schemas.openxmlformats.org/officeDocument/2006/relationships/customXml" Target="../ink/ink618.xml"/><Relationship Id="rId161" Type="http://schemas.openxmlformats.org/officeDocument/2006/relationships/customXml" Target="../ink/ink622.xml"/><Relationship Id="rId166" Type="http://schemas.openxmlformats.org/officeDocument/2006/relationships/image" Target="../media/image919.png"/><Relationship Id="rId174" Type="http://schemas.openxmlformats.org/officeDocument/2006/relationships/image" Target="../media/image923.png"/><Relationship Id="rId1" Type="http://schemas.openxmlformats.org/officeDocument/2006/relationships/slideLayout" Target="../slideLayouts/slideLayout7.xml"/><Relationship Id="rId57" Type="http://schemas.openxmlformats.org/officeDocument/2006/relationships/customXml" Target="../ink/ink595.xml"/><Relationship Id="rId119" Type="http://schemas.openxmlformats.org/officeDocument/2006/relationships/customXml" Target="../ink/ink601.xml"/><Relationship Id="rId127" Type="http://schemas.openxmlformats.org/officeDocument/2006/relationships/customXml" Target="../ink/ink605.xml"/></Relationships>
</file>

<file path=ppt/slides/_rels/slide27.xml.rels><?xml version="1.0" encoding="UTF-8" standalone="yes"?>
<Relationships xmlns="http://schemas.openxmlformats.org/package/2006/relationships"><Relationship Id="rId8" Type="http://schemas.openxmlformats.org/officeDocument/2006/relationships/customXml" Target="../ink/ink632.xml"/><Relationship Id="rId13" Type="http://schemas.openxmlformats.org/officeDocument/2006/relationships/image" Target="../media/image929.png"/><Relationship Id="rId18" Type="http://schemas.openxmlformats.org/officeDocument/2006/relationships/customXml" Target="../ink/ink637.xml"/><Relationship Id="rId26" Type="http://schemas.openxmlformats.org/officeDocument/2006/relationships/customXml" Target="../ink/ink641.xml"/><Relationship Id="rId3" Type="http://schemas.openxmlformats.org/officeDocument/2006/relationships/image" Target="../media/image924.png"/><Relationship Id="rId21" Type="http://schemas.openxmlformats.org/officeDocument/2006/relationships/image" Target="../media/image933.png"/><Relationship Id="rId7" Type="http://schemas.openxmlformats.org/officeDocument/2006/relationships/image" Target="../media/image926.png"/><Relationship Id="rId12" Type="http://schemas.openxmlformats.org/officeDocument/2006/relationships/customXml" Target="../ink/ink634.xml"/><Relationship Id="rId17" Type="http://schemas.openxmlformats.org/officeDocument/2006/relationships/image" Target="../media/image931.png"/><Relationship Id="rId25" Type="http://schemas.openxmlformats.org/officeDocument/2006/relationships/image" Target="../media/image935.png"/><Relationship Id="rId2" Type="http://schemas.openxmlformats.org/officeDocument/2006/relationships/customXml" Target="../ink/ink629.xml"/><Relationship Id="rId16" Type="http://schemas.openxmlformats.org/officeDocument/2006/relationships/customXml" Target="../ink/ink636.xml"/><Relationship Id="rId20" Type="http://schemas.openxmlformats.org/officeDocument/2006/relationships/customXml" Target="../ink/ink638.xml"/><Relationship Id="rId29" Type="http://schemas.openxmlformats.org/officeDocument/2006/relationships/image" Target="../media/image937.png"/><Relationship Id="rId1" Type="http://schemas.openxmlformats.org/officeDocument/2006/relationships/slideLayout" Target="../slideLayouts/slideLayout7.xml"/><Relationship Id="rId6" Type="http://schemas.openxmlformats.org/officeDocument/2006/relationships/customXml" Target="../ink/ink631.xml"/><Relationship Id="rId11" Type="http://schemas.openxmlformats.org/officeDocument/2006/relationships/image" Target="../media/image928.png"/><Relationship Id="rId24" Type="http://schemas.openxmlformats.org/officeDocument/2006/relationships/customXml" Target="../ink/ink640.xml"/><Relationship Id="rId5" Type="http://schemas.openxmlformats.org/officeDocument/2006/relationships/image" Target="../media/image925.png"/><Relationship Id="rId15" Type="http://schemas.openxmlformats.org/officeDocument/2006/relationships/image" Target="../media/image930.png"/><Relationship Id="rId23" Type="http://schemas.openxmlformats.org/officeDocument/2006/relationships/image" Target="../media/image934.png"/><Relationship Id="rId28" Type="http://schemas.openxmlformats.org/officeDocument/2006/relationships/customXml" Target="../ink/ink642.xml"/><Relationship Id="rId10" Type="http://schemas.openxmlformats.org/officeDocument/2006/relationships/customXml" Target="../ink/ink633.xml"/><Relationship Id="rId19" Type="http://schemas.openxmlformats.org/officeDocument/2006/relationships/image" Target="../media/image932.png"/><Relationship Id="rId31" Type="http://schemas.openxmlformats.org/officeDocument/2006/relationships/image" Target="../media/image938.png"/><Relationship Id="rId4" Type="http://schemas.openxmlformats.org/officeDocument/2006/relationships/customXml" Target="../ink/ink630.xml"/><Relationship Id="rId9" Type="http://schemas.openxmlformats.org/officeDocument/2006/relationships/image" Target="../media/image927.png"/><Relationship Id="rId14" Type="http://schemas.openxmlformats.org/officeDocument/2006/relationships/customXml" Target="../ink/ink635.xml"/><Relationship Id="rId22" Type="http://schemas.openxmlformats.org/officeDocument/2006/relationships/customXml" Target="../ink/ink639.xml"/><Relationship Id="rId27" Type="http://schemas.openxmlformats.org/officeDocument/2006/relationships/image" Target="../media/image936.png"/><Relationship Id="rId30" Type="http://schemas.openxmlformats.org/officeDocument/2006/relationships/customXml" Target="../ink/ink643.xml"/></Relationships>
</file>

<file path=ppt/slides/_rels/slide28.xml.rels><?xml version="1.0" encoding="UTF-8" standalone="yes"?>
<Relationships xmlns="http://schemas.openxmlformats.org/package/2006/relationships"><Relationship Id="rId13" Type="http://schemas.openxmlformats.org/officeDocument/2006/relationships/customXml" Target="../ink/ink646.xml"/><Relationship Id="rId55" Type="http://schemas.openxmlformats.org/officeDocument/2006/relationships/customXml" Target="../ink/ink651.xml"/><Relationship Id="rId63" Type="http://schemas.openxmlformats.org/officeDocument/2006/relationships/customXml" Target="../ink/ink652.xml"/><Relationship Id="rId97" Type="http://schemas.openxmlformats.org/officeDocument/2006/relationships/customXml" Target="../ink/ink654.xml"/><Relationship Id="rId138" Type="http://schemas.openxmlformats.org/officeDocument/2006/relationships/image" Target="../media/image1327.png"/><Relationship Id="rId146" Type="http://schemas.openxmlformats.org/officeDocument/2006/relationships/image" Target="../media/image939.png"/><Relationship Id="rId154" Type="http://schemas.openxmlformats.org/officeDocument/2006/relationships/image" Target="../media/image943.png"/><Relationship Id="rId159" Type="http://schemas.openxmlformats.org/officeDocument/2006/relationships/customXml" Target="../ink/ink664.xml"/><Relationship Id="rId167" Type="http://schemas.openxmlformats.org/officeDocument/2006/relationships/customXml" Target="../ink/ink668.xml"/><Relationship Id="rId175" Type="http://schemas.openxmlformats.org/officeDocument/2006/relationships/customXml" Target="../ink/ink672.xml"/><Relationship Id="rId188" Type="http://schemas.openxmlformats.org/officeDocument/2006/relationships/image" Target="../media/image961.png"/><Relationship Id="rId92" Type="http://schemas.openxmlformats.org/officeDocument/2006/relationships/image" Target="../media/image1305.png"/><Relationship Id="rId162" Type="http://schemas.openxmlformats.org/officeDocument/2006/relationships/image" Target="../media/image947.png"/><Relationship Id="rId170" Type="http://schemas.openxmlformats.org/officeDocument/2006/relationships/image" Target="../media/image952.png"/><Relationship Id="rId183" Type="http://schemas.openxmlformats.org/officeDocument/2006/relationships/customXml" Target="../ink/ink676.xml"/><Relationship Id="rId191" Type="http://schemas.openxmlformats.org/officeDocument/2006/relationships/customXml" Target="../ink/ink680.xml"/><Relationship Id="rId196" Type="http://schemas.openxmlformats.org/officeDocument/2006/relationships/image" Target="../media/image965.png"/><Relationship Id="rId200" Type="http://schemas.openxmlformats.org/officeDocument/2006/relationships/image" Target="../media/image968.png"/><Relationship Id="rId2" Type="http://schemas.openxmlformats.org/officeDocument/2006/relationships/image" Target="../media/image1910.png"/><Relationship Id="rId16" Type="http://schemas.openxmlformats.org/officeDocument/2006/relationships/image" Target="../media/image1267.png"/><Relationship Id="rId11" Type="http://schemas.openxmlformats.org/officeDocument/2006/relationships/customXml" Target="../ink/ink645.xml"/><Relationship Id="rId24" Type="http://schemas.openxmlformats.org/officeDocument/2006/relationships/image" Target="../media/image1271.png"/><Relationship Id="rId37" Type="http://schemas.openxmlformats.org/officeDocument/2006/relationships/customXml" Target="../ink/ink649.xml"/><Relationship Id="rId53" Type="http://schemas.openxmlformats.org/officeDocument/2006/relationships/customXml" Target="../ink/ink650.xml"/><Relationship Id="rId144" Type="http://schemas.openxmlformats.org/officeDocument/2006/relationships/image" Target="../media/image1330.png"/><Relationship Id="rId149" Type="http://schemas.openxmlformats.org/officeDocument/2006/relationships/customXml" Target="../ink/ink659.xml"/><Relationship Id="rId157" Type="http://schemas.openxmlformats.org/officeDocument/2006/relationships/customXml" Target="../ink/ink663.xml"/><Relationship Id="rId178" Type="http://schemas.openxmlformats.org/officeDocument/2006/relationships/image" Target="../media/image956.png"/><Relationship Id="rId152" Type="http://schemas.openxmlformats.org/officeDocument/2006/relationships/image" Target="../media/image942.png"/><Relationship Id="rId160" Type="http://schemas.openxmlformats.org/officeDocument/2006/relationships/image" Target="../media/image946.png"/><Relationship Id="rId165" Type="http://schemas.openxmlformats.org/officeDocument/2006/relationships/customXml" Target="../ink/ink667.xml"/><Relationship Id="rId173" Type="http://schemas.openxmlformats.org/officeDocument/2006/relationships/customXml" Target="../ink/ink671.xml"/><Relationship Id="rId181" Type="http://schemas.openxmlformats.org/officeDocument/2006/relationships/customXml" Target="../ink/ink675.xml"/><Relationship Id="rId186" Type="http://schemas.openxmlformats.org/officeDocument/2006/relationships/image" Target="../media/image960.png"/><Relationship Id="rId194" Type="http://schemas.openxmlformats.org/officeDocument/2006/relationships/image" Target="../media/image964.png"/><Relationship Id="rId199" Type="http://schemas.openxmlformats.org/officeDocument/2006/relationships/customXml" Target="../ink/ink684.xml"/><Relationship Id="rId203" Type="http://schemas.openxmlformats.org/officeDocument/2006/relationships/customXml" Target="../ink/ink686.xml"/><Relationship Id="rId139" Type="http://schemas.openxmlformats.org/officeDocument/2006/relationships/customXml" Target="../ink/ink656.xml"/><Relationship Id="rId147" Type="http://schemas.openxmlformats.org/officeDocument/2006/relationships/customXml" Target="../ink/ink658.xml"/><Relationship Id="rId168" Type="http://schemas.openxmlformats.org/officeDocument/2006/relationships/image" Target="../media/image951.png"/><Relationship Id="rId172" Type="http://schemas.openxmlformats.org/officeDocument/2006/relationships/image" Target="../media/image953.png"/><Relationship Id="rId180" Type="http://schemas.openxmlformats.org/officeDocument/2006/relationships/image" Target="../media/image957.png"/><Relationship Id="rId193" Type="http://schemas.openxmlformats.org/officeDocument/2006/relationships/customXml" Target="../ink/ink681.xml"/><Relationship Id="rId202" Type="http://schemas.openxmlformats.org/officeDocument/2006/relationships/image" Target="../media/image969.png"/><Relationship Id="rId93" Type="http://schemas.openxmlformats.org/officeDocument/2006/relationships/customXml" Target="../ink/ink653.xml"/><Relationship Id="rId98" Type="http://schemas.openxmlformats.org/officeDocument/2006/relationships/image" Target="../media/image1307.png"/><Relationship Id="rId150" Type="http://schemas.openxmlformats.org/officeDocument/2006/relationships/image" Target="../media/image941.png"/><Relationship Id="rId155" Type="http://schemas.openxmlformats.org/officeDocument/2006/relationships/customXml" Target="../ink/ink662.xml"/><Relationship Id="rId163" Type="http://schemas.openxmlformats.org/officeDocument/2006/relationships/customXml" Target="../ink/ink666.xml"/><Relationship Id="rId171" Type="http://schemas.openxmlformats.org/officeDocument/2006/relationships/customXml" Target="../ink/ink670.xml"/><Relationship Id="rId176" Type="http://schemas.openxmlformats.org/officeDocument/2006/relationships/image" Target="../media/image955.png"/><Relationship Id="rId184" Type="http://schemas.openxmlformats.org/officeDocument/2006/relationships/image" Target="../media/image959.png"/><Relationship Id="rId189" Type="http://schemas.openxmlformats.org/officeDocument/2006/relationships/customXml" Target="../ink/ink679.xml"/><Relationship Id="rId192" Type="http://schemas.openxmlformats.org/officeDocument/2006/relationships/image" Target="../media/image963.png"/><Relationship Id="rId197" Type="http://schemas.openxmlformats.org/officeDocument/2006/relationships/customXml" Target="../ink/ink683.xml"/><Relationship Id="rId3" Type="http://schemas.openxmlformats.org/officeDocument/2006/relationships/customXml" Target="../ink/ink644.xml"/><Relationship Id="rId201" Type="http://schemas.openxmlformats.org/officeDocument/2006/relationships/customXml" Target="../ink/ink685.xml"/><Relationship Id="rId12" Type="http://schemas.openxmlformats.org/officeDocument/2006/relationships/image" Target="../media/image1265.png"/><Relationship Id="rId17" Type="http://schemas.openxmlformats.org/officeDocument/2006/relationships/customXml" Target="../ink/ink647.xml"/><Relationship Id="rId25" Type="http://schemas.openxmlformats.org/officeDocument/2006/relationships/customXml" Target="../ink/ink648.xml"/><Relationship Id="rId158" Type="http://schemas.openxmlformats.org/officeDocument/2006/relationships/image" Target="../media/image945.png"/><Relationship Id="rId54" Type="http://schemas.openxmlformats.org/officeDocument/2006/relationships/image" Target="../media/image1286.png"/><Relationship Id="rId62" Type="http://schemas.openxmlformats.org/officeDocument/2006/relationships/image" Target="../media/image1290.png"/><Relationship Id="rId96" Type="http://schemas.openxmlformats.org/officeDocument/2006/relationships/image" Target="../media/image4730.png"/><Relationship Id="rId145" Type="http://schemas.openxmlformats.org/officeDocument/2006/relationships/customXml" Target="../ink/ink657.xml"/><Relationship Id="rId153" Type="http://schemas.openxmlformats.org/officeDocument/2006/relationships/customXml" Target="../ink/ink661.xml"/><Relationship Id="rId161" Type="http://schemas.openxmlformats.org/officeDocument/2006/relationships/customXml" Target="../ink/ink665.xml"/><Relationship Id="rId166" Type="http://schemas.openxmlformats.org/officeDocument/2006/relationships/image" Target="../media/image949.png"/><Relationship Id="rId174" Type="http://schemas.openxmlformats.org/officeDocument/2006/relationships/image" Target="../media/image954.png"/><Relationship Id="rId179" Type="http://schemas.openxmlformats.org/officeDocument/2006/relationships/customXml" Target="../ink/ink674.xml"/><Relationship Id="rId182" Type="http://schemas.openxmlformats.org/officeDocument/2006/relationships/image" Target="../media/image958.png"/><Relationship Id="rId187" Type="http://schemas.openxmlformats.org/officeDocument/2006/relationships/customXml" Target="../ink/ink678.xml"/><Relationship Id="rId195" Type="http://schemas.openxmlformats.org/officeDocument/2006/relationships/customXml" Target="../ink/ink682.xml"/><Relationship Id="rId1" Type="http://schemas.openxmlformats.org/officeDocument/2006/relationships/slideLayout" Target="../slideLayouts/slideLayout7.xml"/><Relationship Id="rId190" Type="http://schemas.openxmlformats.org/officeDocument/2006/relationships/image" Target="../media/image962.png"/><Relationship Id="rId204" Type="http://schemas.openxmlformats.org/officeDocument/2006/relationships/image" Target="../media/image970.png"/><Relationship Id="rId36" Type="http://schemas.openxmlformats.org/officeDocument/2006/relationships/image" Target="../media/image1277.png"/><Relationship Id="rId10" Type="http://schemas.openxmlformats.org/officeDocument/2006/relationships/image" Target="../media/image1264.png"/><Relationship Id="rId52" Type="http://schemas.openxmlformats.org/officeDocument/2006/relationships/image" Target="../media/image1285.png"/><Relationship Id="rId99" Type="http://schemas.openxmlformats.org/officeDocument/2006/relationships/customXml" Target="../ink/ink655.xml"/><Relationship Id="rId148" Type="http://schemas.openxmlformats.org/officeDocument/2006/relationships/image" Target="../media/image940.png"/><Relationship Id="rId151" Type="http://schemas.openxmlformats.org/officeDocument/2006/relationships/customXml" Target="../ink/ink660.xml"/><Relationship Id="rId156" Type="http://schemas.openxmlformats.org/officeDocument/2006/relationships/image" Target="../media/image944.png"/><Relationship Id="rId164" Type="http://schemas.openxmlformats.org/officeDocument/2006/relationships/image" Target="../media/image948.png"/><Relationship Id="rId169" Type="http://schemas.openxmlformats.org/officeDocument/2006/relationships/customXml" Target="../ink/ink669.xml"/><Relationship Id="rId177" Type="http://schemas.openxmlformats.org/officeDocument/2006/relationships/customXml" Target="../ink/ink673.xml"/><Relationship Id="rId185" Type="http://schemas.openxmlformats.org/officeDocument/2006/relationships/customXml" Target="../ink/ink677.xml"/><Relationship Id="rId198" Type="http://schemas.openxmlformats.org/officeDocument/2006/relationships/image" Target="../media/image966.png"/></Relationships>
</file>

<file path=ppt/slides/_rels/slide29.xml.rels><?xml version="1.0" encoding="UTF-8" standalone="yes"?>
<Relationships xmlns="http://schemas.openxmlformats.org/package/2006/relationships"><Relationship Id="rId26" Type="http://schemas.openxmlformats.org/officeDocument/2006/relationships/image" Target="../media/image1350.png"/><Relationship Id="rId117" Type="http://schemas.openxmlformats.org/officeDocument/2006/relationships/customXml" Target="../ink/ink744.xml"/><Relationship Id="rId21" Type="http://schemas.openxmlformats.org/officeDocument/2006/relationships/customXml" Target="../ink/ink696.xml"/><Relationship Id="rId42" Type="http://schemas.openxmlformats.org/officeDocument/2006/relationships/image" Target="../media/image1358.png"/><Relationship Id="rId47" Type="http://schemas.openxmlformats.org/officeDocument/2006/relationships/customXml" Target="../ink/ink709.xml"/><Relationship Id="rId63" Type="http://schemas.openxmlformats.org/officeDocument/2006/relationships/customXml" Target="../ink/ink717.xml"/><Relationship Id="rId68" Type="http://schemas.openxmlformats.org/officeDocument/2006/relationships/image" Target="../media/image1371.png"/><Relationship Id="rId84" Type="http://schemas.openxmlformats.org/officeDocument/2006/relationships/image" Target="../media/image1379.png"/><Relationship Id="rId89" Type="http://schemas.openxmlformats.org/officeDocument/2006/relationships/customXml" Target="../ink/ink730.xml"/><Relationship Id="rId112" Type="http://schemas.openxmlformats.org/officeDocument/2006/relationships/image" Target="../media/image984.png"/><Relationship Id="rId133" Type="http://schemas.openxmlformats.org/officeDocument/2006/relationships/customXml" Target="../ink/ink752.xml"/><Relationship Id="rId16" Type="http://schemas.openxmlformats.org/officeDocument/2006/relationships/image" Target="../media/image1345.png"/><Relationship Id="rId107" Type="http://schemas.openxmlformats.org/officeDocument/2006/relationships/customXml" Target="../ink/ink739.xml"/><Relationship Id="rId11" Type="http://schemas.openxmlformats.org/officeDocument/2006/relationships/customXml" Target="../ink/ink691.xml"/><Relationship Id="rId32" Type="http://schemas.openxmlformats.org/officeDocument/2006/relationships/image" Target="../media/image1353.png"/><Relationship Id="rId37" Type="http://schemas.openxmlformats.org/officeDocument/2006/relationships/customXml" Target="../ink/ink704.xml"/><Relationship Id="rId53" Type="http://schemas.openxmlformats.org/officeDocument/2006/relationships/customXml" Target="../ink/ink712.xml"/><Relationship Id="rId58" Type="http://schemas.openxmlformats.org/officeDocument/2006/relationships/image" Target="../media/image1366.png"/><Relationship Id="rId74" Type="http://schemas.openxmlformats.org/officeDocument/2006/relationships/image" Target="../media/image1374.png"/><Relationship Id="rId79" Type="http://schemas.openxmlformats.org/officeDocument/2006/relationships/customXml" Target="../ink/ink725.xml"/><Relationship Id="rId102" Type="http://schemas.openxmlformats.org/officeDocument/2006/relationships/image" Target="../media/image979.png"/><Relationship Id="rId123" Type="http://schemas.openxmlformats.org/officeDocument/2006/relationships/customXml" Target="../ink/ink747.xml"/><Relationship Id="rId128" Type="http://schemas.openxmlformats.org/officeDocument/2006/relationships/image" Target="../media/image997.png"/><Relationship Id="rId5" Type="http://schemas.openxmlformats.org/officeDocument/2006/relationships/customXml" Target="../ink/ink688.xml"/><Relationship Id="rId90" Type="http://schemas.openxmlformats.org/officeDocument/2006/relationships/image" Target="../media/image973.png"/><Relationship Id="rId95" Type="http://schemas.openxmlformats.org/officeDocument/2006/relationships/customXml" Target="../ink/ink733.xml"/><Relationship Id="rId14" Type="http://schemas.openxmlformats.org/officeDocument/2006/relationships/image" Target="../media/image1344.png"/><Relationship Id="rId22" Type="http://schemas.openxmlformats.org/officeDocument/2006/relationships/image" Target="../media/image1348.png"/><Relationship Id="rId27" Type="http://schemas.openxmlformats.org/officeDocument/2006/relationships/customXml" Target="../ink/ink699.xml"/><Relationship Id="rId30" Type="http://schemas.openxmlformats.org/officeDocument/2006/relationships/image" Target="../media/image1352.png"/><Relationship Id="rId35" Type="http://schemas.openxmlformats.org/officeDocument/2006/relationships/customXml" Target="../ink/ink703.xml"/><Relationship Id="rId43" Type="http://schemas.openxmlformats.org/officeDocument/2006/relationships/customXml" Target="../ink/ink707.xml"/><Relationship Id="rId48" Type="http://schemas.openxmlformats.org/officeDocument/2006/relationships/image" Target="../media/image1361.png"/><Relationship Id="rId56" Type="http://schemas.openxmlformats.org/officeDocument/2006/relationships/image" Target="../media/image1365.png"/><Relationship Id="rId64" Type="http://schemas.openxmlformats.org/officeDocument/2006/relationships/image" Target="../media/image1369.png"/><Relationship Id="rId69" Type="http://schemas.openxmlformats.org/officeDocument/2006/relationships/customXml" Target="../ink/ink720.xml"/><Relationship Id="rId77" Type="http://schemas.openxmlformats.org/officeDocument/2006/relationships/customXml" Target="../ink/ink724.xml"/><Relationship Id="rId100" Type="http://schemas.openxmlformats.org/officeDocument/2006/relationships/image" Target="../media/image978.png"/><Relationship Id="rId105" Type="http://schemas.openxmlformats.org/officeDocument/2006/relationships/customXml" Target="../ink/ink738.xml"/><Relationship Id="rId113" Type="http://schemas.openxmlformats.org/officeDocument/2006/relationships/customXml" Target="../ink/ink742.xml"/><Relationship Id="rId118" Type="http://schemas.openxmlformats.org/officeDocument/2006/relationships/image" Target="../media/image987.png"/><Relationship Id="rId126" Type="http://schemas.openxmlformats.org/officeDocument/2006/relationships/image" Target="../media/image996.png"/><Relationship Id="rId134" Type="http://schemas.openxmlformats.org/officeDocument/2006/relationships/image" Target="../media/image1000.png"/><Relationship Id="rId8" Type="http://schemas.openxmlformats.org/officeDocument/2006/relationships/image" Target="../media/image1341.png"/><Relationship Id="rId51" Type="http://schemas.openxmlformats.org/officeDocument/2006/relationships/customXml" Target="../ink/ink711.xml"/><Relationship Id="rId72" Type="http://schemas.openxmlformats.org/officeDocument/2006/relationships/image" Target="../media/image1373.png"/><Relationship Id="rId80" Type="http://schemas.openxmlformats.org/officeDocument/2006/relationships/image" Target="../media/image1377.png"/><Relationship Id="rId85" Type="http://schemas.openxmlformats.org/officeDocument/2006/relationships/customXml" Target="../ink/ink728.xml"/><Relationship Id="rId93" Type="http://schemas.openxmlformats.org/officeDocument/2006/relationships/customXml" Target="../ink/ink732.xml"/><Relationship Id="rId98" Type="http://schemas.openxmlformats.org/officeDocument/2006/relationships/image" Target="../media/image977.png"/><Relationship Id="rId121" Type="http://schemas.openxmlformats.org/officeDocument/2006/relationships/customXml" Target="../ink/ink746.xml"/><Relationship Id="rId3" Type="http://schemas.openxmlformats.org/officeDocument/2006/relationships/customXml" Target="../ink/ink687.xml"/><Relationship Id="rId12" Type="http://schemas.openxmlformats.org/officeDocument/2006/relationships/image" Target="../media/image1343.png"/><Relationship Id="rId17" Type="http://schemas.openxmlformats.org/officeDocument/2006/relationships/customXml" Target="../ink/ink694.xml"/><Relationship Id="rId25" Type="http://schemas.openxmlformats.org/officeDocument/2006/relationships/customXml" Target="../ink/ink698.xml"/><Relationship Id="rId33" Type="http://schemas.openxmlformats.org/officeDocument/2006/relationships/customXml" Target="../ink/ink702.xml"/><Relationship Id="rId38" Type="http://schemas.openxmlformats.org/officeDocument/2006/relationships/image" Target="../media/image1356.png"/><Relationship Id="rId46" Type="http://schemas.openxmlformats.org/officeDocument/2006/relationships/image" Target="../media/image1360.png"/><Relationship Id="rId59" Type="http://schemas.openxmlformats.org/officeDocument/2006/relationships/customXml" Target="../ink/ink715.xml"/><Relationship Id="rId67" Type="http://schemas.openxmlformats.org/officeDocument/2006/relationships/customXml" Target="../ink/ink719.xml"/><Relationship Id="rId103" Type="http://schemas.openxmlformats.org/officeDocument/2006/relationships/customXml" Target="../ink/ink737.xml"/><Relationship Id="rId108" Type="http://schemas.openxmlformats.org/officeDocument/2006/relationships/image" Target="../media/image982.png"/><Relationship Id="rId116" Type="http://schemas.openxmlformats.org/officeDocument/2006/relationships/image" Target="../media/image986.png"/><Relationship Id="rId124" Type="http://schemas.openxmlformats.org/officeDocument/2006/relationships/image" Target="../media/image990.png"/><Relationship Id="rId129" Type="http://schemas.openxmlformats.org/officeDocument/2006/relationships/customXml" Target="../ink/ink750.xml"/><Relationship Id="rId20" Type="http://schemas.openxmlformats.org/officeDocument/2006/relationships/image" Target="../media/image1347.png"/><Relationship Id="rId41" Type="http://schemas.openxmlformats.org/officeDocument/2006/relationships/customXml" Target="../ink/ink706.xml"/><Relationship Id="rId54" Type="http://schemas.openxmlformats.org/officeDocument/2006/relationships/image" Target="../media/image1364.png"/><Relationship Id="rId62" Type="http://schemas.openxmlformats.org/officeDocument/2006/relationships/image" Target="../media/image1368.png"/><Relationship Id="rId70" Type="http://schemas.openxmlformats.org/officeDocument/2006/relationships/image" Target="../media/image1372.png"/><Relationship Id="rId75" Type="http://schemas.openxmlformats.org/officeDocument/2006/relationships/customXml" Target="../ink/ink723.xml"/><Relationship Id="rId83" Type="http://schemas.openxmlformats.org/officeDocument/2006/relationships/customXml" Target="../ink/ink727.xml"/><Relationship Id="rId88" Type="http://schemas.openxmlformats.org/officeDocument/2006/relationships/image" Target="../media/image972.png"/><Relationship Id="rId91" Type="http://schemas.openxmlformats.org/officeDocument/2006/relationships/customXml" Target="../ink/ink731.xml"/><Relationship Id="rId96" Type="http://schemas.openxmlformats.org/officeDocument/2006/relationships/image" Target="../media/image976.png"/><Relationship Id="rId111" Type="http://schemas.openxmlformats.org/officeDocument/2006/relationships/customXml" Target="../ink/ink741.xml"/><Relationship Id="rId132" Type="http://schemas.openxmlformats.org/officeDocument/2006/relationships/image" Target="../media/image999.png"/><Relationship Id="rId1" Type="http://schemas.openxmlformats.org/officeDocument/2006/relationships/slideLayout" Target="../slideLayouts/slideLayout7.xml"/><Relationship Id="rId6" Type="http://schemas.openxmlformats.org/officeDocument/2006/relationships/image" Target="../media/image1340.png"/><Relationship Id="rId15" Type="http://schemas.openxmlformats.org/officeDocument/2006/relationships/customXml" Target="../ink/ink693.xml"/><Relationship Id="rId23" Type="http://schemas.openxmlformats.org/officeDocument/2006/relationships/customXml" Target="../ink/ink697.xml"/><Relationship Id="rId28" Type="http://schemas.openxmlformats.org/officeDocument/2006/relationships/image" Target="../media/image1351.png"/><Relationship Id="rId36" Type="http://schemas.openxmlformats.org/officeDocument/2006/relationships/image" Target="../media/image1355.png"/><Relationship Id="rId49" Type="http://schemas.openxmlformats.org/officeDocument/2006/relationships/customXml" Target="../ink/ink710.xml"/><Relationship Id="rId57" Type="http://schemas.openxmlformats.org/officeDocument/2006/relationships/customXml" Target="../ink/ink714.xml"/><Relationship Id="rId106" Type="http://schemas.openxmlformats.org/officeDocument/2006/relationships/image" Target="../media/image981.png"/><Relationship Id="rId114" Type="http://schemas.openxmlformats.org/officeDocument/2006/relationships/image" Target="../media/image985.png"/><Relationship Id="rId119" Type="http://schemas.openxmlformats.org/officeDocument/2006/relationships/customXml" Target="../ink/ink745.xml"/><Relationship Id="rId127" Type="http://schemas.openxmlformats.org/officeDocument/2006/relationships/customXml" Target="../ink/ink749.xml"/><Relationship Id="rId10" Type="http://schemas.openxmlformats.org/officeDocument/2006/relationships/image" Target="../media/image1342.png"/><Relationship Id="rId31" Type="http://schemas.openxmlformats.org/officeDocument/2006/relationships/customXml" Target="../ink/ink701.xml"/><Relationship Id="rId44" Type="http://schemas.openxmlformats.org/officeDocument/2006/relationships/image" Target="../media/image1359.png"/><Relationship Id="rId52" Type="http://schemas.openxmlformats.org/officeDocument/2006/relationships/image" Target="../media/image1363.png"/><Relationship Id="rId60" Type="http://schemas.openxmlformats.org/officeDocument/2006/relationships/image" Target="../media/image1367.png"/><Relationship Id="rId65" Type="http://schemas.openxmlformats.org/officeDocument/2006/relationships/customXml" Target="../ink/ink718.xml"/><Relationship Id="rId73" Type="http://schemas.openxmlformats.org/officeDocument/2006/relationships/customXml" Target="../ink/ink722.xml"/><Relationship Id="rId78" Type="http://schemas.openxmlformats.org/officeDocument/2006/relationships/image" Target="../media/image1376.png"/><Relationship Id="rId81" Type="http://schemas.openxmlformats.org/officeDocument/2006/relationships/customXml" Target="../ink/ink726.xml"/><Relationship Id="rId86" Type="http://schemas.openxmlformats.org/officeDocument/2006/relationships/image" Target="../media/image971.png"/><Relationship Id="rId94" Type="http://schemas.openxmlformats.org/officeDocument/2006/relationships/image" Target="../media/image975.png"/><Relationship Id="rId99" Type="http://schemas.openxmlformats.org/officeDocument/2006/relationships/customXml" Target="../ink/ink735.xml"/><Relationship Id="rId101" Type="http://schemas.openxmlformats.org/officeDocument/2006/relationships/customXml" Target="../ink/ink736.xml"/><Relationship Id="rId122" Type="http://schemas.openxmlformats.org/officeDocument/2006/relationships/image" Target="../media/image989.png"/><Relationship Id="rId130" Type="http://schemas.openxmlformats.org/officeDocument/2006/relationships/image" Target="../media/image998.png"/><Relationship Id="rId4" Type="http://schemas.openxmlformats.org/officeDocument/2006/relationships/image" Target="../media/image1339.png"/><Relationship Id="rId9" Type="http://schemas.openxmlformats.org/officeDocument/2006/relationships/customXml" Target="../ink/ink690.xml"/><Relationship Id="rId13" Type="http://schemas.openxmlformats.org/officeDocument/2006/relationships/customXml" Target="../ink/ink692.xml"/><Relationship Id="rId18" Type="http://schemas.openxmlformats.org/officeDocument/2006/relationships/image" Target="../media/image1346.png"/><Relationship Id="rId39" Type="http://schemas.openxmlformats.org/officeDocument/2006/relationships/customXml" Target="../ink/ink705.xml"/><Relationship Id="rId109" Type="http://schemas.openxmlformats.org/officeDocument/2006/relationships/customXml" Target="../ink/ink740.xml"/><Relationship Id="rId34" Type="http://schemas.openxmlformats.org/officeDocument/2006/relationships/image" Target="../media/image1354.png"/><Relationship Id="rId50" Type="http://schemas.openxmlformats.org/officeDocument/2006/relationships/image" Target="../media/image1362.png"/><Relationship Id="rId55" Type="http://schemas.openxmlformats.org/officeDocument/2006/relationships/customXml" Target="../ink/ink713.xml"/><Relationship Id="rId76" Type="http://schemas.openxmlformats.org/officeDocument/2006/relationships/image" Target="../media/image1375.png"/><Relationship Id="rId97" Type="http://schemas.openxmlformats.org/officeDocument/2006/relationships/customXml" Target="../ink/ink734.xml"/><Relationship Id="rId104" Type="http://schemas.openxmlformats.org/officeDocument/2006/relationships/image" Target="../media/image980.png"/><Relationship Id="rId120" Type="http://schemas.openxmlformats.org/officeDocument/2006/relationships/image" Target="../media/image988.png"/><Relationship Id="rId125" Type="http://schemas.openxmlformats.org/officeDocument/2006/relationships/customXml" Target="../ink/ink748.xml"/><Relationship Id="rId7" Type="http://schemas.openxmlformats.org/officeDocument/2006/relationships/customXml" Target="../ink/ink689.xml"/><Relationship Id="rId71" Type="http://schemas.openxmlformats.org/officeDocument/2006/relationships/customXml" Target="../ink/ink721.xml"/><Relationship Id="rId92" Type="http://schemas.openxmlformats.org/officeDocument/2006/relationships/image" Target="../media/image974.png"/><Relationship Id="rId2" Type="http://schemas.openxmlformats.org/officeDocument/2006/relationships/image" Target="../media/image2010.png"/><Relationship Id="rId29" Type="http://schemas.openxmlformats.org/officeDocument/2006/relationships/customXml" Target="../ink/ink700.xml"/><Relationship Id="rId24" Type="http://schemas.openxmlformats.org/officeDocument/2006/relationships/image" Target="../media/image1349.png"/><Relationship Id="rId40" Type="http://schemas.openxmlformats.org/officeDocument/2006/relationships/image" Target="../media/image1357.png"/><Relationship Id="rId45" Type="http://schemas.openxmlformats.org/officeDocument/2006/relationships/customXml" Target="../ink/ink708.xml"/><Relationship Id="rId66" Type="http://schemas.openxmlformats.org/officeDocument/2006/relationships/image" Target="../media/image1370.png"/><Relationship Id="rId87" Type="http://schemas.openxmlformats.org/officeDocument/2006/relationships/customXml" Target="../ink/ink729.xml"/><Relationship Id="rId110" Type="http://schemas.openxmlformats.org/officeDocument/2006/relationships/image" Target="../media/image983.png"/><Relationship Id="rId115" Type="http://schemas.openxmlformats.org/officeDocument/2006/relationships/customXml" Target="../ink/ink743.xml"/><Relationship Id="rId131" Type="http://schemas.openxmlformats.org/officeDocument/2006/relationships/customXml" Target="../ink/ink751.xml"/><Relationship Id="rId61" Type="http://schemas.openxmlformats.org/officeDocument/2006/relationships/customXml" Target="../ink/ink716.xml"/><Relationship Id="rId82" Type="http://schemas.openxmlformats.org/officeDocument/2006/relationships/image" Target="../media/image1378.png"/><Relationship Id="rId19" Type="http://schemas.openxmlformats.org/officeDocument/2006/relationships/customXml" Target="../ink/ink695.xml"/></Relationships>
</file>

<file path=ppt/slides/_rels/slide3.xml.rels><?xml version="1.0" encoding="UTF-8" standalone="yes"?>
<Relationships xmlns="http://schemas.openxmlformats.org/package/2006/relationships"><Relationship Id="rId39" Type="http://schemas.openxmlformats.org/officeDocument/2006/relationships/customXml" Target="../ink/ink14.xml"/><Relationship Id="rId3" Type="http://schemas.openxmlformats.org/officeDocument/2006/relationships/customXml" Target="../ink/ink12.xml"/><Relationship Id="rId42" Type="http://schemas.openxmlformats.org/officeDocument/2006/relationships/image" Target="../media/image185.png"/><Relationship Id="rId38" Type="http://schemas.openxmlformats.org/officeDocument/2006/relationships/image" Target="../media/image183.png"/><Relationship Id="rId2" Type="http://schemas.openxmlformats.org/officeDocument/2006/relationships/image" Target="../media/image2.jpeg"/><Relationship Id="rId41" Type="http://schemas.openxmlformats.org/officeDocument/2006/relationships/customXml" Target="../ink/ink15.xml"/><Relationship Id="rId1" Type="http://schemas.openxmlformats.org/officeDocument/2006/relationships/slideLayout" Target="../slideLayouts/slideLayout7.xml"/><Relationship Id="rId37" Type="http://schemas.openxmlformats.org/officeDocument/2006/relationships/customXml" Target="../ink/ink13.xml"/><Relationship Id="rId40" Type="http://schemas.openxmlformats.org/officeDocument/2006/relationships/image" Target="../media/image184.png"/><Relationship Id="rId36" Type="http://schemas.openxmlformats.org/officeDocument/2006/relationships/image" Target="../media/image182.png"/><Relationship Id="rId44" Type="http://schemas.openxmlformats.org/officeDocument/2006/relationships/image" Target="../media/image4.png"/><Relationship Id="rId43" Type="http://schemas.openxmlformats.org/officeDocument/2006/relationships/customXml" Target="../ink/ink16.xml"/></Relationships>
</file>

<file path=ppt/slides/_rels/slide30.xml.rels><?xml version="1.0" encoding="UTF-8" standalone="yes"?>
<Relationships xmlns="http://schemas.openxmlformats.org/package/2006/relationships"><Relationship Id="rId8" Type="http://schemas.openxmlformats.org/officeDocument/2006/relationships/image" Target="../media/image1002.png"/><Relationship Id="rId3" Type="http://schemas.openxmlformats.org/officeDocument/2006/relationships/customXml" Target="../ink/ink753.xml"/><Relationship Id="rId7" Type="http://schemas.openxmlformats.org/officeDocument/2006/relationships/customXml" Target="../ink/ink755.xml"/><Relationship Id="rId2" Type="http://schemas.openxmlformats.org/officeDocument/2006/relationships/image" Target="../media/image2110.png"/><Relationship Id="rId1" Type="http://schemas.openxmlformats.org/officeDocument/2006/relationships/slideLayout" Target="../slideLayouts/slideLayout7.xml"/><Relationship Id="rId6" Type="http://schemas.openxmlformats.org/officeDocument/2006/relationships/image" Target="../media/image1001.png"/><Relationship Id="rId5" Type="http://schemas.openxmlformats.org/officeDocument/2006/relationships/customXml" Target="../ink/ink754.xml"/><Relationship Id="rId4" Type="http://schemas.openxmlformats.org/officeDocument/2006/relationships/image" Target="../media/image13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384.png"/><Relationship Id="rId13" Type="http://schemas.openxmlformats.org/officeDocument/2006/relationships/customXml" Target="../ink/ink761.xml"/><Relationship Id="rId18" Type="http://schemas.openxmlformats.org/officeDocument/2006/relationships/image" Target="../media/image1389.png"/><Relationship Id="rId3" Type="http://schemas.openxmlformats.org/officeDocument/2006/relationships/customXml" Target="../ink/ink756.xml"/><Relationship Id="rId7" Type="http://schemas.openxmlformats.org/officeDocument/2006/relationships/customXml" Target="../ink/ink758.xml"/><Relationship Id="rId12" Type="http://schemas.openxmlformats.org/officeDocument/2006/relationships/image" Target="../media/image1386.png"/><Relationship Id="rId17" Type="http://schemas.openxmlformats.org/officeDocument/2006/relationships/customXml" Target="../ink/ink763.xml"/><Relationship Id="rId2" Type="http://schemas.openxmlformats.org/officeDocument/2006/relationships/image" Target="../media/image1381.png"/><Relationship Id="rId16" Type="http://schemas.openxmlformats.org/officeDocument/2006/relationships/image" Target="../media/image1388.png"/><Relationship Id="rId1" Type="http://schemas.openxmlformats.org/officeDocument/2006/relationships/slideLayout" Target="../slideLayouts/slideLayout7.xml"/><Relationship Id="rId6" Type="http://schemas.openxmlformats.org/officeDocument/2006/relationships/image" Target="../media/image1383.png"/><Relationship Id="rId11" Type="http://schemas.openxmlformats.org/officeDocument/2006/relationships/customXml" Target="../ink/ink760.xml"/><Relationship Id="rId5" Type="http://schemas.openxmlformats.org/officeDocument/2006/relationships/customXml" Target="../ink/ink757.xml"/><Relationship Id="rId15" Type="http://schemas.openxmlformats.org/officeDocument/2006/relationships/customXml" Target="../ink/ink762.xml"/><Relationship Id="rId10" Type="http://schemas.openxmlformats.org/officeDocument/2006/relationships/image" Target="../media/image1385.png"/><Relationship Id="rId4" Type="http://schemas.openxmlformats.org/officeDocument/2006/relationships/image" Target="../media/image1382.png"/><Relationship Id="rId9" Type="http://schemas.openxmlformats.org/officeDocument/2006/relationships/customXml" Target="../ink/ink759.xml"/><Relationship Id="rId14" Type="http://schemas.openxmlformats.org/officeDocument/2006/relationships/image" Target="../media/image1387.png"/></Relationships>
</file>

<file path=ppt/slides/_rels/slide33.xml.rels><?xml version="1.0" encoding="UTF-8" standalone="yes"?>
<Relationships xmlns="http://schemas.openxmlformats.org/package/2006/relationships"><Relationship Id="rId2" Type="http://schemas.openxmlformats.org/officeDocument/2006/relationships/image" Target="../media/image23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customXml" Target="../ink/ink769.xml"/><Relationship Id="rId18" Type="http://schemas.openxmlformats.org/officeDocument/2006/relationships/image" Target="../media/image1397.png"/><Relationship Id="rId26" Type="http://schemas.openxmlformats.org/officeDocument/2006/relationships/image" Target="../media/image1401.png"/><Relationship Id="rId39" Type="http://schemas.openxmlformats.org/officeDocument/2006/relationships/customXml" Target="../ink/ink782.xml"/><Relationship Id="rId21" Type="http://schemas.openxmlformats.org/officeDocument/2006/relationships/customXml" Target="../ink/ink773.xml"/><Relationship Id="rId34" Type="http://schemas.openxmlformats.org/officeDocument/2006/relationships/image" Target="../media/image1405.png"/><Relationship Id="rId42" Type="http://schemas.openxmlformats.org/officeDocument/2006/relationships/image" Target="../media/image1409.png"/><Relationship Id="rId47" Type="http://schemas.openxmlformats.org/officeDocument/2006/relationships/customXml" Target="../ink/ink786.xml"/><Relationship Id="rId50" Type="http://schemas.openxmlformats.org/officeDocument/2006/relationships/image" Target="../media/image1413.png"/><Relationship Id="rId55" Type="http://schemas.openxmlformats.org/officeDocument/2006/relationships/customXml" Target="../ink/ink790.xml"/><Relationship Id="rId63" Type="http://schemas.openxmlformats.org/officeDocument/2006/relationships/customXml" Target="../ink/ink794.xml"/><Relationship Id="rId68" Type="http://schemas.openxmlformats.org/officeDocument/2006/relationships/image" Target="../media/image1422.png"/><Relationship Id="rId7" Type="http://schemas.openxmlformats.org/officeDocument/2006/relationships/customXml" Target="../ink/ink766.xml"/><Relationship Id="rId2" Type="http://schemas.openxmlformats.org/officeDocument/2006/relationships/image" Target="../media/image2410.png"/><Relationship Id="rId16" Type="http://schemas.openxmlformats.org/officeDocument/2006/relationships/image" Target="../media/image1396.png"/><Relationship Id="rId29" Type="http://schemas.openxmlformats.org/officeDocument/2006/relationships/customXml" Target="../ink/ink777.xml"/><Relationship Id="rId1" Type="http://schemas.openxmlformats.org/officeDocument/2006/relationships/slideLayout" Target="../slideLayouts/slideLayout7.xml"/><Relationship Id="rId6" Type="http://schemas.openxmlformats.org/officeDocument/2006/relationships/image" Target="../media/image1391.png"/><Relationship Id="rId11" Type="http://schemas.openxmlformats.org/officeDocument/2006/relationships/customXml" Target="../ink/ink768.xml"/><Relationship Id="rId24" Type="http://schemas.openxmlformats.org/officeDocument/2006/relationships/image" Target="../media/image1400.png"/><Relationship Id="rId32" Type="http://schemas.openxmlformats.org/officeDocument/2006/relationships/image" Target="../media/image1404.png"/><Relationship Id="rId37" Type="http://schemas.openxmlformats.org/officeDocument/2006/relationships/customXml" Target="../ink/ink781.xml"/><Relationship Id="rId40" Type="http://schemas.openxmlformats.org/officeDocument/2006/relationships/image" Target="../media/image1408.png"/><Relationship Id="rId45" Type="http://schemas.openxmlformats.org/officeDocument/2006/relationships/customXml" Target="../ink/ink785.xml"/><Relationship Id="rId53" Type="http://schemas.openxmlformats.org/officeDocument/2006/relationships/customXml" Target="../ink/ink789.xml"/><Relationship Id="rId58" Type="http://schemas.openxmlformats.org/officeDocument/2006/relationships/image" Target="../media/image1417.png"/><Relationship Id="rId66" Type="http://schemas.openxmlformats.org/officeDocument/2006/relationships/image" Target="../media/image1421.png"/><Relationship Id="rId5" Type="http://schemas.openxmlformats.org/officeDocument/2006/relationships/customXml" Target="../ink/ink765.xml"/><Relationship Id="rId15" Type="http://schemas.openxmlformats.org/officeDocument/2006/relationships/customXml" Target="../ink/ink770.xml"/><Relationship Id="rId23" Type="http://schemas.openxmlformats.org/officeDocument/2006/relationships/customXml" Target="../ink/ink774.xml"/><Relationship Id="rId28" Type="http://schemas.openxmlformats.org/officeDocument/2006/relationships/image" Target="../media/image1402.png"/><Relationship Id="rId36" Type="http://schemas.openxmlformats.org/officeDocument/2006/relationships/image" Target="../media/image1406.png"/><Relationship Id="rId49" Type="http://schemas.openxmlformats.org/officeDocument/2006/relationships/customXml" Target="../ink/ink787.xml"/><Relationship Id="rId57" Type="http://schemas.openxmlformats.org/officeDocument/2006/relationships/customXml" Target="../ink/ink791.xml"/><Relationship Id="rId61" Type="http://schemas.openxmlformats.org/officeDocument/2006/relationships/customXml" Target="../ink/ink793.xml"/><Relationship Id="rId10" Type="http://schemas.openxmlformats.org/officeDocument/2006/relationships/image" Target="../media/image1393.png"/><Relationship Id="rId19" Type="http://schemas.openxmlformats.org/officeDocument/2006/relationships/customXml" Target="../ink/ink772.xml"/><Relationship Id="rId31" Type="http://schemas.openxmlformats.org/officeDocument/2006/relationships/customXml" Target="../ink/ink778.xml"/><Relationship Id="rId44" Type="http://schemas.openxmlformats.org/officeDocument/2006/relationships/image" Target="../media/image1410.png"/><Relationship Id="rId52" Type="http://schemas.openxmlformats.org/officeDocument/2006/relationships/image" Target="../media/image1414.png"/><Relationship Id="rId60" Type="http://schemas.openxmlformats.org/officeDocument/2006/relationships/image" Target="../media/image1418.png"/><Relationship Id="rId65" Type="http://schemas.openxmlformats.org/officeDocument/2006/relationships/customXml" Target="../ink/ink795.xml"/><Relationship Id="rId4" Type="http://schemas.openxmlformats.org/officeDocument/2006/relationships/image" Target="../media/image1390.png"/><Relationship Id="rId9" Type="http://schemas.openxmlformats.org/officeDocument/2006/relationships/customXml" Target="../ink/ink767.xml"/><Relationship Id="rId14" Type="http://schemas.openxmlformats.org/officeDocument/2006/relationships/image" Target="../media/image1395.png"/><Relationship Id="rId22" Type="http://schemas.openxmlformats.org/officeDocument/2006/relationships/image" Target="../media/image1399.png"/><Relationship Id="rId27" Type="http://schemas.openxmlformats.org/officeDocument/2006/relationships/customXml" Target="../ink/ink776.xml"/><Relationship Id="rId30" Type="http://schemas.openxmlformats.org/officeDocument/2006/relationships/image" Target="../media/image1403.png"/><Relationship Id="rId35" Type="http://schemas.openxmlformats.org/officeDocument/2006/relationships/customXml" Target="../ink/ink780.xml"/><Relationship Id="rId43" Type="http://schemas.openxmlformats.org/officeDocument/2006/relationships/customXml" Target="../ink/ink784.xml"/><Relationship Id="rId48" Type="http://schemas.openxmlformats.org/officeDocument/2006/relationships/image" Target="../media/image1412.png"/><Relationship Id="rId56" Type="http://schemas.openxmlformats.org/officeDocument/2006/relationships/image" Target="../media/image1416.png"/><Relationship Id="rId64" Type="http://schemas.openxmlformats.org/officeDocument/2006/relationships/image" Target="../media/image1420.png"/><Relationship Id="rId69" Type="http://schemas.openxmlformats.org/officeDocument/2006/relationships/customXml" Target="../ink/ink797.xml"/><Relationship Id="rId8" Type="http://schemas.openxmlformats.org/officeDocument/2006/relationships/image" Target="../media/image1392.png"/><Relationship Id="rId51" Type="http://schemas.openxmlformats.org/officeDocument/2006/relationships/customXml" Target="../ink/ink788.xml"/><Relationship Id="rId3" Type="http://schemas.openxmlformats.org/officeDocument/2006/relationships/customXml" Target="../ink/ink764.xml"/><Relationship Id="rId12" Type="http://schemas.openxmlformats.org/officeDocument/2006/relationships/image" Target="../media/image1394.png"/><Relationship Id="rId17" Type="http://schemas.openxmlformats.org/officeDocument/2006/relationships/customXml" Target="../ink/ink771.xml"/><Relationship Id="rId25" Type="http://schemas.openxmlformats.org/officeDocument/2006/relationships/customXml" Target="../ink/ink775.xml"/><Relationship Id="rId33" Type="http://schemas.openxmlformats.org/officeDocument/2006/relationships/customXml" Target="../ink/ink779.xml"/><Relationship Id="rId38" Type="http://schemas.openxmlformats.org/officeDocument/2006/relationships/image" Target="../media/image1407.png"/><Relationship Id="rId46" Type="http://schemas.openxmlformats.org/officeDocument/2006/relationships/image" Target="../media/image1411.png"/><Relationship Id="rId59" Type="http://schemas.openxmlformats.org/officeDocument/2006/relationships/customXml" Target="../ink/ink792.xml"/><Relationship Id="rId67" Type="http://schemas.openxmlformats.org/officeDocument/2006/relationships/customXml" Target="../ink/ink796.xml"/><Relationship Id="rId20" Type="http://schemas.openxmlformats.org/officeDocument/2006/relationships/image" Target="../media/image1398.png"/><Relationship Id="rId41" Type="http://schemas.openxmlformats.org/officeDocument/2006/relationships/customXml" Target="../ink/ink783.xml"/><Relationship Id="rId54" Type="http://schemas.openxmlformats.org/officeDocument/2006/relationships/image" Target="../media/image1415.png"/><Relationship Id="rId62" Type="http://schemas.openxmlformats.org/officeDocument/2006/relationships/image" Target="../media/image1419.png"/><Relationship Id="rId70" Type="http://schemas.openxmlformats.org/officeDocument/2006/relationships/image" Target="../media/image1423.png"/></Relationships>
</file>

<file path=ppt/slides/_rels/slide35.xml.rels><?xml version="1.0" encoding="UTF-8" standalone="yes"?>
<Relationships xmlns="http://schemas.openxmlformats.org/package/2006/relationships"><Relationship Id="rId3" Type="http://schemas.openxmlformats.org/officeDocument/2006/relationships/image" Target="../media/image1424.png"/><Relationship Id="rId2" Type="http://schemas.openxmlformats.org/officeDocument/2006/relationships/customXml" Target="../ink/ink79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customXml" Target="../ink/ink802.xml"/><Relationship Id="rId3" Type="http://schemas.openxmlformats.org/officeDocument/2006/relationships/image" Target="../media/image1425.png"/><Relationship Id="rId7" Type="http://schemas.openxmlformats.org/officeDocument/2006/relationships/image" Target="../media/image1427.png"/><Relationship Id="rId2" Type="http://schemas.openxmlformats.org/officeDocument/2006/relationships/customXml" Target="../ink/ink799.xml"/><Relationship Id="rId1" Type="http://schemas.openxmlformats.org/officeDocument/2006/relationships/slideLayout" Target="../slideLayouts/slideLayout7.xml"/><Relationship Id="rId6" Type="http://schemas.openxmlformats.org/officeDocument/2006/relationships/customXml" Target="../ink/ink801.xml"/><Relationship Id="rId5" Type="http://schemas.openxmlformats.org/officeDocument/2006/relationships/image" Target="../media/image1426.png"/><Relationship Id="rId4" Type="http://schemas.openxmlformats.org/officeDocument/2006/relationships/customXml" Target="../ink/ink800.xml"/><Relationship Id="rId9" Type="http://schemas.openxmlformats.org/officeDocument/2006/relationships/image" Target="../media/image1428.png"/></Relationships>
</file>

<file path=ppt/slides/_rels/slide37.xml.rels><?xml version="1.0" encoding="UTF-8" standalone="yes"?>
<Relationships xmlns="http://schemas.openxmlformats.org/package/2006/relationships"><Relationship Id="rId26" Type="http://schemas.openxmlformats.org/officeDocument/2006/relationships/customXml" Target="../ink/ink815.xml"/><Relationship Id="rId21" Type="http://schemas.openxmlformats.org/officeDocument/2006/relationships/image" Target="../media/image1438.png"/><Relationship Id="rId34" Type="http://schemas.openxmlformats.org/officeDocument/2006/relationships/customXml" Target="../ink/ink819.xml"/><Relationship Id="rId42" Type="http://schemas.openxmlformats.org/officeDocument/2006/relationships/customXml" Target="../ink/ink823.xml"/><Relationship Id="rId47" Type="http://schemas.openxmlformats.org/officeDocument/2006/relationships/image" Target="../media/image1451.png"/><Relationship Id="rId50" Type="http://schemas.openxmlformats.org/officeDocument/2006/relationships/customXml" Target="../ink/ink827.xml"/><Relationship Id="rId55" Type="http://schemas.openxmlformats.org/officeDocument/2006/relationships/image" Target="../media/image1455.png"/><Relationship Id="rId63" Type="http://schemas.openxmlformats.org/officeDocument/2006/relationships/image" Target="../media/image1459.png"/><Relationship Id="rId68" Type="http://schemas.openxmlformats.org/officeDocument/2006/relationships/customXml" Target="../ink/ink836.xml"/><Relationship Id="rId76" Type="http://schemas.openxmlformats.org/officeDocument/2006/relationships/customXml" Target="../ink/ink840.xml"/><Relationship Id="rId84" Type="http://schemas.openxmlformats.org/officeDocument/2006/relationships/customXml" Target="../ink/ink844.xml"/><Relationship Id="rId89" Type="http://schemas.openxmlformats.org/officeDocument/2006/relationships/image" Target="../media/image1472.png"/><Relationship Id="rId97" Type="http://schemas.openxmlformats.org/officeDocument/2006/relationships/image" Target="../media/image1476.png"/><Relationship Id="rId7" Type="http://schemas.openxmlformats.org/officeDocument/2006/relationships/image" Target="../media/image1431.png"/><Relationship Id="rId71" Type="http://schemas.openxmlformats.org/officeDocument/2006/relationships/image" Target="../media/image1463.png"/><Relationship Id="rId92" Type="http://schemas.openxmlformats.org/officeDocument/2006/relationships/customXml" Target="../ink/ink848.xml"/><Relationship Id="rId2" Type="http://schemas.openxmlformats.org/officeDocument/2006/relationships/customXml" Target="../ink/ink803.xml"/><Relationship Id="rId16" Type="http://schemas.openxmlformats.org/officeDocument/2006/relationships/customXml" Target="../ink/ink810.xml"/><Relationship Id="rId29" Type="http://schemas.openxmlformats.org/officeDocument/2006/relationships/image" Target="../media/image1442.png"/><Relationship Id="rId11" Type="http://schemas.openxmlformats.org/officeDocument/2006/relationships/image" Target="../media/image1433.png"/><Relationship Id="rId24" Type="http://schemas.openxmlformats.org/officeDocument/2006/relationships/customXml" Target="../ink/ink814.xml"/><Relationship Id="rId32" Type="http://schemas.openxmlformats.org/officeDocument/2006/relationships/customXml" Target="../ink/ink818.xml"/><Relationship Id="rId37" Type="http://schemas.openxmlformats.org/officeDocument/2006/relationships/image" Target="../media/image1446.png"/><Relationship Id="rId40" Type="http://schemas.openxmlformats.org/officeDocument/2006/relationships/customXml" Target="../ink/ink822.xml"/><Relationship Id="rId45" Type="http://schemas.openxmlformats.org/officeDocument/2006/relationships/image" Target="../media/image1450.png"/><Relationship Id="rId53" Type="http://schemas.openxmlformats.org/officeDocument/2006/relationships/image" Target="../media/image1454.png"/><Relationship Id="rId58" Type="http://schemas.openxmlformats.org/officeDocument/2006/relationships/customXml" Target="../ink/ink831.xml"/><Relationship Id="rId66" Type="http://schemas.openxmlformats.org/officeDocument/2006/relationships/customXml" Target="../ink/ink835.xml"/><Relationship Id="rId74" Type="http://schemas.openxmlformats.org/officeDocument/2006/relationships/customXml" Target="../ink/ink839.xml"/><Relationship Id="rId79" Type="http://schemas.openxmlformats.org/officeDocument/2006/relationships/image" Target="../media/image1467.png"/><Relationship Id="rId87" Type="http://schemas.openxmlformats.org/officeDocument/2006/relationships/image" Target="../media/image1471.png"/><Relationship Id="rId5" Type="http://schemas.openxmlformats.org/officeDocument/2006/relationships/image" Target="../media/image1430.png"/><Relationship Id="rId61" Type="http://schemas.openxmlformats.org/officeDocument/2006/relationships/image" Target="../media/image1458.png"/><Relationship Id="rId82" Type="http://schemas.openxmlformats.org/officeDocument/2006/relationships/customXml" Target="../ink/ink843.xml"/><Relationship Id="rId90" Type="http://schemas.openxmlformats.org/officeDocument/2006/relationships/customXml" Target="../ink/ink847.xml"/><Relationship Id="rId95" Type="http://schemas.openxmlformats.org/officeDocument/2006/relationships/image" Target="../media/image1475.png"/><Relationship Id="rId19" Type="http://schemas.openxmlformats.org/officeDocument/2006/relationships/image" Target="../media/image1437.png"/><Relationship Id="rId14" Type="http://schemas.openxmlformats.org/officeDocument/2006/relationships/customXml" Target="../ink/ink809.xml"/><Relationship Id="rId22" Type="http://schemas.openxmlformats.org/officeDocument/2006/relationships/customXml" Target="../ink/ink813.xml"/><Relationship Id="rId27" Type="http://schemas.openxmlformats.org/officeDocument/2006/relationships/image" Target="../media/image1441.png"/><Relationship Id="rId30" Type="http://schemas.openxmlformats.org/officeDocument/2006/relationships/customXml" Target="../ink/ink817.xml"/><Relationship Id="rId35" Type="http://schemas.openxmlformats.org/officeDocument/2006/relationships/image" Target="../media/image1445.png"/><Relationship Id="rId43" Type="http://schemas.openxmlformats.org/officeDocument/2006/relationships/image" Target="../media/image1449.png"/><Relationship Id="rId48" Type="http://schemas.openxmlformats.org/officeDocument/2006/relationships/customXml" Target="../ink/ink826.xml"/><Relationship Id="rId56" Type="http://schemas.openxmlformats.org/officeDocument/2006/relationships/customXml" Target="../ink/ink830.xml"/><Relationship Id="rId64" Type="http://schemas.openxmlformats.org/officeDocument/2006/relationships/customXml" Target="../ink/ink834.xml"/><Relationship Id="rId69" Type="http://schemas.openxmlformats.org/officeDocument/2006/relationships/image" Target="../media/image1462.png"/><Relationship Id="rId77" Type="http://schemas.openxmlformats.org/officeDocument/2006/relationships/image" Target="../media/image1466.png"/><Relationship Id="rId100" Type="http://schemas.openxmlformats.org/officeDocument/2006/relationships/customXml" Target="../ink/ink852.xml"/><Relationship Id="rId8" Type="http://schemas.openxmlformats.org/officeDocument/2006/relationships/customXml" Target="../ink/ink806.xml"/><Relationship Id="rId51" Type="http://schemas.openxmlformats.org/officeDocument/2006/relationships/image" Target="../media/image1453.png"/><Relationship Id="rId72" Type="http://schemas.openxmlformats.org/officeDocument/2006/relationships/customXml" Target="../ink/ink838.xml"/><Relationship Id="rId80" Type="http://schemas.openxmlformats.org/officeDocument/2006/relationships/customXml" Target="../ink/ink842.xml"/><Relationship Id="rId85" Type="http://schemas.openxmlformats.org/officeDocument/2006/relationships/image" Target="../media/image1470.png"/><Relationship Id="rId93" Type="http://schemas.openxmlformats.org/officeDocument/2006/relationships/image" Target="../media/image1474.png"/><Relationship Id="rId98" Type="http://schemas.openxmlformats.org/officeDocument/2006/relationships/customXml" Target="../ink/ink851.xml"/><Relationship Id="rId3" Type="http://schemas.openxmlformats.org/officeDocument/2006/relationships/image" Target="../media/image1429.png"/><Relationship Id="rId12" Type="http://schemas.openxmlformats.org/officeDocument/2006/relationships/customXml" Target="../ink/ink808.xml"/><Relationship Id="rId17" Type="http://schemas.openxmlformats.org/officeDocument/2006/relationships/image" Target="../media/image1436.png"/><Relationship Id="rId25" Type="http://schemas.openxmlformats.org/officeDocument/2006/relationships/image" Target="../media/image1440.png"/><Relationship Id="rId33" Type="http://schemas.openxmlformats.org/officeDocument/2006/relationships/image" Target="../media/image1444.png"/><Relationship Id="rId38" Type="http://schemas.openxmlformats.org/officeDocument/2006/relationships/customXml" Target="../ink/ink821.xml"/><Relationship Id="rId46" Type="http://schemas.openxmlformats.org/officeDocument/2006/relationships/customXml" Target="../ink/ink825.xml"/><Relationship Id="rId59" Type="http://schemas.openxmlformats.org/officeDocument/2006/relationships/image" Target="../media/image1457.png"/><Relationship Id="rId67" Type="http://schemas.openxmlformats.org/officeDocument/2006/relationships/image" Target="../media/image1461.png"/><Relationship Id="rId20" Type="http://schemas.openxmlformats.org/officeDocument/2006/relationships/customXml" Target="../ink/ink812.xml"/><Relationship Id="rId41" Type="http://schemas.openxmlformats.org/officeDocument/2006/relationships/image" Target="../media/image1448.png"/><Relationship Id="rId54" Type="http://schemas.openxmlformats.org/officeDocument/2006/relationships/customXml" Target="../ink/ink829.xml"/><Relationship Id="rId62" Type="http://schemas.openxmlformats.org/officeDocument/2006/relationships/customXml" Target="../ink/ink833.xml"/><Relationship Id="rId70" Type="http://schemas.openxmlformats.org/officeDocument/2006/relationships/customXml" Target="../ink/ink837.xml"/><Relationship Id="rId75" Type="http://schemas.openxmlformats.org/officeDocument/2006/relationships/image" Target="../media/image1465.png"/><Relationship Id="rId83" Type="http://schemas.openxmlformats.org/officeDocument/2006/relationships/image" Target="../media/image1469.png"/><Relationship Id="rId88" Type="http://schemas.openxmlformats.org/officeDocument/2006/relationships/customXml" Target="../ink/ink846.xml"/><Relationship Id="rId91" Type="http://schemas.openxmlformats.org/officeDocument/2006/relationships/image" Target="../media/image1473.png"/><Relationship Id="rId96" Type="http://schemas.openxmlformats.org/officeDocument/2006/relationships/customXml" Target="../ink/ink850.xml"/><Relationship Id="rId1" Type="http://schemas.openxmlformats.org/officeDocument/2006/relationships/slideLayout" Target="../slideLayouts/slideLayout7.xml"/><Relationship Id="rId6" Type="http://schemas.openxmlformats.org/officeDocument/2006/relationships/customXml" Target="../ink/ink805.xml"/><Relationship Id="rId15" Type="http://schemas.openxmlformats.org/officeDocument/2006/relationships/image" Target="../media/image1435.png"/><Relationship Id="rId23" Type="http://schemas.openxmlformats.org/officeDocument/2006/relationships/image" Target="../media/image1439.png"/><Relationship Id="rId28" Type="http://schemas.openxmlformats.org/officeDocument/2006/relationships/customXml" Target="../ink/ink816.xml"/><Relationship Id="rId36" Type="http://schemas.openxmlformats.org/officeDocument/2006/relationships/customXml" Target="../ink/ink820.xml"/><Relationship Id="rId49" Type="http://schemas.openxmlformats.org/officeDocument/2006/relationships/image" Target="../media/image1452.png"/><Relationship Id="rId57" Type="http://schemas.openxmlformats.org/officeDocument/2006/relationships/image" Target="../media/image1456.png"/><Relationship Id="rId10" Type="http://schemas.openxmlformats.org/officeDocument/2006/relationships/customXml" Target="../ink/ink807.xml"/><Relationship Id="rId31" Type="http://schemas.openxmlformats.org/officeDocument/2006/relationships/image" Target="../media/image1443.png"/><Relationship Id="rId44" Type="http://schemas.openxmlformats.org/officeDocument/2006/relationships/customXml" Target="../ink/ink824.xml"/><Relationship Id="rId52" Type="http://schemas.openxmlformats.org/officeDocument/2006/relationships/customXml" Target="../ink/ink828.xml"/><Relationship Id="rId60" Type="http://schemas.openxmlformats.org/officeDocument/2006/relationships/customXml" Target="../ink/ink832.xml"/><Relationship Id="rId65" Type="http://schemas.openxmlformats.org/officeDocument/2006/relationships/image" Target="../media/image1460.png"/><Relationship Id="rId73" Type="http://schemas.openxmlformats.org/officeDocument/2006/relationships/image" Target="../media/image1464.png"/><Relationship Id="rId78" Type="http://schemas.openxmlformats.org/officeDocument/2006/relationships/customXml" Target="../ink/ink841.xml"/><Relationship Id="rId81" Type="http://schemas.openxmlformats.org/officeDocument/2006/relationships/image" Target="../media/image1468.png"/><Relationship Id="rId86" Type="http://schemas.openxmlformats.org/officeDocument/2006/relationships/customXml" Target="../ink/ink845.xml"/><Relationship Id="rId94" Type="http://schemas.openxmlformats.org/officeDocument/2006/relationships/customXml" Target="../ink/ink849.xml"/><Relationship Id="rId99" Type="http://schemas.openxmlformats.org/officeDocument/2006/relationships/image" Target="../media/image1477.png"/><Relationship Id="rId101" Type="http://schemas.openxmlformats.org/officeDocument/2006/relationships/image" Target="../media/image1478.png"/><Relationship Id="rId4" Type="http://schemas.openxmlformats.org/officeDocument/2006/relationships/customXml" Target="../ink/ink804.xml"/><Relationship Id="rId9" Type="http://schemas.openxmlformats.org/officeDocument/2006/relationships/image" Target="../media/image1432.png"/><Relationship Id="rId13" Type="http://schemas.openxmlformats.org/officeDocument/2006/relationships/image" Target="../media/image1434.png"/><Relationship Id="rId18" Type="http://schemas.openxmlformats.org/officeDocument/2006/relationships/customXml" Target="../ink/ink811.xml"/><Relationship Id="rId39" Type="http://schemas.openxmlformats.org/officeDocument/2006/relationships/image" Target="../media/image1447.png"/></Relationships>
</file>

<file path=ppt/slides/_rels/slide38.xml.rels><?xml version="1.0" encoding="UTF-8" standalone="yes"?>
<Relationships xmlns="http://schemas.openxmlformats.org/package/2006/relationships"><Relationship Id="rId8" Type="http://schemas.openxmlformats.org/officeDocument/2006/relationships/customXml" Target="../ink/ink856.xml"/><Relationship Id="rId13" Type="http://schemas.openxmlformats.org/officeDocument/2006/relationships/image" Target="../media/image1484.png"/><Relationship Id="rId18" Type="http://schemas.openxmlformats.org/officeDocument/2006/relationships/customXml" Target="../ink/ink861.xml"/><Relationship Id="rId26" Type="http://schemas.openxmlformats.org/officeDocument/2006/relationships/customXml" Target="../ink/ink865.xml"/><Relationship Id="rId39" Type="http://schemas.openxmlformats.org/officeDocument/2006/relationships/image" Target="../media/image1497.png"/><Relationship Id="rId3" Type="http://schemas.openxmlformats.org/officeDocument/2006/relationships/image" Target="../media/image1479.png"/><Relationship Id="rId21" Type="http://schemas.openxmlformats.org/officeDocument/2006/relationships/image" Target="../media/image1488.png"/><Relationship Id="rId34" Type="http://schemas.openxmlformats.org/officeDocument/2006/relationships/customXml" Target="../ink/ink869.xml"/><Relationship Id="rId7" Type="http://schemas.openxmlformats.org/officeDocument/2006/relationships/image" Target="../media/image1481.png"/><Relationship Id="rId12" Type="http://schemas.openxmlformats.org/officeDocument/2006/relationships/customXml" Target="../ink/ink858.xml"/><Relationship Id="rId17" Type="http://schemas.openxmlformats.org/officeDocument/2006/relationships/image" Target="../media/image1486.png"/><Relationship Id="rId25" Type="http://schemas.openxmlformats.org/officeDocument/2006/relationships/image" Target="../media/image1490.png"/><Relationship Id="rId33" Type="http://schemas.openxmlformats.org/officeDocument/2006/relationships/image" Target="../media/image1494.png"/><Relationship Id="rId38" Type="http://schemas.openxmlformats.org/officeDocument/2006/relationships/customXml" Target="../ink/ink871.xml"/><Relationship Id="rId2" Type="http://schemas.openxmlformats.org/officeDocument/2006/relationships/customXml" Target="../ink/ink853.xml"/><Relationship Id="rId16" Type="http://schemas.openxmlformats.org/officeDocument/2006/relationships/customXml" Target="../ink/ink860.xml"/><Relationship Id="rId20" Type="http://schemas.openxmlformats.org/officeDocument/2006/relationships/customXml" Target="../ink/ink862.xml"/><Relationship Id="rId29" Type="http://schemas.openxmlformats.org/officeDocument/2006/relationships/image" Target="../media/image1492.png"/><Relationship Id="rId1" Type="http://schemas.openxmlformats.org/officeDocument/2006/relationships/slideLayout" Target="../slideLayouts/slideLayout7.xml"/><Relationship Id="rId6" Type="http://schemas.openxmlformats.org/officeDocument/2006/relationships/customXml" Target="../ink/ink855.xml"/><Relationship Id="rId11" Type="http://schemas.openxmlformats.org/officeDocument/2006/relationships/image" Target="../media/image1483.png"/><Relationship Id="rId24" Type="http://schemas.openxmlformats.org/officeDocument/2006/relationships/customXml" Target="../ink/ink864.xml"/><Relationship Id="rId32" Type="http://schemas.openxmlformats.org/officeDocument/2006/relationships/customXml" Target="../ink/ink868.xml"/><Relationship Id="rId37" Type="http://schemas.openxmlformats.org/officeDocument/2006/relationships/image" Target="../media/image1496.png"/><Relationship Id="rId5" Type="http://schemas.openxmlformats.org/officeDocument/2006/relationships/image" Target="../media/image1480.png"/><Relationship Id="rId15" Type="http://schemas.openxmlformats.org/officeDocument/2006/relationships/image" Target="../media/image1485.png"/><Relationship Id="rId23" Type="http://schemas.openxmlformats.org/officeDocument/2006/relationships/image" Target="../media/image1489.png"/><Relationship Id="rId28" Type="http://schemas.openxmlformats.org/officeDocument/2006/relationships/customXml" Target="../ink/ink866.xml"/><Relationship Id="rId36" Type="http://schemas.openxmlformats.org/officeDocument/2006/relationships/customXml" Target="../ink/ink870.xml"/><Relationship Id="rId10" Type="http://schemas.openxmlformats.org/officeDocument/2006/relationships/customXml" Target="../ink/ink857.xml"/><Relationship Id="rId19" Type="http://schemas.openxmlformats.org/officeDocument/2006/relationships/image" Target="../media/image1487.png"/><Relationship Id="rId31" Type="http://schemas.openxmlformats.org/officeDocument/2006/relationships/image" Target="../media/image1493.png"/><Relationship Id="rId4" Type="http://schemas.openxmlformats.org/officeDocument/2006/relationships/customXml" Target="../ink/ink854.xml"/><Relationship Id="rId9" Type="http://schemas.openxmlformats.org/officeDocument/2006/relationships/image" Target="../media/image1482.png"/><Relationship Id="rId14" Type="http://schemas.openxmlformats.org/officeDocument/2006/relationships/customXml" Target="../ink/ink859.xml"/><Relationship Id="rId22" Type="http://schemas.openxmlformats.org/officeDocument/2006/relationships/customXml" Target="../ink/ink863.xml"/><Relationship Id="rId27" Type="http://schemas.openxmlformats.org/officeDocument/2006/relationships/image" Target="../media/image1491.png"/><Relationship Id="rId30" Type="http://schemas.openxmlformats.org/officeDocument/2006/relationships/customXml" Target="../ink/ink867.xml"/><Relationship Id="rId35" Type="http://schemas.openxmlformats.org/officeDocument/2006/relationships/image" Target="../media/image1495.png"/></Relationships>
</file>

<file path=ppt/slides/_rels/slide39.xml.rels><?xml version="1.0" encoding="UTF-8" standalone="yes"?>
<Relationships xmlns="http://schemas.openxmlformats.org/package/2006/relationships"><Relationship Id="rId26" Type="http://schemas.openxmlformats.org/officeDocument/2006/relationships/image" Target="../media/image1510.png"/><Relationship Id="rId21" Type="http://schemas.openxmlformats.org/officeDocument/2006/relationships/customXml" Target="../ink/ink881.xml"/><Relationship Id="rId42" Type="http://schemas.openxmlformats.org/officeDocument/2006/relationships/image" Target="../media/image1518.png"/><Relationship Id="rId47" Type="http://schemas.openxmlformats.org/officeDocument/2006/relationships/customXml" Target="../ink/ink894.xml"/><Relationship Id="rId63" Type="http://schemas.openxmlformats.org/officeDocument/2006/relationships/customXml" Target="../ink/ink902.xml"/><Relationship Id="rId68" Type="http://schemas.openxmlformats.org/officeDocument/2006/relationships/image" Target="../media/image1531.png"/><Relationship Id="rId84" Type="http://schemas.openxmlformats.org/officeDocument/2006/relationships/image" Target="../media/image1539.png"/><Relationship Id="rId89" Type="http://schemas.openxmlformats.org/officeDocument/2006/relationships/customXml" Target="../ink/ink915.xml"/><Relationship Id="rId112" Type="http://schemas.openxmlformats.org/officeDocument/2006/relationships/image" Target="../media/image1553.png"/><Relationship Id="rId16" Type="http://schemas.openxmlformats.org/officeDocument/2006/relationships/image" Target="../media/image1505.png"/><Relationship Id="rId107" Type="http://schemas.openxmlformats.org/officeDocument/2006/relationships/customXml" Target="../ink/ink924.xml"/><Relationship Id="rId11" Type="http://schemas.openxmlformats.org/officeDocument/2006/relationships/customXml" Target="../ink/ink876.xml"/><Relationship Id="rId24" Type="http://schemas.openxmlformats.org/officeDocument/2006/relationships/image" Target="../media/image1509.png"/><Relationship Id="rId32" Type="http://schemas.openxmlformats.org/officeDocument/2006/relationships/image" Target="../media/image1513.png"/><Relationship Id="rId37" Type="http://schemas.openxmlformats.org/officeDocument/2006/relationships/customXml" Target="../ink/ink889.xml"/><Relationship Id="rId40" Type="http://schemas.openxmlformats.org/officeDocument/2006/relationships/image" Target="../media/image1517.png"/><Relationship Id="rId45" Type="http://schemas.openxmlformats.org/officeDocument/2006/relationships/customXml" Target="../ink/ink893.xml"/><Relationship Id="rId53" Type="http://schemas.openxmlformats.org/officeDocument/2006/relationships/customXml" Target="../ink/ink897.xml"/><Relationship Id="rId58" Type="http://schemas.openxmlformats.org/officeDocument/2006/relationships/image" Target="../media/image1526.png"/><Relationship Id="rId66" Type="http://schemas.openxmlformats.org/officeDocument/2006/relationships/image" Target="../media/image1530.png"/><Relationship Id="rId74" Type="http://schemas.openxmlformats.org/officeDocument/2006/relationships/image" Target="../media/image1534.png"/><Relationship Id="rId79" Type="http://schemas.openxmlformats.org/officeDocument/2006/relationships/customXml" Target="../ink/ink910.xml"/><Relationship Id="rId87" Type="http://schemas.openxmlformats.org/officeDocument/2006/relationships/customXml" Target="../ink/ink914.xml"/><Relationship Id="rId102" Type="http://schemas.openxmlformats.org/officeDocument/2006/relationships/image" Target="../media/image1548.png"/><Relationship Id="rId110" Type="http://schemas.openxmlformats.org/officeDocument/2006/relationships/image" Target="../media/image1552.png"/><Relationship Id="rId115" Type="http://schemas.openxmlformats.org/officeDocument/2006/relationships/customXml" Target="../ink/ink928.xml"/><Relationship Id="rId5" Type="http://schemas.openxmlformats.org/officeDocument/2006/relationships/customXml" Target="../ink/ink873.xml"/><Relationship Id="rId61" Type="http://schemas.openxmlformats.org/officeDocument/2006/relationships/customXml" Target="../ink/ink901.xml"/><Relationship Id="rId82" Type="http://schemas.openxmlformats.org/officeDocument/2006/relationships/image" Target="../media/image1538.png"/><Relationship Id="rId90" Type="http://schemas.openxmlformats.org/officeDocument/2006/relationships/image" Target="../media/image1542.png"/><Relationship Id="rId95" Type="http://schemas.openxmlformats.org/officeDocument/2006/relationships/customXml" Target="../ink/ink918.xml"/><Relationship Id="rId19" Type="http://schemas.openxmlformats.org/officeDocument/2006/relationships/customXml" Target="../ink/ink880.xml"/><Relationship Id="rId14" Type="http://schemas.openxmlformats.org/officeDocument/2006/relationships/image" Target="../media/image1504.png"/><Relationship Id="rId22" Type="http://schemas.openxmlformats.org/officeDocument/2006/relationships/image" Target="../media/image1508.png"/><Relationship Id="rId27" Type="http://schemas.openxmlformats.org/officeDocument/2006/relationships/customXml" Target="../ink/ink884.xml"/><Relationship Id="rId30" Type="http://schemas.openxmlformats.org/officeDocument/2006/relationships/image" Target="../media/image1512.png"/><Relationship Id="rId35" Type="http://schemas.openxmlformats.org/officeDocument/2006/relationships/customXml" Target="../ink/ink888.xml"/><Relationship Id="rId43" Type="http://schemas.openxmlformats.org/officeDocument/2006/relationships/customXml" Target="../ink/ink892.xml"/><Relationship Id="rId48" Type="http://schemas.openxmlformats.org/officeDocument/2006/relationships/image" Target="../media/image1521.png"/><Relationship Id="rId56" Type="http://schemas.openxmlformats.org/officeDocument/2006/relationships/image" Target="../media/image1525.png"/><Relationship Id="rId64" Type="http://schemas.openxmlformats.org/officeDocument/2006/relationships/image" Target="../media/image1529.png"/><Relationship Id="rId69" Type="http://schemas.openxmlformats.org/officeDocument/2006/relationships/customXml" Target="../ink/ink905.xml"/><Relationship Id="rId77" Type="http://schemas.openxmlformats.org/officeDocument/2006/relationships/customXml" Target="../ink/ink909.xml"/><Relationship Id="rId100" Type="http://schemas.openxmlformats.org/officeDocument/2006/relationships/image" Target="../media/image1547.png"/><Relationship Id="rId105" Type="http://schemas.openxmlformats.org/officeDocument/2006/relationships/customXml" Target="../ink/ink923.xml"/><Relationship Id="rId113" Type="http://schemas.openxmlformats.org/officeDocument/2006/relationships/customXml" Target="../ink/ink927.xml"/><Relationship Id="rId8" Type="http://schemas.openxmlformats.org/officeDocument/2006/relationships/image" Target="../media/image1501.png"/><Relationship Id="rId51" Type="http://schemas.openxmlformats.org/officeDocument/2006/relationships/customXml" Target="../ink/ink896.xml"/><Relationship Id="rId72" Type="http://schemas.openxmlformats.org/officeDocument/2006/relationships/image" Target="../media/image1533.png"/><Relationship Id="rId80" Type="http://schemas.openxmlformats.org/officeDocument/2006/relationships/image" Target="../media/image1537.png"/><Relationship Id="rId85" Type="http://schemas.openxmlformats.org/officeDocument/2006/relationships/customXml" Target="../ink/ink913.xml"/><Relationship Id="rId93" Type="http://schemas.openxmlformats.org/officeDocument/2006/relationships/customXml" Target="../ink/ink917.xml"/><Relationship Id="rId98" Type="http://schemas.openxmlformats.org/officeDocument/2006/relationships/image" Target="../media/image1546.png"/><Relationship Id="rId3" Type="http://schemas.openxmlformats.org/officeDocument/2006/relationships/customXml" Target="../ink/ink872.xml"/><Relationship Id="rId12" Type="http://schemas.openxmlformats.org/officeDocument/2006/relationships/image" Target="../media/image1503.png"/><Relationship Id="rId17" Type="http://schemas.openxmlformats.org/officeDocument/2006/relationships/customXml" Target="../ink/ink879.xml"/><Relationship Id="rId25" Type="http://schemas.openxmlformats.org/officeDocument/2006/relationships/customXml" Target="../ink/ink883.xml"/><Relationship Id="rId33" Type="http://schemas.openxmlformats.org/officeDocument/2006/relationships/customXml" Target="../ink/ink887.xml"/><Relationship Id="rId38" Type="http://schemas.openxmlformats.org/officeDocument/2006/relationships/image" Target="../media/image1516.png"/><Relationship Id="rId46" Type="http://schemas.openxmlformats.org/officeDocument/2006/relationships/image" Target="../media/image1520.png"/><Relationship Id="rId59" Type="http://schemas.openxmlformats.org/officeDocument/2006/relationships/customXml" Target="../ink/ink900.xml"/><Relationship Id="rId67" Type="http://schemas.openxmlformats.org/officeDocument/2006/relationships/customXml" Target="../ink/ink904.xml"/><Relationship Id="rId103" Type="http://schemas.openxmlformats.org/officeDocument/2006/relationships/customXml" Target="../ink/ink922.xml"/><Relationship Id="rId108" Type="http://schemas.openxmlformats.org/officeDocument/2006/relationships/image" Target="../media/image1551.png"/><Relationship Id="rId116" Type="http://schemas.openxmlformats.org/officeDocument/2006/relationships/image" Target="../media/image1555.png"/><Relationship Id="rId20" Type="http://schemas.openxmlformats.org/officeDocument/2006/relationships/image" Target="../media/image1507.png"/><Relationship Id="rId41" Type="http://schemas.openxmlformats.org/officeDocument/2006/relationships/customXml" Target="../ink/ink891.xml"/><Relationship Id="rId54" Type="http://schemas.openxmlformats.org/officeDocument/2006/relationships/image" Target="../media/image1524.png"/><Relationship Id="rId62" Type="http://schemas.openxmlformats.org/officeDocument/2006/relationships/image" Target="../media/image1528.png"/><Relationship Id="rId70" Type="http://schemas.openxmlformats.org/officeDocument/2006/relationships/image" Target="../media/image1532.png"/><Relationship Id="rId75" Type="http://schemas.openxmlformats.org/officeDocument/2006/relationships/customXml" Target="../ink/ink908.xml"/><Relationship Id="rId83" Type="http://schemas.openxmlformats.org/officeDocument/2006/relationships/customXml" Target="../ink/ink912.xml"/><Relationship Id="rId88" Type="http://schemas.openxmlformats.org/officeDocument/2006/relationships/image" Target="../media/image1541.png"/><Relationship Id="rId91" Type="http://schemas.openxmlformats.org/officeDocument/2006/relationships/customXml" Target="../ink/ink916.xml"/><Relationship Id="rId96" Type="http://schemas.openxmlformats.org/officeDocument/2006/relationships/image" Target="../media/image1545.png"/><Relationship Id="rId111" Type="http://schemas.openxmlformats.org/officeDocument/2006/relationships/customXml" Target="../ink/ink926.xml"/><Relationship Id="rId1" Type="http://schemas.openxmlformats.org/officeDocument/2006/relationships/slideLayout" Target="../slideLayouts/slideLayout2.xml"/><Relationship Id="rId6" Type="http://schemas.openxmlformats.org/officeDocument/2006/relationships/image" Target="../media/image1500.png"/><Relationship Id="rId15" Type="http://schemas.openxmlformats.org/officeDocument/2006/relationships/customXml" Target="../ink/ink878.xml"/><Relationship Id="rId23" Type="http://schemas.openxmlformats.org/officeDocument/2006/relationships/customXml" Target="../ink/ink882.xml"/><Relationship Id="rId28" Type="http://schemas.openxmlformats.org/officeDocument/2006/relationships/image" Target="../media/image1511.png"/><Relationship Id="rId36" Type="http://schemas.openxmlformats.org/officeDocument/2006/relationships/image" Target="../media/image1515.png"/><Relationship Id="rId49" Type="http://schemas.openxmlformats.org/officeDocument/2006/relationships/customXml" Target="../ink/ink895.xml"/><Relationship Id="rId57" Type="http://schemas.openxmlformats.org/officeDocument/2006/relationships/customXml" Target="../ink/ink899.xml"/><Relationship Id="rId106" Type="http://schemas.openxmlformats.org/officeDocument/2006/relationships/image" Target="../media/image1550.png"/><Relationship Id="rId114" Type="http://schemas.openxmlformats.org/officeDocument/2006/relationships/image" Target="../media/image1554.png"/><Relationship Id="rId10" Type="http://schemas.openxmlformats.org/officeDocument/2006/relationships/image" Target="../media/image1502.png"/><Relationship Id="rId31" Type="http://schemas.openxmlformats.org/officeDocument/2006/relationships/customXml" Target="../ink/ink886.xml"/><Relationship Id="rId44" Type="http://schemas.openxmlformats.org/officeDocument/2006/relationships/image" Target="../media/image1519.png"/><Relationship Id="rId52" Type="http://schemas.openxmlformats.org/officeDocument/2006/relationships/image" Target="../media/image1523.png"/><Relationship Id="rId60" Type="http://schemas.openxmlformats.org/officeDocument/2006/relationships/image" Target="../media/image1527.png"/><Relationship Id="rId65" Type="http://schemas.openxmlformats.org/officeDocument/2006/relationships/customXml" Target="../ink/ink903.xml"/><Relationship Id="rId73" Type="http://schemas.openxmlformats.org/officeDocument/2006/relationships/customXml" Target="../ink/ink907.xml"/><Relationship Id="rId78" Type="http://schemas.openxmlformats.org/officeDocument/2006/relationships/image" Target="../media/image1536.png"/><Relationship Id="rId81" Type="http://schemas.openxmlformats.org/officeDocument/2006/relationships/customXml" Target="../ink/ink911.xml"/><Relationship Id="rId86" Type="http://schemas.openxmlformats.org/officeDocument/2006/relationships/image" Target="../media/image1540.png"/><Relationship Id="rId94" Type="http://schemas.openxmlformats.org/officeDocument/2006/relationships/image" Target="../media/image1544.png"/><Relationship Id="rId99" Type="http://schemas.openxmlformats.org/officeDocument/2006/relationships/customXml" Target="../ink/ink920.xml"/><Relationship Id="rId101" Type="http://schemas.openxmlformats.org/officeDocument/2006/relationships/customXml" Target="../ink/ink921.xml"/><Relationship Id="rId4" Type="http://schemas.openxmlformats.org/officeDocument/2006/relationships/image" Target="../media/image1499.png"/><Relationship Id="rId9" Type="http://schemas.openxmlformats.org/officeDocument/2006/relationships/customXml" Target="../ink/ink875.xml"/><Relationship Id="rId13" Type="http://schemas.openxmlformats.org/officeDocument/2006/relationships/customXml" Target="../ink/ink877.xml"/><Relationship Id="rId18" Type="http://schemas.openxmlformats.org/officeDocument/2006/relationships/image" Target="../media/image1506.png"/><Relationship Id="rId39" Type="http://schemas.openxmlformats.org/officeDocument/2006/relationships/customXml" Target="../ink/ink890.xml"/><Relationship Id="rId109" Type="http://schemas.openxmlformats.org/officeDocument/2006/relationships/customXml" Target="../ink/ink925.xml"/><Relationship Id="rId34" Type="http://schemas.openxmlformats.org/officeDocument/2006/relationships/image" Target="../media/image1514.png"/><Relationship Id="rId50" Type="http://schemas.openxmlformats.org/officeDocument/2006/relationships/image" Target="../media/image1522.png"/><Relationship Id="rId55" Type="http://schemas.openxmlformats.org/officeDocument/2006/relationships/customXml" Target="../ink/ink898.xml"/><Relationship Id="rId76" Type="http://schemas.openxmlformats.org/officeDocument/2006/relationships/image" Target="../media/image1535.png"/><Relationship Id="rId97" Type="http://schemas.openxmlformats.org/officeDocument/2006/relationships/customXml" Target="../ink/ink919.xml"/><Relationship Id="rId104" Type="http://schemas.openxmlformats.org/officeDocument/2006/relationships/image" Target="../media/image1549.png"/><Relationship Id="rId7" Type="http://schemas.openxmlformats.org/officeDocument/2006/relationships/customXml" Target="../ink/ink874.xml"/><Relationship Id="rId71" Type="http://schemas.openxmlformats.org/officeDocument/2006/relationships/customXml" Target="../ink/ink906.xml"/><Relationship Id="rId92" Type="http://schemas.openxmlformats.org/officeDocument/2006/relationships/image" Target="../media/image1543.png"/><Relationship Id="rId2" Type="http://schemas.openxmlformats.org/officeDocument/2006/relationships/image" Target="../media/image21.jpeg"/><Relationship Id="rId29" Type="http://schemas.openxmlformats.org/officeDocument/2006/relationships/customXml" Target="../ink/ink885.xml"/></Relationships>
</file>

<file path=ppt/slides/_rels/slide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100.png"/><Relationship Id="rId1" Type="http://schemas.openxmlformats.org/officeDocument/2006/relationships/slideLayout" Target="../slideLayouts/slideLayout2.xml"/><Relationship Id="rId6" Type="http://schemas.openxmlformats.org/officeDocument/2006/relationships/image" Target="../media/image190.png"/></Relationships>
</file>

<file path=ppt/slides/_rels/slide40.xml.rels><?xml version="1.0" encoding="UTF-8" standalone="yes"?>
<Relationships xmlns="http://schemas.openxmlformats.org/package/2006/relationships"><Relationship Id="rId117" Type="http://schemas.openxmlformats.org/officeDocument/2006/relationships/customXml" Target="../ink/ink986.xml"/><Relationship Id="rId21" Type="http://schemas.openxmlformats.org/officeDocument/2006/relationships/customXml" Target="../ink/ink938.xml"/><Relationship Id="rId42" Type="http://schemas.openxmlformats.org/officeDocument/2006/relationships/image" Target="../media/image1575.png"/><Relationship Id="rId63" Type="http://schemas.openxmlformats.org/officeDocument/2006/relationships/customXml" Target="../ink/ink959.xml"/><Relationship Id="rId84" Type="http://schemas.openxmlformats.org/officeDocument/2006/relationships/image" Target="../media/image1595.png"/><Relationship Id="rId138" Type="http://schemas.openxmlformats.org/officeDocument/2006/relationships/image" Target="../media/image1622.png"/><Relationship Id="rId159" Type="http://schemas.openxmlformats.org/officeDocument/2006/relationships/customXml" Target="../ink/ink1007.xml"/><Relationship Id="rId170" Type="http://schemas.openxmlformats.org/officeDocument/2006/relationships/image" Target="../media/image1638.png"/><Relationship Id="rId191" Type="http://schemas.openxmlformats.org/officeDocument/2006/relationships/customXml" Target="../ink/ink1023.xml"/><Relationship Id="rId205" Type="http://schemas.openxmlformats.org/officeDocument/2006/relationships/customXml" Target="../ink/ink1030.xml"/><Relationship Id="rId226" Type="http://schemas.openxmlformats.org/officeDocument/2006/relationships/image" Target="../media/image1666.png"/><Relationship Id="rId107" Type="http://schemas.openxmlformats.org/officeDocument/2006/relationships/customXml" Target="../ink/ink981.xml"/><Relationship Id="rId11" Type="http://schemas.openxmlformats.org/officeDocument/2006/relationships/customXml" Target="../ink/ink933.xml"/><Relationship Id="rId32" Type="http://schemas.openxmlformats.org/officeDocument/2006/relationships/image" Target="../media/image1571.png"/><Relationship Id="rId53" Type="http://schemas.openxmlformats.org/officeDocument/2006/relationships/customXml" Target="../ink/ink954.xml"/><Relationship Id="rId74" Type="http://schemas.openxmlformats.org/officeDocument/2006/relationships/image" Target="../media/image1591.png"/><Relationship Id="rId128" Type="http://schemas.openxmlformats.org/officeDocument/2006/relationships/image" Target="../media/image1617.png"/><Relationship Id="rId149" Type="http://schemas.openxmlformats.org/officeDocument/2006/relationships/customXml" Target="../ink/ink1002.xml"/><Relationship Id="rId5" Type="http://schemas.openxmlformats.org/officeDocument/2006/relationships/customXml" Target="../ink/ink930.xml"/><Relationship Id="rId95" Type="http://schemas.openxmlformats.org/officeDocument/2006/relationships/customXml" Target="../ink/ink975.xml"/><Relationship Id="rId160" Type="http://schemas.openxmlformats.org/officeDocument/2006/relationships/image" Target="../media/image1633.png"/><Relationship Id="rId181" Type="http://schemas.openxmlformats.org/officeDocument/2006/relationships/customXml" Target="../ink/ink1018.xml"/><Relationship Id="rId216" Type="http://schemas.openxmlformats.org/officeDocument/2006/relationships/image" Target="../media/image1661.png"/><Relationship Id="rId211" Type="http://schemas.openxmlformats.org/officeDocument/2006/relationships/customXml" Target="../ink/ink1033.xml"/><Relationship Id="rId22" Type="http://schemas.openxmlformats.org/officeDocument/2006/relationships/image" Target="../media/image1566.png"/><Relationship Id="rId27" Type="http://schemas.openxmlformats.org/officeDocument/2006/relationships/customXml" Target="../ink/ink941.xml"/><Relationship Id="rId43" Type="http://schemas.openxmlformats.org/officeDocument/2006/relationships/customXml" Target="../ink/ink949.xml"/><Relationship Id="rId48" Type="http://schemas.openxmlformats.org/officeDocument/2006/relationships/image" Target="../media/image1578.png"/><Relationship Id="rId64" Type="http://schemas.openxmlformats.org/officeDocument/2006/relationships/image" Target="../media/image1586.png"/><Relationship Id="rId69" Type="http://schemas.openxmlformats.org/officeDocument/2006/relationships/customXml" Target="../ink/ink962.xml"/><Relationship Id="rId113" Type="http://schemas.openxmlformats.org/officeDocument/2006/relationships/customXml" Target="../ink/ink984.xml"/><Relationship Id="rId118" Type="http://schemas.openxmlformats.org/officeDocument/2006/relationships/image" Target="../media/image1612.png"/><Relationship Id="rId134" Type="http://schemas.openxmlformats.org/officeDocument/2006/relationships/image" Target="../media/image1620.png"/><Relationship Id="rId139" Type="http://schemas.openxmlformats.org/officeDocument/2006/relationships/customXml" Target="../ink/ink997.xml"/><Relationship Id="rId80" Type="http://schemas.openxmlformats.org/officeDocument/2006/relationships/image" Target="../media/image1593.png"/><Relationship Id="rId85" Type="http://schemas.openxmlformats.org/officeDocument/2006/relationships/customXml" Target="../ink/ink970.xml"/><Relationship Id="rId150" Type="http://schemas.openxmlformats.org/officeDocument/2006/relationships/image" Target="../media/image1628.png"/><Relationship Id="rId155" Type="http://schemas.openxmlformats.org/officeDocument/2006/relationships/customXml" Target="../ink/ink1005.xml"/><Relationship Id="rId171" Type="http://schemas.openxmlformats.org/officeDocument/2006/relationships/customXml" Target="../ink/ink1013.xml"/><Relationship Id="rId176" Type="http://schemas.openxmlformats.org/officeDocument/2006/relationships/image" Target="../media/image1641.png"/><Relationship Id="rId192" Type="http://schemas.openxmlformats.org/officeDocument/2006/relationships/image" Target="../media/image1649.png"/><Relationship Id="rId197" Type="http://schemas.openxmlformats.org/officeDocument/2006/relationships/customXml" Target="../ink/ink1026.xml"/><Relationship Id="rId206" Type="http://schemas.openxmlformats.org/officeDocument/2006/relationships/image" Target="../media/image1656.png"/><Relationship Id="rId201" Type="http://schemas.openxmlformats.org/officeDocument/2006/relationships/customXml" Target="../ink/ink1028.xml"/><Relationship Id="rId222" Type="http://schemas.openxmlformats.org/officeDocument/2006/relationships/image" Target="../media/image1664.png"/><Relationship Id="rId12" Type="http://schemas.openxmlformats.org/officeDocument/2006/relationships/image" Target="../media/image1561.png"/><Relationship Id="rId17" Type="http://schemas.openxmlformats.org/officeDocument/2006/relationships/customXml" Target="../ink/ink936.xml"/><Relationship Id="rId33" Type="http://schemas.openxmlformats.org/officeDocument/2006/relationships/customXml" Target="../ink/ink944.xml"/><Relationship Id="rId38" Type="http://schemas.openxmlformats.org/officeDocument/2006/relationships/image" Target="../media/image1573.png"/><Relationship Id="rId59" Type="http://schemas.openxmlformats.org/officeDocument/2006/relationships/customXml" Target="../ink/ink957.xml"/><Relationship Id="rId103" Type="http://schemas.openxmlformats.org/officeDocument/2006/relationships/customXml" Target="../ink/ink979.xml"/><Relationship Id="rId108" Type="http://schemas.openxmlformats.org/officeDocument/2006/relationships/image" Target="../media/image1607.png"/><Relationship Id="rId124" Type="http://schemas.openxmlformats.org/officeDocument/2006/relationships/image" Target="../media/image1615.png"/><Relationship Id="rId129" Type="http://schemas.openxmlformats.org/officeDocument/2006/relationships/customXml" Target="../ink/ink992.xml"/><Relationship Id="rId54" Type="http://schemas.openxmlformats.org/officeDocument/2006/relationships/image" Target="../media/image1581.png"/><Relationship Id="rId70" Type="http://schemas.openxmlformats.org/officeDocument/2006/relationships/image" Target="../media/image1589.png"/><Relationship Id="rId75" Type="http://schemas.openxmlformats.org/officeDocument/2006/relationships/customXml" Target="../ink/ink965.xml"/><Relationship Id="rId91" Type="http://schemas.openxmlformats.org/officeDocument/2006/relationships/customXml" Target="../ink/ink973.xml"/><Relationship Id="rId96" Type="http://schemas.openxmlformats.org/officeDocument/2006/relationships/image" Target="../media/image1601.png"/><Relationship Id="rId140" Type="http://schemas.openxmlformats.org/officeDocument/2006/relationships/image" Target="../media/image1623.png"/><Relationship Id="rId145" Type="http://schemas.openxmlformats.org/officeDocument/2006/relationships/customXml" Target="../ink/ink1000.xml"/><Relationship Id="rId161" Type="http://schemas.openxmlformats.org/officeDocument/2006/relationships/customXml" Target="../ink/ink1008.xml"/><Relationship Id="rId166" Type="http://schemas.openxmlformats.org/officeDocument/2006/relationships/image" Target="../media/image1636.png"/><Relationship Id="rId182" Type="http://schemas.openxmlformats.org/officeDocument/2006/relationships/image" Target="../media/image1644.png"/><Relationship Id="rId187" Type="http://schemas.openxmlformats.org/officeDocument/2006/relationships/customXml" Target="../ink/ink1021.xml"/><Relationship Id="rId217" Type="http://schemas.openxmlformats.org/officeDocument/2006/relationships/customXml" Target="../ink/ink1036.xml"/><Relationship Id="rId1" Type="http://schemas.openxmlformats.org/officeDocument/2006/relationships/slideLayout" Target="../slideLayouts/slideLayout2.xml"/><Relationship Id="rId6" Type="http://schemas.openxmlformats.org/officeDocument/2006/relationships/image" Target="../media/image1558.png"/><Relationship Id="rId212" Type="http://schemas.openxmlformats.org/officeDocument/2006/relationships/image" Target="../media/image1659.png"/><Relationship Id="rId23" Type="http://schemas.openxmlformats.org/officeDocument/2006/relationships/customXml" Target="../ink/ink939.xml"/><Relationship Id="rId28" Type="http://schemas.openxmlformats.org/officeDocument/2006/relationships/image" Target="../media/image1569.png"/><Relationship Id="rId49" Type="http://schemas.openxmlformats.org/officeDocument/2006/relationships/customXml" Target="../ink/ink952.xml"/><Relationship Id="rId114" Type="http://schemas.openxmlformats.org/officeDocument/2006/relationships/image" Target="../media/image1610.png"/><Relationship Id="rId119" Type="http://schemas.openxmlformats.org/officeDocument/2006/relationships/customXml" Target="../ink/ink987.xml"/><Relationship Id="rId44" Type="http://schemas.openxmlformats.org/officeDocument/2006/relationships/image" Target="../media/image1576.png"/><Relationship Id="rId60" Type="http://schemas.openxmlformats.org/officeDocument/2006/relationships/image" Target="../media/image1584.png"/><Relationship Id="rId65" Type="http://schemas.openxmlformats.org/officeDocument/2006/relationships/customXml" Target="../ink/ink960.xml"/><Relationship Id="rId81" Type="http://schemas.openxmlformats.org/officeDocument/2006/relationships/customXml" Target="../ink/ink968.xml"/><Relationship Id="rId86" Type="http://schemas.openxmlformats.org/officeDocument/2006/relationships/image" Target="../media/image1596.png"/><Relationship Id="rId130" Type="http://schemas.openxmlformats.org/officeDocument/2006/relationships/image" Target="../media/image1618.png"/><Relationship Id="rId135" Type="http://schemas.openxmlformats.org/officeDocument/2006/relationships/customXml" Target="../ink/ink995.xml"/><Relationship Id="rId151" Type="http://schemas.openxmlformats.org/officeDocument/2006/relationships/customXml" Target="../ink/ink1003.xml"/><Relationship Id="rId156" Type="http://schemas.openxmlformats.org/officeDocument/2006/relationships/image" Target="../media/image1631.png"/><Relationship Id="rId177" Type="http://schemas.openxmlformats.org/officeDocument/2006/relationships/customXml" Target="../ink/ink1016.xml"/><Relationship Id="rId198" Type="http://schemas.openxmlformats.org/officeDocument/2006/relationships/image" Target="../media/image1652.png"/><Relationship Id="rId172" Type="http://schemas.openxmlformats.org/officeDocument/2006/relationships/image" Target="../media/image1639.png"/><Relationship Id="rId193" Type="http://schemas.openxmlformats.org/officeDocument/2006/relationships/customXml" Target="../ink/ink1024.xml"/><Relationship Id="rId202" Type="http://schemas.openxmlformats.org/officeDocument/2006/relationships/image" Target="../media/image1654.png"/><Relationship Id="rId207" Type="http://schemas.openxmlformats.org/officeDocument/2006/relationships/customXml" Target="../ink/ink1031.xml"/><Relationship Id="rId223" Type="http://schemas.openxmlformats.org/officeDocument/2006/relationships/customXml" Target="../ink/ink1039.xml"/><Relationship Id="rId13" Type="http://schemas.openxmlformats.org/officeDocument/2006/relationships/customXml" Target="../ink/ink934.xml"/><Relationship Id="rId18" Type="http://schemas.openxmlformats.org/officeDocument/2006/relationships/image" Target="../media/image1564.png"/><Relationship Id="rId39" Type="http://schemas.openxmlformats.org/officeDocument/2006/relationships/customXml" Target="../ink/ink947.xml"/><Relationship Id="rId109" Type="http://schemas.openxmlformats.org/officeDocument/2006/relationships/customXml" Target="../ink/ink982.xml"/><Relationship Id="rId34" Type="http://schemas.openxmlformats.org/officeDocument/2006/relationships/image" Target="../media/image1271.png"/><Relationship Id="rId50" Type="http://schemas.openxmlformats.org/officeDocument/2006/relationships/image" Target="../media/image1579.png"/><Relationship Id="rId55" Type="http://schemas.openxmlformats.org/officeDocument/2006/relationships/customXml" Target="../ink/ink955.xml"/><Relationship Id="rId76" Type="http://schemas.openxmlformats.org/officeDocument/2006/relationships/image" Target="../media/image1592.png"/><Relationship Id="rId97" Type="http://schemas.openxmlformats.org/officeDocument/2006/relationships/customXml" Target="../ink/ink976.xml"/><Relationship Id="rId104" Type="http://schemas.openxmlformats.org/officeDocument/2006/relationships/image" Target="../media/image1605.png"/><Relationship Id="rId120" Type="http://schemas.openxmlformats.org/officeDocument/2006/relationships/image" Target="../media/image1613.png"/><Relationship Id="rId125" Type="http://schemas.openxmlformats.org/officeDocument/2006/relationships/customXml" Target="../ink/ink990.xml"/><Relationship Id="rId141" Type="http://schemas.openxmlformats.org/officeDocument/2006/relationships/customXml" Target="../ink/ink998.xml"/><Relationship Id="rId146" Type="http://schemas.openxmlformats.org/officeDocument/2006/relationships/image" Target="../media/image1626.png"/><Relationship Id="rId167" Type="http://schemas.openxmlformats.org/officeDocument/2006/relationships/customXml" Target="../ink/ink1011.xml"/><Relationship Id="rId188" Type="http://schemas.openxmlformats.org/officeDocument/2006/relationships/image" Target="../media/image1647.png"/><Relationship Id="rId7" Type="http://schemas.openxmlformats.org/officeDocument/2006/relationships/customXml" Target="../ink/ink931.xml"/><Relationship Id="rId71" Type="http://schemas.openxmlformats.org/officeDocument/2006/relationships/customXml" Target="../ink/ink963.xml"/><Relationship Id="rId92" Type="http://schemas.openxmlformats.org/officeDocument/2006/relationships/image" Target="../media/image1599.png"/><Relationship Id="rId162" Type="http://schemas.openxmlformats.org/officeDocument/2006/relationships/image" Target="../media/image1634.png"/><Relationship Id="rId183" Type="http://schemas.openxmlformats.org/officeDocument/2006/relationships/customXml" Target="../ink/ink1019.xml"/><Relationship Id="rId213" Type="http://schemas.openxmlformats.org/officeDocument/2006/relationships/customXml" Target="../ink/ink1034.xml"/><Relationship Id="rId218" Type="http://schemas.openxmlformats.org/officeDocument/2006/relationships/image" Target="../media/image1662.png"/><Relationship Id="rId2" Type="http://schemas.openxmlformats.org/officeDocument/2006/relationships/image" Target="../media/image22.jpeg"/><Relationship Id="rId29" Type="http://schemas.openxmlformats.org/officeDocument/2006/relationships/customXml" Target="../ink/ink942.xml"/><Relationship Id="rId24" Type="http://schemas.openxmlformats.org/officeDocument/2006/relationships/image" Target="../media/image1567.png"/><Relationship Id="rId40" Type="http://schemas.openxmlformats.org/officeDocument/2006/relationships/image" Target="../media/image1574.png"/><Relationship Id="rId45" Type="http://schemas.openxmlformats.org/officeDocument/2006/relationships/customXml" Target="../ink/ink950.xml"/><Relationship Id="rId66" Type="http://schemas.openxmlformats.org/officeDocument/2006/relationships/image" Target="../media/image1587.png"/><Relationship Id="rId87" Type="http://schemas.openxmlformats.org/officeDocument/2006/relationships/customXml" Target="../ink/ink971.xml"/><Relationship Id="rId110" Type="http://schemas.openxmlformats.org/officeDocument/2006/relationships/image" Target="../media/image1608.png"/><Relationship Id="rId115" Type="http://schemas.openxmlformats.org/officeDocument/2006/relationships/customXml" Target="../ink/ink985.xml"/><Relationship Id="rId131" Type="http://schemas.openxmlformats.org/officeDocument/2006/relationships/customXml" Target="../ink/ink993.xml"/><Relationship Id="rId136" Type="http://schemas.openxmlformats.org/officeDocument/2006/relationships/image" Target="../media/image1621.png"/><Relationship Id="rId157" Type="http://schemas.openxmlformats.org/officeDocument/2006/relationships/customXml" Target="../ink/ink1006.xml"/><Relationship Id="rId178" Type="http://schemas.openxmlformats.org/officeDocument/2006/relationships/image" Target="../media/image1642.png"/><Relationship Id="rId61" Type="http://schemas.openxmlformats.org/officeDocument/2006/relationships/customXml" Target="../ink/ink958.xml"/><Relationship Id="rId82" Type="http://schemas.openxmlformats.org/officeDocument/2006/relationships/image" Target="../media/image1594.png"/><Relationship Id="rId152" Type="http://schemas.openxmlformats.org/officeDocument/2006/relationships/image" Target="../media/image1629.png"/><Relationship Id="rId173" Type="http://schemas.openxmlformats.org/officeDocument/2006/relationships/customXml" Target="../ink/ink1014.xml"/><Relationship Id="rId194" Type="http://schemas.openxmlformats.org/officeDocument/2006/relationships/image" Target="../media/image1650.png"/><Relationship Id="rId199" Type="http://schemas.openxmlformats.org/officeDocument/2006/relationships/customXml" Target="../ink/ink1027.xml"/><Relationship Id="rId203" Type="http://schemas.openxmlformats.org/officeDocument/2006/relationships/customXml" Target="../ink/ink1029.xml"/><Relationship Id="rId208" Type="http://schemas.openxmlformats.org/officeDocument/2006/relationships/image" Target="../media/image1657.png"/><Relationship Id="rId19" Type="http://schemas.openxmlformats.org/officeDocument/2006/relationships/customXml" Target="../ink/ink937.xml"/><Relationship Id="rId224" Type="http://schemas.openxmlformats.org/officeDocument/2006/relationships/image" Target="../media/image1665.png"/><Relationship Id="rId14" Type="http://schemas.openxmlformats.org/officeDocument/2006/relationships/image" Target="../media/image1562.png"/><Relationship Id="rId30" Type="http://schemas.openxmlformats.org/officeDocument/2006/relationships/image" Target="../media/image1570.png"/><Relationship Id="rId35" Type="http://schemas.openxmlformats.org/officeDocument/2006/relationships/customXml" Target="../ink/ink945.xml"/><Relationship Id="rId56" Type="http://schemas.openxmlformats.org/officeDocument/2006/relationships/image" Target="../media/image1582.png"/><Relationship Id="rId77" Type="http://schemas.openxmlformats.org/officeDocument/2006/relationships/customXml" Target="../ink/ink966.xml"/><Relationship Id="rId100" Type="http://schemas.openxmlformats.org/officeDocument/2006/relationships/image" Target="../media/image1603.png"/><Relationship Id="rId105" Type="http://schemas.openxmlformats.org/officeDocument/2006/relationships/customXml" Target="../ink/ink980.xml"/><Relationship Id="rId126" Type="http://schemas.openxmlformats.org/officeDocument/2006/relationships/image" Target="../media/image1616.png"/><Relationship Id="rId147" Type="http://schemas.openxmlformats.org/officeDocument/2006/relationships/customXml" Target="../ink/ink1001.xml"/><Relationship Id="rId168" Type="http://schemas.openxmlformats.org/officeDocument/2006/relationships/image" Target="../media/image1637.png"/><Relationship Id="rId8" Type="http://schemas.openxmlformats.org/officeDocument/2006/relationships/image" Target="../media/image1559.png"/><Relationship Id="rId51" Type="http://schemas.openxmlformats.org/officeDocument/2006/relationships/customXml" Target="../ink/ink953.xml"/><Relationship Id="rId72" Type="http://schemas.openxmlformats.org/officeDocument/2006/relationships/image" Target="../media/image1590.png"/><Relationship Id="rId93" Type="http://schemas.openxmlformats.org/officeDocument/2006/relationships/customXml" Target="../ink/ink974.xml"/><Relationship Id="rId98" Type="http://schemas.openxmlformats.org/officeDocument/2006/relationships/image" Target="../media/image1602.png"/><Relationship Id="rId121" Type="http://schemas.openxmlformats.org/officeDocument/2006/relationships/customXml" Target="../ink/ink988.xml"/><Relationship Id="rId142" Type="http://schemas.openxmlformats.org/officeDocument/2006/relationships/image" Target="../media/image1624.png"/><Relationship Id="rId163" Type="http://schemas.openxmlformats.org/officeDocument/2006/relationships/customXml" Target="../ink/ink1009.xml"/><Relationship Id="rId184" Type="http://schemas.openxmlformats.org/officeDocument/2006/relationships/image" Target="../media/image1645.png"/><Relationship Id="rId189" Type="http://schemas.openxmlformats.org/officeDocument/2006/relationships/customXml" Target="../ink/ink1022.xml"/><Relationship Id="rId219" Type="http://schemas.openxmlformats.org/officeDocument/2006/relationships/customXml" Target="../ink/ink1037.xml"/><Relationship Id="rId3" Type="http://schemas.openxmlformats.org/officeDocument/2006/relationships/customXml" Target="../ink/ink929.xml"/><Relationship Id="rId214" Type="http://schemas.openxmlformats.org/officeDocument/2006/relationships/image" Target="../media/image1660.png"/><Relationship Id="rId25" Type="http://schemas.openxmlformats.org/officeDocument/2006/relationships/customXml" Target="../ink/ink940.xml"/><Relationship Id="rId46" Type="http://schemas.openxmlformats.org/officeDocument/2006/relationships/image" Target="../media/image1577.png"/><Relationship Id="rId67" Type="http://schemas.openxmlformats.org/officeDocument/2006/relationships/customXml" Target="../ink/ink961.xml"/><Relationship Id="rId116" Type="http://schemas.openxmlformats.org/officeDocument/2006/relationships/image" Target="../media/image1611.png"/><Relationship Id="rId137" Type="http://schemas.openxmlformats.org/officeDocument/2006/relationships/customXml" Target="../ink/ink996.xml"/><Relationship Id="rId158" Type="http://schemas.openxmlformats.org/officeDocument/2006/relationships/image" Target="../media/image1632.png"/><Relationship Id="rId20" Type="http://schemas.openxmlformats.org/officeDocument/2006/relationships/image" Target="../media/image1565.png"/><Relationship Id="rId41" Type="http://schemas.openxmlformats.org/officeDocument/2006/relationships/customXml" Target="../ink/ink948.xml"/><Relationship Id="rId62" Type="http://schemas.openxmlformats.org/officeDocument/2006/relationships/image" Target="../media/image1585.png"/><Relationship Id="rId83" Type="http://schemas.openxmlformats.org/officeDocument/2006/relationships/customXml" Target="../ink/ink969.xml"/><Relationship Id="rId88" Type="http://schemas.openxmlformats.org/officeDocument/2006/relationships/image" Target="../media/image1597.png"/><Relationship Id="rId111" Type="http://schemas.openxmlformats.org/officeDocument/2006/relationships/customXml" Target="../ink/ink983.xml"/><Relationship Id="rId132" Type="http://schemas.openxmlformats.org/officeDocument/2006/relationships/image" Target="../media/image1619.png"/><Relationship Id="rId153" Type="http://schemas.openxmlformats.org/officeDocument/2006/relationships/customXml" Target="../ink/ink1004.xml"/><Relationship Id="rId174" Type="http://schemas.openxmlformats.org/officeDocument/2006/relationships/image" Target="../media/image1640.png"/><Relationship Id="rId179" Type="http://schemas.openxmlformats.org/officeDocument/2006/relationships/customXml" Target="../ink/ink1017.xml"/><Relationship Id="rId195" Type="http://schemas.openxmlformats.org/officeDocument/2006/relationships/customXml" Target="../ink/ink1025.xml"/><Relationship Id="rId209" Type="http://schemas.openxmlformats.org/officeDocument/2006/relationships/customXml" Target="../ink/ink1032.xml"/><Relationship Id="rId190" Type="http://schemas.openxmlformats.org/officeDocument/2006/relationships/image" Target="../media/image1648.png"/><Relationship Id="rId204" Type="http://schemas.openxmlformats.org/officeDocument/2006/relationships/image" Target="../media/image1655.png"/><Relationship Id="rId220" Type="http://schemas.openxmlformats.org/officeDocument/2006/relationships/image" Target="../media/image1663.png"/><Relationship Id="rId225" Type="http://schemas.openxmlformats.org/officeDocument/2006/relationships/customXml" Target="../ink/ink1040.xml"/><Relationship Id="rId15" Type="http://schemas.openxmlformats.org/officeDocument/2006/relationships/customXml" Target="../ink/ink935.xml"/><Relationship Id="rId36" Type="http://schemas.openxmlformats.org/officeDocument/2006/relationships/image" Target="../media/image1572.png"/><Relationship Id="rId57" Type="http://schemas.openxmlformats.org/officeDocument/2006/relationships/customXml" Target="../ink/ink956.xml"/><Relationship Id="rId106" Type="http://schemas.openxmlformats.org/officeDocument/2006/relationships/image" Target="../media/image1606.png"/><Relationship Id="rId127" Type="http://schemas.openxmlformats.org/officeDocument/2006/relationships/customXml" Target="../ink/ink991.xml"/><Relationship Id="rId10" Type="http://schemas.openxmlformats.org/officeDocument/2006/relationships/image" Target="../media/image1560.png"/><Relationship Id="rId31" Type="http://schemas.openxmlformats.org/officeDocument/2006/relationships/customXml" Target="../ink/ink943.xml"/><Relationship Id="rId52" Type="http://schemas.openxmlformats.org/officeDocument/2006/relationships/image" Target="../media/image1580.png"/><Relationship Id="rId73" Type="http://schemas.openxmlformats.org/officeDocument/2006/relationships/customXml" Target="../ink/ink964.xml"/><Relationship Id="rId78" Type="http://schemas.openxmlformats.org/officeDocument/2006/relationships/image" Target="../media/image4730.png"/><Relationship Id="rId94" Type="http://schemas.openxmlformats.org/officeDocument/2006/relationships/image" Target="../media/image1600.png"/><Relationship Id="rId99" Type="http://schemas.openxmlformats.org/officeDocument/2006/relationships/customXml" Target="../ink/ink977.xml"/><Relationship Id="rId101" Type="http://schemas.openxmlformats.org/officeDocument/2006/relationships/customXml" Target="../ink/ink978.xml"/><Relationship Id="rId122" Type="http://schemas.openxmlformats.org/officeDocument/2006/relationships/image" Target="../media/image1614.png"/><Relationship Id="rId143" Type="http://schemas.openxmlformats.org/officeDocument/2006/relationships/customXml" Target="../ink/ink999.xml"/><Relationship Id="rId148" Type="http://schemas.openxmlformats.org/officeDocument/2006/relationships/image" Target="../media/image1627.png"/><Relationship Id="rId164" Type="http://schemas.openxmlformats.org/officeDocument/2006/relationships/image" Target="../media/image1635.png"/><Relationship Id="rId169" Type="http://schemas.openxmlformats.org/officeDocument/2006/relationships/customXml" Target="../ink/ink1012.xml"/><Relationship Id="rId185" Type="http://schemas.openxmlformats.org/officeDocument/2006/relationships/customXml" Target="../ink/ink1020.xml"/><Relationship Id="rId4" Type="http://schemas.openxmlformats.org/officeDocument/2006/relationships/image" Target="../media/image1557.png"/><Relationship Id="rId9" Type="http://schemas.openxmlformats.org/officeDocument/2006/relationships/customXml" Target="../ink/ink932.xml"/><Relationship Id="rId180" Type="http://schemas.openxmlformats.org/officeDocument/2006/relationships/image" Target="../media/image1643.png"/><Relationship Id="rId210" Type="http://schemas.openxmlformats.org/officeDocument/2006/relationships/image" Target="../media/image1658.png"/><Relationship Id="rId215" Type="http://schemas.openxmlformats.org/officeDocument/2006/relationships/customXml" Target="../ink/ink1035.xml"/><Relationship Id="rId26" Type="http://schemas.openxmlformats.org/officeDocument/2006/relationships/image" Target="../media/image1568.png"/><Relationship Id="rId47" Type="http://schemas.openxmlformats.org/officeDocument/2006/relationships/customXml" Target="../ink/ink951.xml"/><Relationship Id="rId68" Type="http://schemas.openxmlformats.org/officeDocument/2006/relationships/image" Target="../media/image1588.png"/><Relationship Id="rId89" Type="http://schemas.openxmlformats.org/officeDocument/2006/relationships/customXml" Target="../ink/ink972.xml"/><Relationship Id="rId112" Type="http://schemas.openxmlformats.org/officeDocument/2006/relationships/image" Target="../media/image1609.png"/><Relationship Id="rId133" Type="http://schemas.openxmlformats.org/officeDocument/2006/relationships/customXml" Target="../ink/ink994.xml"/><Relationship Id="rId154" Type="http://schemas.openxmlformats.org/officeDocument/2006/relationships/image" Target="../media/image1630.png"/><Relationship Id="rId175" Type="http://schemas.openxmlformats.org/officeDocument/2006/relationships/customXml" Target="../ink/ink1015.xml"/><Relationship Id="rId196" Type="http://schemas.openxmlformats.org/officeDocument/2006/relationships/image" Target="../media/image1651.png"/><Relationship Id="rId200" Type="http://schemas.openxmlformats.org/officeDocument/2006/relationships/image" Target="../media/image1653.png"/><Relationship Id="rId16" Type="http://schemas.openxmlformats.org/officeDocument/2006/relationships/image" Target="../media/image1563.png"/><Relationship Id="rId221" Type="http://schemas.openxmlformats.org/officeDocument/2006/relationships/customXml" Target="../ink/ink1038.xml"/><Relationship Id="rId37" Type="http://schemas.openxmlformats.org/officeDocument/2006/relationships/customXml" Target="../ink/ink946.xml"/><Relationship Id="rId58" Type="http://schemas.openxmlformats.org/officeDocument/2006/relationships/image" Target="../media/image1583.png"/><Relationship Id="rId79" Type="http://schemas.openxmlformats.org/officeDocument/2006/relationships/customXml" Target="../ink/ink967.xml"/><Relationship Id="rId102" Type="http://schemas.openxmlformats.org/officeDocument/2006/relationships/image" Target="../media/image1604.png"/><Relationship Id="rId123" Type="http://schemas.openxmlformats.org/officeDocument/2006/relationships/customXml" Target="../ink/ink989.xml"/><Relationship Id="rId144" Type="http://schemas.openxmlformats.org/officeDocument/2006/relationships/image" Target="../media/image1625.png"/><Relationship Id="rId90" Type="http://schemas.openxmlformats.org/officeDocument/2006/relationships/image" Target="../media/image1598.png"/><Relationship Id="rId165" Type="http://schemas.openxmlformats.org/officeDocument/2006/relationships/customXml" Target="../ink/ink1010.xml"/><Relationship Id="rId186" Type="http://schemas.openxmlformats.org/officeDocument/2006/relationships/image" Target="../media/image1646.png"/></Relationships>
</file>

<file path=ppt/slides/_rels/slide41.xml.rels><?xml version="1.0" encoding="UTF-8" standalone="yes"?>
<Relationships xmlns="http://schemas.openxmlformats.org/package/2006/relationships"><Relationship Id="rId8" Type="http://schemas.openxmlformats.org/officeDocument/2006/relationships/image" Target="../media/image1670.png"/><Relationship Id="rId13" Type="http://schemas.openxmlformats.org/officeDocument/2006/relationships/customXml" Target="../ink/ink1046.xml"/><Relationship Id="rId18" Type="http://schemas.openxmlformats.org/officeDocument/2006/relationships/image" Target="../media/image1675.png"/><Relationship Id="rId26" Type="http://schemas.openxmlformats.org/officeDocument/2006/relationships/image" Target="../media/image1679.png"/><Relationship Id="rId39" Type="http://schemas.openxmlformats.org/officeDocument/2006/relationships/customXml" Target="../ink/ink1059.xml"/><Relationship Id="rId3" Type="http://schemas.openxmlformats.org/officeDocument/2006/relationships/customXml" Target="../ink/ink1041.xml"/><Relationship Id="rId21" Type="http://schemas.openxmlformats.org/officeDocument/2006/relationships/customXml" Target="../ink/ink1050.xml"/><Relationship Id="rId34" Type="http://schemas.openxmlformats.org/officeDocument/2006/relationships/image" Target="../media/image1682.png"/><Relationship Id="rId42" Type="http://schemas.openxmlformats.org/officeDocument/2006/relationships/image" Target="../media/image1686.png"/><Relationship Id="rId47" Type="http://schemas.openxmlformats.org/officeDocument/2006/relationships/customXml" Target="../ink/ink1063.xml"/><Relationship Id="rId7" Type="http://schemas.openxmlformats.org/officeDocument/2006/relationships/customXml" Target="../ink/ink1043.xml"/><Relationship Id="rId12" Type="http://schemas.openxmlformats.org/officeDocument/2006/relationships/image" Target="../media/image1672.png"/><Relationship Id="rId17" Type="http://schemas.openxmlformats.org/officeDocument/2006/relationships/customXml" Target="../ink/ink1048.xml"/><Relationship Id="rId25" Type="http://schemas.openxmlformats.org/officeDocument/2006/relationships/customXml" Target="../ink/ink1052.xml"/><Relationship Id="rId33" Type="http://schemas.openxmlformats.org/officeDocument/2006/relationships/customXml" Target="../ink/ink1056.xml"/><Relationship Id="rId38" Type="http://schemas.openxmlformats.org/officeDocument/2006/relationships/image" Target="../media/image1684.png"/><Relationship Id="rId46" Type="http://schemas.openxmlformats.org/officeDocument/2006/relationships/image" Target="../media/image1688.png"/><Relationship Id="rId2" Type="http://schemas.openxmlformats.org/officeDocument/2006/relationships/image" Target="../media/image23.jpeg"/><Relationship Id="rId16" Type="http://schemas.openxmlformats.org/officeDocument/2006/relationships/image" Target="../media/image1674.png"/><Relationship Id="rId20" Type="http://schemas.openxmlformats.org/officeDocument/2006/relationships/image" Target="../media/image1676.png"/><Relationship Id="rId29" Type="http://schemas.openxmlformats.org/officeDocument/2006/relationships/customXml" Target="../ink/ink1054.xml"/><Relationship Id="rId41" Type="http://schemas.openxmlformats.org/officeDocument/2006/relationships/customXml" Target="../ink/ink1060.xml"/><Relationship Id="rId1" Type="http://schemas.openxmlformats.org/officeDocument/2006/relationships/slideLayout" Target="../slideLayouts/slideLayout2.xml"/><Relationship Id="rId6" Type="http://schemas.openxmlformats.org/officeDocument/2006/relationships/image" Target="../media/image1669.png"/><Relationship Id="rId11" Type="http://schemas.openxmlformats.org/officeDocument/2006/relationships/customXml" Target="../ink/ink1045.xml"/><Relationship Id="rId24" Type="http://schemas.openxmlformats.org/officeDocument/2006/relationships/image" Target="../media/image1678.png"/><Relationship Id="rId32" Type="http://schemas.openxmlformats.org/officeDocument/2006/relationships/image" Target="../media/image4730.png"/><Relationship Id="rId37" Type="http://schemas.openxmlformats.org/officeDocument/2006/relationships/customXml" Target="../ink/ink1058.xml"/><Relationship Id="rId40" Type="http://schemas.openxmlformats.org/officeDocument/2006/relationships/image" Target="../media/image1685.png"/><Relationship Id="rId45" Type="http://schemas.openxmlformats.org/officeDocument/2006/relationships/customXml" Target="../ink/ink1062.xml"/><Relationship Id="rId5" Type="http://schemas.openxmlformats.org/officeDocument/2006/relationships/customXml" Target="../ink/ink1042.xml"/><Relationship Id="rId15" Type="http://schemas.openxmlformats.org/officeDocument/2006/relationships/customXml" Target="../ink/ink1047.xml"/><Relationship Id="rId23" Type="http://schemas.openxmlformats.org/officeDocument/2006/relationships/customXml" Target="../ink/ink1051.xml"/><Relationship Id="rId28" Type="http://schemas.openxmlformats.org/officeDocument/2006/relationships/image" Target="../media/image1680.png"/><Relationship Id="rId36" Type="http://schemas.openxmlformats.org/officeDocument/2006/relationships/image" Target="../media/image1683.png"/><Relationship Id="rId10" Type="http://schemas.openxmlformats.org/officeDocument/2006/relationships/image" Target="../media/image1671.png"/><Relationship Id="rId19" Type="http://schemas.openxmlformats.org/officeDocument/2006/relationships/customXml" Target="../ink/ink1049.xml"/><Relationship Id="rId31" Type="http://schemas.openxmlformats.org/officeDocument/2006/relationships/customXml" Target="../ink/ink1055.xml"/><Relationship Id="rId44" Type="http://schemas.openxmlformats.org/officeDocument/2006/relationships/image" Target="../media/image1687.png"/><Relationship Id="rId4" Type="http://schemas.openxmlformats.org/officeDocument/2006/relationships/image" Target="../media/image1668.png"/><Relationship Id="rId9" Type="http://schemas.openxmlformats.org/officeDocument/2006/relationships/customXml" Target="../ink/ink1044.xml"/><Relationship Id="rId14" Type="http://schemas.openxmlformats.org/officeDocument/2006/relationships/image" Target="../media/image1673.png"/><Relationship Id="rId22" Type="http://schemas.openxmlformats.org/officeDocument/2006/relationships/image" Target="../media/image1677.png"/><Relationship Id="rId27" Type="http://schemas.openxmlformats.org/officeDocument/2006/relationships/customXml" Target="../ink/ink1053.xml"/><Relationship Id="rId30" Type="http://schemas.openxmlformats.org/officeDocument/2006/relationships/image" Target="../media/image1681.png"/><Relationship Id="rId35" Type="http://schemas.openxmlformats.org/officeDocument/2006/relationships/customXml" Target="../ink/ink1057.xml"/><Relationship Id="rId43" Type="http://schemas.openxmlformats.org/officeDocument/2006/relationships/customXml" Target="../ink/ink1061.xml"/><Relationship Id="rId48" Type="http://schemas.openxmlformats.org/officeDocument/2006/relationships/image" Target="../media/image1689.png"/></Relationships>
</file>

<file path=ppt/slides/_rels/slide42.xml.rels><?xml version="1.0" encoding="UTF-8" standalone="yes"?>
<Relationships xmlns="http://schemas.openxmlformats.org/package/2006/relationships"><Relationship Id="rId3" Type="http://schemas.openxmlformats.org/officeDocument/2006/relationships/image" Target="../media/image1690.png"/><Relationship Id="rId2" Type="http://schemas.openxmlformats.org/officeDocument/2006/relationships/customXml" Target="../ink/ink106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91.png"/><Relationship Id="rId2" Type="http://schemas.openxmlformats.org/officeDocument/2006/relationships/customXml" Target="../ink/ink1065.xml"/><Relationship Id="rId1" Type="http://schemas.openxmlformats.org/officeDocument/2006/relationships/slideLayout" Target="../slideLayouts/slideLayout7.xml"/><Relationship Id="rId5" Type="http://schemas.openxmlformats.org/officeDocument/2006/relationships/image" Target="../media/image1692.png"/><Relationship Id="rId4" Type="http://schemas.openxmlformats.org/officeDocument/2006/relationships/customXml" Target="../ink/ink106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customXml" Target="../ink/ink22.xml"/><Relationship Id="rId117" Type="http://schemas.openxmlformats.org/officeDocument/2006/relationships/image" Target="../media/image256.png"/><Relationship Id="rId21" Type="http://schemas.openxmlformats.org/officeDocument/2006/relationships/image" Target="../media/image208.png"/><Relationship Id="rId42" Type="http://schemas.openxmlformats.org/officeDocument/2006/relationships/customXml" Target="../ink/ink30.xml"/><Relationship Id="rId47" Type="http://schemas.openxmlformats.org/officeDocument/2006/relationships/image" Target="../media/image221.png"/><Relationship Id="rId63" Type="http://schemas.openxmlformats.org/officeDocument/2006/relationships/image" Target="../media/image229.png"/><Relationship Id="rId68" Type="http://schemas.openxmlformats.org/officeDocument/2006/relationships/customXml" Target="../ink/ink43.xml"/><Relationship Id="rId84" Type="http://schemas.openxmlformats.org/officeDocument/2006/relationships/customXml" Target="../ink/ink51.xml"/><Relationship Id="rId89" Type="http://schemas.openxmlformats.org/officeDocument/2006/relationships/image" Target="../media/image242.png"/><Relationship Id="rId112" Type="http://schemas.openxmlformats.org/officeDocument/2006/relationships/customXml" Target="../ink/ink65.xml"/><Relationship Id="rId71" Type="http://schemas.openxmlformats.org/officeDocument/2006/relationships/image" Target="../media/image233.png"/><Relationship Id="rId92" Type="http://schemas.openxmlformats.org/officeDocument/2006/relationships/customXml" Target="../ink/ink55.xml"/><Relationship Id="rId2" Type="http://schemas.openxmlformats.org/officeDocument/2006/relationships/customXml" Target="../ink/ink18.xml"/><Relationship Id="rId29" Type="http://schemas.openxmlformats.org/officeDocument/2006/relationships/image" Target="../media/image212.png"/><Relationship Id="rId107" Type="http://schemas.openxmlformats.org/officeDocument/2006/relationships/image" Target="../media/image251.png"/><Relationship Id="rId32" Type="http://schemas.openxmlformats.org/officeDocument/2006/relationships/customXml" Target="../ink/ink25.xml"/><Relationship Id="rId37" Type="http://schemas.openxmlformats.org/officeDocument/2006/relationships/image" Target="../media/image216.png"/><Relationship Id="rId40" Type="http://schemas.openxmlformats.org/officeDocument/2006/relationships/customXml" Target="../ink/ink29.xml"/><Relationship Id="rId45" Type="http://schemas.openxmlformats.org/officeDocument/2006/relationships/image" Target="../media/image220.png"/><Relationship Id="rId53" Type="http://schemas.openxmlformats.org/officeDocument/2006/relationships/image" Target="../media/image224.png"/><Relationship Id="rId58" Type="http://schemas.openxmlformats.org/officeDocument/2006/relationships/customXml" Target="../ink/ink38.xml"/><Relationship Id="rId66" Type="http://schemas.openxmlformats.org/officeDocument/2006/relationships/customXml" Target="../ink/ink42.xml"/><Relationship Id="rId74" Type="http://schemas.openxmlformats.org/officeDocument/2006/relationships/customXml" Target="../ink/ink46.xml"/><Relationship Id="rId79" Type="http://schemas.openxmlformats.org/officeDocument/2006/relationships/image" Target="../media/image237.png"/><Relationship Id="rId87" Type="http://schemas.openxmlformats.org/officeDocument/2006/relationships/image" Target="../media/image241.png"/><Relationship Id="rId102" Type="http://schemas.openxmlformats.org/officeDocument/2006/relationships/customXml" Target="../ink/ink60.xml"/><Relationship Id="rId110" Type="http://schemas.openxmlformats.org/officeDocument/2006/relationships/customXml" Target="../ink/ink64.xml"/><Relationship Id="rId115" Type="http://schemas.openxmlformats.org/officeDocument/2006/relationships/image" Target="../media/image255.png"/><Relationship Id="rId61" Type="http://schemas.openxmlformats.org/officeDocument/2006/relationships/image" Target="../media/image228.png"/><Relationship Id="rId82" Type="http://schemas.openxmlformats.org/officeDocument/2006/relationships/customXml" Target="../ink/ink50.xml"/><Relationship Id="rId90" Type="http://schemas.openxmlformats.org/officeDocument/2006/relationships/customXml" Target="../ink/ink54.xml"/><Relationship Id="rId95" Type="http://schemas.openxmlformats.org/officeDocument/2006/relationships/image" Target="../media/image245.png"/><Relationship Id="rId22" Type="http://schemas.openxmlformats.org/officeDocument/2006/relationships/customXml" Target="../ink/ink21.xml"/><Relationship Id="rId27" Type="http://schemas.openxmlformats.org/officeDocument/2006/relationships/image" Target="../media/image211.png"/><Relationship Id="rId30" Type="http://schemas.openxmlformats.org/officeDocument/2006/relationships/customXml" Target="../ink/ink24.xml"/><Relationship Id="rId35" Type="http://schemas.openxmlformats.org/officeDocument/2006/relationships/image" Target="../media/image215.png"/><Relationship Id="rId43" Type="http://schemas.openxmlformats.org/officeDocument/2006/relationships/image" Target="../media/image219.png"/><Relationship Id="rId48" Type="http://schemas.openxmlformats.org/officeDocument/2006/relationships/customXml" Target="../ink/ink33.xml"/><Relationship Id="rId56" Type="http://schemas.openxmlformats.org/officeDocument/2006/relationships/customXml" Target="../ink/ink37.xml"/><Relationship Id="rId64" Type="http://schemas.openxmlformats.org/officeDocument/2006/relationships/customXml" Target="../ink/ink41.xml"/><Relationship Id="rId69" Type="http://schemas.openxmlformats.org/officeDocument/2006/relationships/image" Target="../media/image232.png"/><Relationship Id="rId77" Type="http://schemas.openxmlformats.org/officeDocument/2006/relationships/image" Target="../media/image236.png"/><Relationship Id="rId100" Type="http://schemas.openxmlformats.org/officeDocument/2006/relationships/customXml" Target="../ink/ink59.xml"/><Relationship Id="rId105" Type="http://schemas.openxmlformats.org/officeDocument/2006/relationships/image" Target="../media/image250.png"/><Relationship Id="rId113" Type="http://schemas.openxmlformats.org/officeDocument/2006/relationships/image" Target="../media/image254.png"/><Relationship Id="rId118" Type="http://schemas.openxmlformats.org/officeDocument/2006/relationships/customXml" Target="../ink/ink68.xml"/><Relationship Id="rId51" Type="http://schemas.openxmlformats.org/officeDocument/2006/relationships/image" Target="../media/image223.png"/><Relationship Id="rId72" Type="http://schemas.openxmlformats.org/officeDocument/2006/relationships/customXml" Target="../ink/ink45.xml"/><Relationship Id="rId80" Type="http://schemas.openxmlformats.org/officeDocument/2006/relationships/customXml" Target="../ink/ink49.xml"/><Relationship Id="rId85" Type="http://schemas.openxmlformats.org/officeDocument/2006/relationships/image" Target="../media/image240.png"/><Relationship Id="rId93" Type="http://schemas.openxmlformats.org/officeDocument/2006/relationships/image" Target="../media/image244.png"/><Relationship Id="rId98" Type="http://schemas.openxmlformats.org/officeDocument/2006/relationships/customXml" Target="../ink/ink58.xml"/><Relationship Id="rId121" Type="http://schemas.openxmlformats.org/officeDocument/2006/relationships/image" Target="../media/image258.png"/><Relationship Id="rId3" Type="http://schemas.openxmlformats.org/officeDocument/2006/relationships/image" Target="../media/image5.png"/><Relationship Id="rId17" Type="http://schemas.openxmlformats.org/officeDocument/2006/relationships/image" Target="../media/image206.png"/><Relationship Id="rId25" Type="http://schemas.openxmlformats.org/officeDocument/2006/relationships/image" Target="../media/image210.png"/><Relationship Id="rId33" Type="http://schemas.openxmlformats.org/officeDocument/2006/relationships/image" Target="../media/image214.png"/><Relationship Id="rId38" Type="http://schemas.openxmlformats.org/officeDocument/2006/relationships/customXml" Target="../ink/ink28.xml"/><Relationship Id="rId46" Type="http://schemas.openxmlformats.org/officeDocument/2006/relationships/customXml" Target="../ink/ink32.xml"/><Relationship Id="rId59" Type="http://schemas.openxmlformats.org/officeDocument/2006/relationships/image" Target="../media/image227.png"/><Relationship Id="rId67" Type="http://schemas.openxmlformats.org/officeDocument/2006/relationships/image" Target="../media/image231.png"/><Relationship Id="rId103" Type="http://schemas.openxmlformats.org/officeDocument/2006/relationships/image" Target="../media/image249.png"/><Relationship Id="rId108" Type="http://schemas.openxmlformats.org/officeDocument/2006/relationships/customXml" Target="../ink/ink63.xml"/><Relationship Id="rId116" Type="http://schemas.openxmlformats.org/officeDocument/2006/relationships/customXml" Target="../ink/ink67.xml"/><Relationship Id="rId41" Type="http://schemas.openxmlformats.org/officeDocument/2006/relationships/image" Target="../media/image218.png"/><Relationship Id="rId54" Type="http://schemas.openxmlformats.org/officeDocument/2006/relationships/customXml" Target="../ink/ink36.xml"/><Relationship Id="rId62" Type="http://schemas.openxmlformats.org/officeDocument/2006/relationships/customXml" Target="../ink/ink40.xml"/><Relationship Id="rId70" Type="http://schemas.openxmlformats.org/officeDocument/2006/relationships/customXml" Target="../ink/ink44.xml"/><Relationship Id="rId75" Type="http://schemas.openxmlformats.org/officeDocument/2006/relationships/image" Target="../media/image235.png"/><Relationship Id="rId83" Type="http://schemas.openxmlformats.org/officeDocument/2006/relationships/image" Target="../media/image239.png"/><Relationship Id="rId88" Type="http://schemas.openxmlformats.org/officeDocument/2006/relationships/customXml" Target="../ink/ink53.xml"/><Relationship Id="rId91" Type="http://schemas.openxmlformats.org/officeDocument/2006/relationships/image" Target="../media/image243.png"/><Relationship Id="rId96" Type="http://schemas.openxmlformats.org/officeDocument/2006/relationships/customXml" Target="../ink/ink57.xml"/><Relationship Id="rId111" Type="http://schemas.openxmlformats.org/officeDocument/2006/relationships/image" Target="../media/image253.png"/><Relationship Id="rId1" Type="http://schemas.openxmlformats.org/officeDocument/2006/relationships/slideLayout" Target="../slideLayouts/slideLayout7.xml"/><Relationship Id="rId28" Type="http://schemas.openxmlformats.org/officeDocument/2006/relationships/customXml" Target="../ink/ink23.xml"/><Relationship Id="rId36" Type="http://schemas.openxmlformats.org/officeDocument/2006/relationships/customXml" Target="../ink/ink27.xml"/><Relationship Id="rId49" Type="http://schemas.openxmlformats.org/officeDocument/2006/relationships/image" Target="../media/image222.png"/><Relationship Id="rId57" Type="http://schemas.openxmlformats.org/officeDocument/2006/relationships/image" Target="../media/image226.png"/><Relationship Id="rId106" Type="http://schemas.openxmlformats.org/officeDocument/2006/relationships/customXml" Target="../ink/ink62.xml"/><Relationship Id="rId114" Type="http://schemas.openxmlformats.org/officeDocument/2006/relationships/customXml" Target="../ink/ink66.xml"/><Relationship Id="rId119" Type="http://schemas.openxmlformats.org/officeDocument/2006/relationships/image" Target="../media/image257.png"/><Relationship Id="rId127" Type="http://schemas.openxmlformats.org/officeDocument/2006/relationships/image" Target="../media/image261.png"/><Relationship Id="rId31" Type="http://schemas.openxmlformats.org/officeDocument/2006/relationships/image" Target="../media/image213.png"/><Relationship Id="rId44" Type="http://schemas.openxmlformats.org/officeDocument/2006/relationships/customXml" Target="../ink/ink31.xml"/><Relationship Id="rId52" Type="http://schemas.openxmlformats.org/officeDocument/2006/relationships/customXml" Target="../ink/ink35.xml"/><Relationship Id="rId60" Type="http://schemas.openxmlformats.org/officeDocument/2006/relationships/customXml" Target="../ink/ink39.xml"/><Relationship Id="rId65" Type="http://schemas.openxmlformats.org/officeDocument/2006/relationships/image" Target="../media/image230.png"/><Relationship Id="rId73" Type="http://schemas.openxmlformats.org/officeDocument/2006/relationships/image" Target="../media/image234.png"/><Relationship Id="rId78" Type="http://schemas.openxmlformats.org/officeDocument/2006/relationships/customXml" Target="../ink/ink48.xml"/><Relationship Id="rId81" Type="http://schemas.openxmlformats.org/officeDocument/2006/relationships/image" Target="../media/image238.png"/><Relationship Id="rId86" Type="http://schemas.openxmlformats.org/officeDocument/2006/relationships/customXml" Target="../ink/ink52.xml"/><Relationship Id="rId94" Type="http://schemas.openxmlformats.org/officeDocument/2006/relationships/customXml" Target="../ink/ink56.xml"/><Relationship Id="rId99" Type="http://schemas.openxmlformats.org/officeDocument/2006/relationships/image" Target="../media/image247.png"/><Relationship Id="rId101" Type="http://schemas.openxmlformats.org/officeDocument/2006/relationships/image" Target="../media/image248.png"/><Relationship Id="rId122" Type="http://schemas.openxmlformats.org/officeDocument/2006/relationships/customXml" Target="../ink/ink70.xml"/><Relationship Id="rId4" Type="http://schemas.openxmlformats.org/officeDocument/2006/relationships/customXml" Target="../ink/ink19.xml"/><Relationship Id="rId18" Type="http://schemas.openxmlformats.org/officeDocument/2006/relationships/customXml" Target="../ink/ink20.xml"/><Relationship Id="rId39" Type="http://schemas.openxmlformats.org/officeDocument/2006/relationships/image" Target="../media/image217.png"/><Relationship Id="rId109" Type="http://schemas.openxmlformats.org/officeDocument/2006/relationships/image" Target="../media/image252.png"/><Relationship Id="rId34" Type="http://schemas.openxmlformats.org/officeDocument/2006/relationships/customXml" Target="../ink/ink26.xml"/><Relationship Id="rId50" Type="http://schemas.openxmlformats.org/officeDocument/2006/relationships/customXml" Target="../ink/ink34.xml"/><Relationship Id="rId55" Type="http://schemas.openxmlformats.org/officeDocument/2006/relationships/image" Target="../media/image225.png"/><Relationship Id="rId76" Type="http://schemas.openxmlformats.org/officeDocument/2006/relationships/customXml" Target="../ink/ink47.xml"/><Relationship Id="rId97" Type="http://schemas.openxmlformats.org/officeDocument/2006/relationships/image" Target="../media/image246.png"/><Relationship Id="rId104" Type="http://schemas.openxmlformats.org/officeDocument/2006/relationships/customXml" Target="../ink/ink61.xml"/><Relationship Id="rId120" Type="http://schemas.openxmlformats.org/officeDocument/2006/relationships/customXml" Target="../ink/ink69.xml"/></Relationships>
</file>

<file path=ppt/slides/_rels/slide6.xml.rels><?xml version="1.0" encoding="UTF-8" standalone="yes"?>
<Relationships xmlns="http://schemas.openxmlformats.org/package/2006/relationships"><Relationship Id="rId26" Type="http://schemas.openxmlformats.org/officeDocument/2006/relationships/image" Target="../media/image273.png"/><Relationship Id="rId39" Type="http://schemas.openxmlformats.org/officeDocument/2006/relationships/customXml" Target="../ink/ink84.xml"/><Relationship Id="rId117" Type="http://schemas.openxmlformats.org/officeDocument/2006/relationships/customXml" Target="../ink/ink102.xml"/><Relationship Id="rId21" Type="http://schemas.openxmlformats.org/officeDocument/2006/relationships/customXml" Target="../ink/ink75.xml"/><Relationship Id="rId34" Type="http://schemas.openxmlformats.org/officeDocument/2006/relationships/image" Target="../media/image277.png"/><Relationship Id="rId42" Type="http://schemas.openxmlformats.org/officeDocument/2006/relationships/image" Target="../media/image281.png"/><Relationship Id="rId47" Type="http://schemas.openxmlformats.org/officeDocument/2006/relationships/customXml" Target="../ink/ink88.xml"/><Relationship Id="rId50" Type="http://schemas.openxmlformats.org/officeDocument/2006/relationships/image" Target="../media/image285.png"/><Relationship Id="rId55" Type="http://schemas.openxmlformats.org/officeDocument/2006/relationships/customXml" Target="../ink/ink92.xml"/><Relationship Id="rId63" Type="http://schemas.openxmlformats.org/officeDocument/2006/relationships/customXml" Target="../ink/ink96.xml"/><Relationship Id="rId68" Type="http://schemas.openxmlformats.org/officeDocument/2006/relationships/image" Target="../media/image7.png"/><Relationship Id="rId120" Type="http://schemas.openxmlformats.org/officeDocument/2006/relationships/image" Target="../media/image319.png"/><Relationship Id="rId71" Type="http://schemas.openxmlformats.org/officeDocument/2006/relationships/customXml" Target="../ink/ink100.xml"/><Relationship Id="rId2" Type="http://schemas.openxmlformats.org/officeDocument/2006/relationships/image" Target="../media/image3100.png"/><Relationship Id="rId16" Type="http://schemas.openxmlformats.org/officeDocument/2006/relationships/image" Target="../media/image268.png"/><Relationship Id="rId29" Type="http://schemas.openxmlformats.org/officeDocument/2006/relationships/customXml" Target="../ink/ink79.xml"/><Relationship Id="rId1" Type="http://schemas.openxmlformats.org/officeDocument/2006/relationships/slideLayout" Target="../slideLayouts/slideLayout7.xml"/><Relationship Id="rId24" Type="http://schemas.openxmlformats.org/officeDocument/2006/relationships/image" Target="../media/image272.png"/><Relationship Id="rId32" Type="http://schemas.openxmlformats.org/officeDocument/2006/relationships/image" Target="../media/image276.png"/><Relationship Id="rId37" Type="http://schemas.openxmlformats.org/officeDocument/2006/relationships/customXml" Target="../ink/ink83.xml"/><Relationship Id="rId40" Type="http://schemas.openxmlformats.org/officeDocument/2006/relationships/image" Target="../media/image280.png"/><Relationship Id="rId45" Type="http://schemas.openxmlformats.org/officeDocument/2006/relationships/customXml" Target="../ink/ink87.xml"/><Relationship Id="rId53" Type="http://schemas.openxmlformats.org/officeDocument/2006/relationships/customXml" Target="../ink/ink91.xml"/><Relationship Id="rId58" Type="http://schemas.openxmlformats.org/officeDocument/2006/relationships/image" Target="../media/image289.png"/><Relationship Id="rId66" Type="http://schemas.openxmlformats.org/officeDocument/2006/relationships/image" Target="../media/image6.png"/><Relationship Id="rId110" Type="http://schemas.openxmlformats.org/officeDocument/2006/relationships/image" Target="../media/image225.png"/><Relationship Id="rId5" Type="http://schemas.openxmlformats.org/officeDocument/2006/relationships/customXml" Target="../ink/ink72.xml"/><Relationship Id="rId15" Type="http://schemas.openxmlformats.org/officeDocument/2006/relationships/customXml" Target="../ink/ink73.xml"/><Relationship Id="rId23" Type="http://schemas.openxmlformats.org/officeDocument/2006/relationships/customXml" Target="../ink/ink76.xml"/><Relationship Id="rId28" Type="http://schemas.openxmlformats.org/officeDocument/2006/relationships/image" Target="../media/image274.png"/><Relationship Id="rId36" Type="http://schemas.openxmlformats.org/officeDocument/2006/relationships/image" Target="../media/image278.png"/><Relationship Id="rId49" Type="http://schemas.openxmlformats.org/officeDocument/2006/relationships/customXml" Target="../ink/ink89.xml"/><Relationship Id="rId57" Type="http://schemas.openxmlformats.org/officeDocument/2006/relationships/customXml" Target="../ink/ink93.xml"/><Relationship Id="rId61" Type="http://schemas.openxmlformats.org/officeDocument/2006/relationships/customXml" Target="../ink/ink95.xml"/><Relationship Id="rId119" Type="http://schemas.openxmlformats.org/officeDocument/2006/relationships/customXml" Target="../ink/ink103.xml"/><Relationship Id="rId31" Type="http://schemas.openxmlformats.org/officeDocument/2006/relationships/customXml" Target="../ink/ink80.xml"/><Relationship Id="rId44" Type="http://schemas.openxmlformats.org/officeDocument/2006/relationships/image" Target="../media/image282.png"/><Relationship Id="rId52" Type="http://schemas.openxmlformats.org/officeDocument/2006/relationships/image" Target="../media/image286.png"/><Relationship Id="rId60" Type="http://schemas.openxmlformats.org/officeDocument/2006/relationships/image" Target="../media/image290.png"/><Relationship Id="rId65" Type="http://schemas.openxmlformats.org/officeDocument/2006/relationships/customXml" Target="../ink/ink97.xml"/><Relationship Id="rId4" Type="http://schemas.openxmlformats.org/officeDocument/2006/relationships/image" Target="../media/image262.png"/><Relationship Id="rId14" Type="http://schemas.openxmlformats.org/officeDocument/2006/relationships/image" Target="../media/image267.png"/><Relationship Id="rId22" Type="http://schemas.openxmlformats.org/officeDocument/2006/relationships/image" Target="../media/image271.png"/><Relationship Id="rId27" Type="http://schemas.openxmlformats.org/officeDocument/2006/relationships/customXml" Target="../ink/ink78.xml"/><Relationship Id="rId30" Type="http://schemas.openxmlformats.org/officeDocument/2006/relationships/image" Target="../media/image275.png"/><Relationship Id="rId35" Type="http://schemas.openxmlformats.org/officeDocument/2006/relationships/customXml" Target="../ink/ink82.xml"/><Relationship Id="rId43" Type="http://schemas.openxmlformats.org/officeDocument/2006/relationships/customXml" Target="../ink/ink86.xml"/><Relationship Id="rId48" Type="http://schemas.openxmlformats.org/officeDocument/2006/relationships/image" Target="../media/image284.png"/><Relationship Id="rId56" Type="http://schemas.openxmlformats.org/officeDocument/2006/relationships/image" Target="../media/image288.png"/><Relationship Id="rId64" Type="http://schemas.openxmlformats.org/officeDocument/2006/relationships/image" Target="../media/image292.png"/><Relationship Id="rId69" Type="http://schemas.openxmlformats.org/officeDocument/2006/relationships/customXml" Target="../ink/ink99.xml"/><Relationship Id="rId118" Type="http://schemas.openxmlformats.org/officeDocument/2006/relationships/image" Target="../media/image318.png"/><Relationship Id="rId51" Type="http://schemas.openxmlformats.org/officeDocument/2006/relationships/customXml" Target="../ink/ink90.xml"/><Relationship Id="rId3" Type="http://schemas.openxmlformats.org/officeDocument/2006/relationships/customXml" Target="../ink/ink71.xml"/><Relationship Id="rId17" Type="http://schemas.openxmlformats.org/officeDocument/2006/relationships/customXml" Target="../ink/ink74.xml"/><Relationship Id="rId25" Type="http://schemas.openxmlformats.org/officeDocument/2006/relationships/customXml" Target="../ink/ink77.xml"/><Relationship Id="rId33" Type="http://schemas.openxmlformats.org/officeDocument/2006/relationships/customXml" Target="../ink/ink81.xml"/><Relationship Id="rId38" Type="http://schemas.openxmlformats.org/officeDocument/2006/relationships/image" Target="../media/image279.png"/><Relationship Id="rId46" Type="http://schemas.openxmlformats.org/officeDocument/2006/relationships/image" Target="../media/image283.png"/><Relationship Id="rId59" Type="http://schemas.openxmlformats.org/officeDocument/2006/relationships/customXml" Target="../ink/ink94.xml"/><Relationship Id="rId67" Type="http://schemas.openxmlformats.org/officeDocument/2006/relationships/customXml" Target="../ink/ink98.xml"/><Relationship Id="rId116" Type="http://schemas.openxmlformats.org/officeDocument/2006/relationships/image" Target="../media/image317.png"/><Relationship Id="rId20" Type="http://schemas.openxmlformats.org/officeDocument/2006/relationships/image" Target="../media/image270.png"/><Relationship Id="rId41" Type="http://schemas.openxmlformats.org/officeDocument/2006/relationships/customXml" Target="../ink/ink85.xml"/><Relationship Id="rId54" Type="http://schemas.openxmlformats.org/officeDocument/2006/relationships/image" Target="../media/image287.png"/><Relationship Id="rId62" Type="http://schemas.openxmlformats.org/officeDocument/2006/relationships/image" Target="../media/image291.png"/><Relationship Id="rId70" Type="http://schemas.openxmlformats.org/officeDocument/2006/relationships/image" Target="../media/image8.png"/><Relationship Id="rId111" Type="http://schemas.openxmlformats.org/officeDocument/2006/relationships/customXml" Target="../ink/ink101.xml"/></Relationships>
</file>

<file path=ppt/slides/_rels/slide7.xml.rels><?xml version="1.0" encoding="UTF-8" standalone="yes"?>
<Relationships xmlns="http://schemas.openxmlformats.org/package/2006/relationships"><Relationship Id="rId26" Type="http://schemas.openxmlformats.org/officeDocument/2006/relationships/image" Target="../media/image382.png"/><Relationship Id="rId3" Type="http://schemas.openxmlformats.org/officeDocument/2006/relationships/customXml" Target="../ink/ink104.xml"/><Relationship Id="rId7" Type="http://schemas.openxmlformats.org/officeDocument/2006/relationships/customXml" Target="../ink/ink105.xml"/><Relationship Id="rId25" Type="http://schemas.openxmlformats.org/officeDocument/2006/relationships/customXml" Target="../ink/ink108.xml"/><Relationship Id="rId2" Type="http://schemas.openxmlformats.org/officeDocument/2006/relationships/image" Target="../media/image4100.png"/><Relationship Id="rId1" Type="http://schemas.openxmlformats.org/officeDocument/2006/relationships/slideLayout" Target="../slideLayouts/slideLayout7.xml"/><Relationship Id="rId6" Type="http://schemas.openxmlformats.org/officeDocument/2006/relationships/image" Target="../media/image372.png"/><Relationship Id="rId11" Type="http://schemas.openxmlformats.org/officeDocument/2006/relationships/customXml" Target="../ink/ink106.xml"/><Relationship Id="rId24" Type="http://schemas.openxmlformats.org/officeDocument/2006/relationships/image" Target="../media/image381.png"/><Relationship Id="rId32" Type="http://schemas.openxmlformats.org/officeDocument/2006/relationships/image" Target="../media/image385.png"/><Relationship Id="rId15" Type="http://schemas.openxmlformats.org/officeDocument/2006/relationships/customXml" Target="../ink/ink107.xml"/><Relationship Id="rId10" Type="http://schemas.openxmlformats.org/officeDocument/2006/relationships/image" Target="../media/image374.png"/><Relationship Id="rId31" Type="http://schemas.openxmlformats.org/officeDocument/2006/relationships/customXml" Target="../ink/ink110.xml"/><Relationship Id="rId14" Type="http://schemas.openxmlformats.org/officeDocument/2006/relationships/image" Target="../media/image376.png"/><Relationship Id="rId27" Type="http://schemas.openxmlformats.org/officeDocument/2006/relationships/customXml" Target="../ink/ink109.xml"/><Relationship Id="rId30" Type="http://schemas.openxmlformats.org/officeDocument/2006/relationships/image" Target="../media/image384.png"/></Relationships>
</file>

<file path=ppt/slides/_rels/slide8.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customXml" Target="../ink/ink114.xml"/><Relationship Id="rId3" Type="http://schemas.openxmlformats.org/officeDocument/2006/relationships/customXml" Target="../ink/ink111.xml"/><Relationship Id="rId34" Type="http://schemas.openxmlformats.org/officeDocument/2006/relationships/image" Target="../media/image409.png"/><Relationship Id="rId7" Type="http://schemas.openxmlformats.org/officeDocument/2006/relationships/customXml" Target="../ink/ink112.xml"/><Relationship Id="rId12" Type="http://schemas.openxmlformats.org/officeDocument/2006/relationships/image" Target="../media/image398.png"/><Relationship Id="rId17" Type="http://schemas.openxmlformats.org/officeDocument/2006/relationships/customXml" Target="../ink/ink116.xml"/><Relationship Id="rId2" Type="http://schemas.openxmlformats.org/officeDocument/2006/relationships/image" Target="../media/image564.png"/><Relationship Id="rId16" Type="http://schemas.openxmlformats.org/officeDocument/2006/relationships/image" Target="../media/image9.png"/><Relationship Id="rId29" Type="http://schemas.openxmlformats.org/officeDocument/2006/relationships/customXml" Target="../ink/ink117.xml"/><Relationship Id="rId1" Type="http://schemas.openxmlformats.org/officeDocument/2006/relationships/slideLayout" Target="../slideLayouts/slideLayout7.xml"/><Relationship Id="rId6" Type="http://schemas.openxmlformats.org/officeDocument/2006/relationships/image" Target="../media/image395.png"/><Relationship Id="rId15" Type="http://schemas.openxmlformats.org/officeDocument/2006/relationships/customXml" Target="../ink/ink115.xml"/><Relationship Id="rId28" Type="http://schemas.openxmlformats.org/officeDocument/2006/relationships/image" Target="../media/image406.png"/><Relationship Id="rId36" Type="http://schemas.openxmlformats.org/officeDocument/2006/relationships/image" Target="../media/image410.png"/><Relationship Id="rId9" Type="http://schemas.openxmlformats.org/officeDocument/2006/relationships/customXml" Target="../ink/ink113.xml"/><Relationship Id="rId14" Type="http://schemas.openxmlformats.org/officeDocument/2006/relationships/image" Target="../media/image399.png"/><Relationship Id="rId35" Type="http://schemas.openxmlformats.org/officeDocument/2006/relationships/customXml" Target="../ink/ink118.xml"/></Relationships>
</file>

<file path=ppt/slides/_rels/slide9.xml.rels><?xml version="1.0" encoding="UTF-8" standalone="yes"?>
<Relationships xmlns="http://schemas.openxmlformats.org/package/2006/relationships"><Relationship Id="rId26" Type="http://schemas.openxmlformats.org/officeDocument/2006/relationships/image" Target="../media/image426.png"/><Relationship Id="rId3" Type="http://schemas.openxmlformats.org/officeDocument/2006/relationships/customXml" Target="../ink/ink119.xml"/><Relationship Id="rId17" Type="http://schemas.openxmlformats.org/officeDocument/2006/relationships/customXml" Target="../ink/ink121.xml"/><Relationship Id="rId2" Type="http://schemas.openxmlformats.org/officeDocument/2006/relationships/image" Target="../media/image710.png"/><Relationship Id="rId16" Type="http://schemas.openxmlformats.org/officeDocument/2006/relationships/image" Target="../media/image421.png"/><Relationship Id="rId1" Type="http://schemas.openxmlformats.org/officeDocument/2006/relationships/slideLayout" Target="../slideLayouts/slideLayout7.xml"/><Relationship Id="rId15" Type="http://schemas.openxmlformats.org/officeDocument/2006/relationships/customXml" Target="../ink/ink120.xml"/><Relationship Id="rId28" Type="http://schemas.openxmlformats.org/officeDocument/2006/relationships/image" Target="../media/image427.png"/><Relationship Id="rId14" Type="http://schemas.openxmlformats.org/officeDocument/2006/relationships/image" Target="../media/image420.png"/><Relationship Id="rId27" Type="http://schemas.openxmlformats.org/officeDocument/2006/relationships/customXml" Target="../ink/ink1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70664" y="2090057"/>
            <a:ext cx="4820194" cy="1015663"/>
          </a:xfrm>
          <a:prstGeom prst="rect">
            <a:avLst/>
          </a:prstGeom>
          <a:noFill/>
        </p:spPr>
        <p:txBody>
          <a:bodyPr wrap="square" rtlCol="1">
            <a:spAutoFit/>
          </a:bodyPr>
          <a:lstStyle/>
          <a:p>
            <a:pPr lvl="0" algn="ctr" fontAlgn="base">
              <a:spcBef>
                <a:spcPct val="20000"/>
              </a:spcBef>
              <a:spcAft>
                <a:spcPct val="0"/>
              </a:spcAft>
              <a:buClr>
                <a:srgbClr val="3333CC"/>
              </a:buClr>
            </a:pPr>
            <a:r>
              <a:rPr kumimoji="0" lang="en-US" altLang="ar-EG" sz="6000" b="0" i="0" u="none" strike="noStrike" kern="0" cap="none" spc="0" normalizeH="0" baseline="0" noProof="0" dirty="0">
                <a:ln>
                  <a:noFill/>
                </a:ln>
                <a:solidFill>
                  <a:srgbClr val="FF0000"/>
                </a:solidFill>
                <a:effectLst/>
                <a:uLnTx/>
                <a:uFillTx/>
                <a:latin typeface="Times New Roman"/>
                <a:ea typeface="+mn-ea"/>
                <a:cs typeface="+mn-cs"/>
              </a:rPr>
              <a:t>Chapter 2</a:t>
            </a:r>
            <a:endParaRPr kumimoji="0" lang="en-US" altLang="ar-EG" sz="4400" b="0" i="0" u="none" strike="noStrike" kern="0" cap="none" spc="0" normalizeH="0" baseline="0" noProof="0" dirty="0">
              <a:ln>
                <a:noFill/>
              </a:ln>
              <a:solidFill>
                <a:srgbClr val="000000"/>
              </a:solidFill>
              <a:effectLst/>
              <a:uLnTx/>
              <a:uFillTx/>
              <a:latin typeface="Times New Roman"/>
              <a:ea typeface="+mn-ea"/>
              <a:cs typeface="+mn-cs"/>
            </a:endParaRPr>
          </a:p>
        </p:txBody>
      </p:sp>
      <p:pic>
        <p:nvPicPr>
          <p:cNvPr id="6" name="Picture 5"/>
          <p:cNvPicPr>
            <a:picLocks noChangeAspect="1"/>
          </p:cNvPicPr>
          <p:nvPr/>
        </p:nvPicPr>
        <p:blipFill>
          <a:blip r:embed="rId3"/>
          <a:stretch>
            <a:fillRect/>
          </a:stretch>
        </p:blipFill>
        <p:spPr>
          <a:xfrm>
            <a:off x="3358661" y="3078089"/>
            <a:ext cx="5444200" cy="1280271"/>
          </a:xfrm>
          <a:prstGeom prst="rect">
            <a:avLst/>
          </a:prstGeom>
        </p:spPr>
      </p:pic>
      <p:sp>
        <p:nvSpPr>
          <p:cNvPr id="2" name="Slide Number Placeholder 1">
            <a:extLst>
              <a:ext uri="{FF2B5EF4-FFF2-40B4-BE49-F238E27FC236}">
                <a16:creationId xmlns:a16="http://schemas.microsoft.com/office/drawing/2014/main" id="{FE0AD013-7354-4DBC-B0B9-912B5DAE4CD0}"/>
              </a:ext>
            </a:extLst>
          </p:cNvPr>
          <p:cNvSpPr>
            <a:spLocks noGrp="1"/>
          </p:cNvSpPr>
          <p:nvPr>
            <p:ph type="sldNum" sz="quarter" idx="12"/>
          </p:nvPr>
        </p:nvSpPr>
        <p:spPr/>
        <p:txBody>
          <a:bodyPr/>
          <a:lstStyle/>
          <a:p>
            <a:fld id="{780CCC23-DD17-4F2D-8915-0B8929C7FF94}" type="slidenum">
              <a:rPr lang="ar-EG" smtClean="0"/>
              <a:t>1</a:t>
            </a:fld>
            <a:endParaRPr lang="ar-EG"/>
          </a:p>
        </p:txBody>
      </p:sp>
      <p:grpSp>
        <p:nvGrpSpPr>
          <p:cNvPr id="139" name="Group 138">
            <a:extLst>
              <a:ext uri="{FF2B5EF4-FFF2-40B4-BE49-F238E27FC236}">
                <a16:creationId xmlns:a16="http://schemas.microsoft.com/office/drawing/2014/main" id="{B2DC5EEB-55A2-49AC-AB90-A8A64BC41502}"/>
              </a:ext>
            </a:extLst>
          </p:cNvPr>
          <p:cNvGrpSpPr/>
          <p:nvPr/>
        </p:nvGrpSpPr>
        <p:grpSpPr>
          <a:xfrm>
            <a:off x="2116622" y="670941"/>
            <a:ext cx="8453520" cy="5335920"/>
            <a:chOff x="2116622" y="670941"/>
            <a:chExt cx="8453520" cy="5335920"/>
          </a:xfrm>
        </p:grpSpPr>
        <mc:AlternateContent xmlns:mc="http://schemas.openxmlformats.org/markup-compatibility/2006" xmlns:p14="http://schemas.microsoft.com/office/powerpoint/2010/main">
          <mc:Choice Requires="p14">
            <p:contentPart p14:bwMode="auto" r:id="rId4">
              <p14:nvContentPartPr>
                <p14:cNvPr id="40" name="Ink 39">
                  <a:extLst>
                    <a:ext uri="{FF2B5EF4-FFF2-40B4-BE49-F238E27FC236}">
                      <a16:creationId xmlns:a16="http://schemas.microsoft.com/office/drawing/2014/main" id="{CC7D7BB1-608C-45B1-AB92-FAA72D55F237}"/>
                    </a:ext>
                  </a:extLst>
                </p14:cNvPr>
                <p14:cNvContentPartPr/>
                <p14:nvPr/>
              </p14:nvContentPartPr>
              <p14:xfrm>
                <a:off x="3551222" y="1311741"/>
                <a:ext cx="12960" cy="24120"/>
              </p14:xfrm>
            </p:contentPart>
          </mc:Choice>
          <mc:Fallback xmlns="">
            <p:pic>
              <p:nvPicPr>
                <p:cNvPr id="40" name="Ink 39">
                  <a:extLst>
                    <a:ext uri="{FF2B5EF4-FFF2-40B4-BE49-F238E27FC236}">
                      <a16:creationId xmlns:a16="http://schemas.microsoft.com/office/drawing/2014/main" id="{CC7D7BB1-608C-45B1-AB92-FAA72D55F237}"/>
                    </a:ext>
                  </a:extLst>
                </p:cNvPr>
                <p:cNvPicPr/>
                <p:nvPr/>
              </p:nvPicPr>
              <p:blipFill>
                <a:blip r:embed="rId62"/>
                <a:stretch>
                  <a:fillRect/>
                </a:stretch>
              </p:blipFill>
              <p:spPr>
                <a:xfrm>
                  <a:off x="3542582" y="1303101"/>
                  <a:ext cx="30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4BEF57B3-357B-4E95-9607-0A98A11C827A}"/>
                    </a:ext>
                  </a:extLst>
                </p14:cNvPr>
                <p14:cNvContentPartPr/>
                <p14:nvPr/>
              </p14:nvContentPartPr>
              <p14:xfrm>
                <a:off x="4151702" y="1434861"/>
                <a:ext cx="14040" cy="12600"/>
              </p14:xfrm>
            </p:contentPart>
          </mc:Choice>
          <mc:Fallback xmlns="">
            <p:pic>
              <p:nvPicPr>
                <p:cNvPr id="41" name="Ink 40">
                  <a:extLst>
                    <a:ext uri="{FF2B5EF4-FFF2-40B4-BE49-F238E27FC236}">
                      <a16:creationId xmlns:a16="http://schemas.microsoft.com/office/drawing/2014/main" id="{4BEF57B3-357B-4E95-9607-0A98A11C827A}"/>
                    </a:ext>
                  </a:extLst>
                </p:cNvPr>
                <p:cNvPicPr/>
                <p:nvPr/>
              </p:nvPicPr>
              <p:blipFill>
                <a:blip r:embed="rId64"/>
                <a:stretch>
                  <a:fillRect/>
                </a:stretch>
              </p:blipFill>
              <p:spPr>
                <a:xfrm>
                  <a:off x="4142702" y="1426221"/>
                  <a:ext cx="31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99056B91-D2D0-49F0-A72D-D96C410C610F}"/>
                    </a:ext>
                  </a:extLst>
                </p14:cNvPr>
                <p14:cNvContentPartPr/>
                <p14:nvPr/>
              </p14:nvContentPartPr>
              <p14:xfrm>
                <a:off x="9475742" y="5793381"/>
                <a:ext cx="10080" cy="20880"/>
              </p14:xfrm>
            </p:contentPart>
          </mc:Choice>
          <mc:Fallback xmlns="">
            <p:pic>
              <p:nvPicPr>
                <p:cNvPr id="52" name="Ink 51">
                  <a:extLst>
                    <a:ext uri="{FF2B5EF4-FFF2-40B4-BE49-F238E27FC236}">
                      <a16:creationId xmlns:a16="http://schemas.microsoft.com/office/drawing/2014/main" id="{99056B91-D2D0-49F0-A72D-D96C410C610F}"/>
                    </a:ext>
                  </a:extLst>
                </p:cNvPr>
                <p:cNvPicPr/>
                <p:nvPr/>
              </p:nvPicPr>
              <p:blipFill>
                <a:blip r:embed="rId78"/>
                <a:stretch>
                  <a:fillRect/>
                </a:stretch>
              </p:blipFill>
              <p:spPr>
                <a:xfrm>
                  <a:off x="9467102" y="5784381"/>
                  <a:ext cx="27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4" name="Ink 93">
                  <a:extLst>
                    <a:ext uri="{FF2B5EF4-FFF2-40B4-BE49-F238E27FC236}">
                      <a16:creationId xmlns:a16="http://schemas.microsoft.com/office/drawing/2014/main" id="{B6E826C1-C9A1-44E2-9235-51DF12C3D6D2}"/>
                    </a:ext>
                  </a:extLst>
                </p14:cNvPr>
                <p14:cNvContentPartPr/>
                <p14:nvPr/>
              </p14:nvContentPartPr>
              <p14:xfrm>
                <a:off x="9527942" y="670941"/>
                <a:ext cx="18360" cy="16200"/>
              </p14:xfrm>
            </p:contentPart>
          </mc:Choice>
          <mc:Fallback xmlns="">
            <p:pic>
              <p:nvPicPr>
                <p:cNvPr id="94" name="Ink 93">
                  <a:extLst>
                    <a:ext uri="{FF2B5EF4-FFF2-40B4-BE49-F238E27FC236}">
                      <a16:creationId xmlns:a16="http://schemas.microsoft.com/office/drawing/2014/main" id="{B6E826C1-C9A1-44E2-9235-51DF12C3D6D2}"/>
                    </a:ext>
                  </a:extLst>
                </p:cNvPr>
                <p:cNvPicPr/>
                <p:nvPr/>
              </p:nvPicPr>
              <p:blipFill>
                <a:blip r:embed="rId144"/>
                <a:stretch>
                  <a:fillRect/>
                </a:stretch>
              </p:blipFill>
              <p:spPr>
                <a:xfrm>
                  <a:off x="9519302" y="662301"/>
                  <a:ext cx="36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Ink 96">
                  <a:extLst>
                    <a:ext uri="{FF2B5EF4-FFF2-40B4-BE49-F238E27FC236}">
                      <a16:creationId xmlns:a16="http://schemas.microsoft.com/office/drawing/2014/main" id="{3B42C697-FFAC-4DB6-90CF-4181073C57A0}"/>
                    </a:ext>
                  </a:extLst>
                </p14:cNvPr>
                <p14:cNvContentPartPr/>
                <p14:nvPr/>
              </p14:nvContentPartPr>
              <p14:xfrm>
                <a:off x="10063982" y="1167021"/>
                <a:ext cx="7200" cy="6480"/>
              </p14:xfrm>
            </p:contentPart>
          </mc:Choice>
          <mc:Fallback xmlns="">
            <p:pic>
              <p:nvPicPr>
                <p:cNvPr id="97" name="Ink 96">
                  <a:extLst>
                    <a:ext uri="{FF2B5EF4-FFF2-40B4-BE49-F238E27FC236}">
                      <a16:creationId xmlns:a16="http://schemas.microsoft.com/office/drawing/2014/main" id="{3B42C697-FFAC-4DB6-90CF-4181073C57A0}"/>
                    </a:ext>
                  </a:extLst>
                </p:cNvPr>
                <p:cNvPicPr/>
                <p:nvPr/>
              </p:nvPicPr>
              <p:blipFill>
                <a:blip r:embed="rId148"/>
                <a:stretch>
                  <a:fillRect/>
                </a:stretch>
              </p:blipFill>
              <p:spPr>
                <a:xfrm>
                  <a:off x="10055342" y="1158021"/>
                  <a:ext cx="24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1" name="Ink 100">
                  <a:extLst>
                    <a:ext uri="{FF2B5EF4-FFF2-40B4-BE49-F238E27FC236}">
                      <a16:creationId xmlns:a16="http://schemas.microsoft.com/office/drawing/2014/main" id="{9DC7FF79-A262-48E9-96D5-C85518765AE6}"/>
                    </a:ext>
                  </a:extLst>
                </p14:cNvPr>
                <p14:cNvContentPartPr/>
                <p14:nvPr/>
              </p14:nvContentPartPr>
              <p14:xfrm>
                <a:off x="9691022" y="2211021"/>
                <a:ext cx="62280" cy="56520"/>
              </p14:xfrm>
            </p:contentPart>
          </mc:Choice>
          <mc:Fallback xmlns="">
            <p:pic>
              <p:nvPicPr>
                <p:cNvPr id="101" name="Ink 100">
                  <a:extLst>
                    <a:ext uri="{FF2B5EF4-FFF2-40B4-BE49-F238E27FC236}">
                      <a16:creationId xmlns:a16="http://schemas.microsoft.com/office/drawing/2014/main" id="{9DC7FF79-A262-48E9-96D5-C85518765AE6}"/>
                    </a:ext>
                  </a:extLst>
                </p:cNvPr>
                <p:cNvPicPr/>
                <p:nvPr/>
              </p:nvPicPr>
              <p:blipFill>
                <a:blip r:embed="rId152"/>
                <a:stretch>
                  <a:fillRect/>
                </a:stretch>
              </p:blipFill>
              <p:spPr>
                <a:xfrm>
                  <a:off x="9682382" y="2202381"/>
                  <a:ext cx="79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4" name="Ink 103">
                  <a:extLst>
                    <a:ext uri="{FF2B5EF4-FFF2-40B4-BE49-F238E27FC236}">
                      <a16:creationId xmlns:a16="http://schemas.microsoft.com/office/drawing/2014/main" id="{9F6AE185-69AB-4EDB-89C5-5F23F9BCDF99}"/>
                    </a:ext>
                  </a:extLst>
                </p14:cNvPr>
                <p14:cNvContentPartPr/>
                <p14:nvPr/>
              </p14:nvContentPartPr>
              <p14:xfrm>
                <a:off x="9878942" y="6002901"/>
                <a:ext cx="5760" cy="3960"/>
              </p14:xfrm>
            </p:contentPart>
          </mc:Choice>
          <mc:Fallback xmlns="">
            <p:pic>
              <p:nvPicPr>
                <p:cNvPr id="104" name="Ink 103">
                  <a:extLst>
                    <a:ext uri="{FF2B5EF4-FFF2-40B4-BE49-F238E27FC236}">
                      <a16:creationId xmlns:a16="http://schemas.microsoft.com/office/drawing/2014/main" id="{9F6AE185-69AB-4EDB-89C5-5F23F9BCDF99}"/>
                    </a:ext>
                  </a:extLst>
                </p:cNvPr>
                <p:cNvPicPr/>
                <p:nvPr/>
              </p:nvPicPr>
              <p:blipFill>
                <a:blip r:embed="rId156"/>
                <a:stretch>
                  <a:fillRect/>
                </a:stretch>
              </p:blipFill>
              <p:spPr>
                <a:xfrm>
                  <a:off x="9870302" y="5993901"/>
                  <a:ext cx="234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1" name="Ink 110">
                  <a:extLst>
                    <a:ext uri="{FF2B5EF4-FFF2-40B4-BE49-F238E27FC236}">
                      <a16:creationId xmlns:a16="http://schemas.microsoft.com/office/drawing/2014/main" id="{4C133B18-B1E2-40CA-8B2F-944E8E801137}"/>
                    </a:ext>
                  </a:extLst>
                </p14:cNvPr>
                <p14:cNvContentPartPr/>
                <p14:nvPr/>
              </p14:nvContentPartPr>
              <p14:xfrm>
                <a:off x="7251662" y="5218461"/>
                <a:ext cx="2160" cy="12960"/>
              </p14:xfrm>
            </p:contentPart>
          </mc:Choice>
          <mc:Fallback xmlns="">
            <p:pic>
              <p:nvPicPr>
                <p:cNvPr id="111" name="Ink 110">
                  <a:extLst>
                    <a:ext uri="{FF2B5EF4-FFF2-40B4-BE49-F238E27FC236}">
                      <a16:creationId xmlns:a16="http://schemas.microsoft.com/office/drawing/2014/main" id="{4C133B18-B1E2-40CA-8B2F-944E8E801137}"/>
                    </a:ext>
                  </a:extLst>
                </p:cNvPr>
                <p:cNvPicPr/>
                <p:nvPr/>
              </p:nvPicPr>
              <p:blipFill>
                <a:blip r:embed="rId166"/>
                <a:stretch>
                  <a:fillRect/>
                </a:stretch>
              </p:blipFill>
              <p:spPr>
                <a:xfrm>
                  <a:off x="6877262" y="4836501"/>
                  <a:ext cx="1007640" cy="843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5" name="Ink 124">
                  <a:extLst>
                    <a:ext uri="{FF2B5EF4-FFF2-40B4-BE49-F238E27FC236}">
                      <a16:creationId xmlns:a16="http://schemas.microsoft.com/office/drawing/2014/main" id="{A29A443A-5D1E-4188-B3D1-A2C4BC8E7C37}"/>
                    </a:ext>
                  </a:extLst>
                </p14:cNvPr>
                <p14:cNvContentPartPr/>
                <p14:nvPr/>
              </p14:nvContentPartPr>
              <p14:xfrm>
                <a:off x="2116622" y="2364381"/>
                <a:ext cx="10080" cy="47880"/>
              </p14:xfrm>
            </p:contentPart>
          </mc:Choice>
          <mc:Fallback xmlns="">
            <p:pic>
              <p:nvPicPr>
                <p:cNvPr id="125" name="Ink 124">
                  <a:extLst>
                    <a:ext uri="{FF2B5EF4-FFF2-40B4-BE49-F238E27FC236}">
                      <a16:creationId xmlns:a16="http://schemas.microsoft.com/office/drawing/2014/main" id="{A29A443A-5D1E-4188-B3D1-A2C4BC8E7C37}"/>
                    </a:ext>
                  </a:extLst>
                </p:cNvPr>
                <p:cNvPicPr/>
                <p:nvPr/>
              </p:nvPicPr>
              <p:blipFill>
                <a:blip r:embed="rId188"/>
                <a:stretch>
                  <a:fillRect/>
                </a:stretch>
              </p:blipFill>
              <p:spPr>
                <a:xfrm>
                  <a:off x="2107982" y="2355381"/>
                  <a:ext cx="277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0" name="Ink 129">
                  <a:extLst>
                    <a:ext uri="{FF2B5EF4-FFF2-40B4-BE49-F238E27FC236}">
                      <a16:creationId xmlns:a16="http://schemas.microsoft.com/office/drawing/2014/main" id="{3D6A1B87-8537-43FC-933C-5378AAC8C5A4}"/>
                    </a:ext>
                  </a:extLst>
                </p14:cNvPr>
                <p14:cNvContentPartPr/>
                <p14:nvPr/>
              </p14:nvContentPartPr>
              <p14:xfrm>
                <a:off x="10519022" y="890181"/>
                <a:ext cx="51120" cy="66960"/>
              </p14:xfrm>
            </p:contentPart>
          </mc:Choice>
          <mc:Fallback xmlns="">
            <p:pic>
              <p:nvPicPr>
                <p:cNvPr id="130" name="Ink 129">
                  <a:extLst>
                    <a:ext uri="{FF2B5EF4-FFF2-40B4-BE49-F238E27FC236}">
                      <a16:creationId xmlns:a16="http://schemas.microsoft.com/office/drawing/2014/main" id="{3D6A1B87-8537-43FC-933C-5378AAC8C5A4}"/>
                    </a:ext>
                  </a:extLst>
                </p:cNvPr>
                <p:cNvPicPr/>
                <p:nvPr/>
              </p:nvPicPr>
              <p:blipFill>
                <a:blip r:embed="rId196"/>
                <a:stretch>
                  <a:fillRect/>
                </a:stretch>
              </p:blipFill>
              <p:spPr>
                <a:xfrm>
                  <a:off x="10510022" y="881181"/>
                  <a:ext cx="68760" cy="84600"/>
                </a:xfrm>
                <a:prstGeom prst="rect">
                  <a:avLst/>
                </a:prstGeom>
              </p:spPr>
            </p:pic>
          </mc:Fallback>
        </mc:AlternateContent>
      </p:grpSp>
    </p:spTree>
    <p:extLst>
      <p:ext uri="{BB962C8B-B14F-4D97-AF65-F5344CB8AC3E}">
        <p14:creationId xmlns:p14="http://schemas.microsoft.com/office/powerpoint/2010/main" val="251052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114704675"/>
                  </p:ext>
                </p:extLst>
              </p:nvPr>
            </p:nvGraphicFramePr>
            <p:xfrm>
              <a:off x="379827" y="430631"/>
              <a:ext cx="11352628" cy="5984237"/>
            </p:xfrm>
            <a:graphic>
              <a:graphicData uri="http://schemas.openxmlformats.org/drawingml/2006/table">
                <a:tbl>
                  <a:tblPr rtl="1" firstRow="1" bandRow="1">
                    <a:tableStyleId>{5940675A-B579-460E-94D1-54222C63F5DA}</a:tableStyleId>
                  </a:tblPr>
                  <a:tblGrid>
                    <a:gridCol w="1901191">
                      <a:extLst>
                        <a:ext uri="{9D8B030D-6E8A-4147-A177-3AD203B41FA5}">
                          <a16:colId xmlns:a16="http://schemas.microsoft.com/office/drawing/2014/main" val="2737399568"/>
                        </a:ext>
                      </a:extLst>
                    </a:gridCol>
                    <a:gridCol w="1081159">
                      <a:extLst>
                        <a:ext uri="{9D8B030D-6E8A-4147-A177-3AD203B41FA5}">
                          <a16:colId xmlns:a16="http://schemas.microsoft.com/office/drawing/2014/main" val="614608401"/>
                        </a:ext>
                      </a:extLst>
                    </a:gridCol>
                    <a:gridCol w="1111348">
                      <a:extLst>
                        <a:ext uri="{9D8B030D-6E8A-4147-A177-3AD203B41FA5}">
                          <a16:colId xmlns:a16="http://schemas.microsoft.com/office/drawing/2014/main" val="1075553762"/>
                        </a:ext>
                      </a:extLst>
                    </a:gridCol>
                    <a:gridCol w="1139483">
                      <a:extLst>
                        <a:ext uri="{9D8B030D-6E8A-4147-A177-3AD203B41FA5}">
                          <a16:colId xmlns:a16="http://schemas.microsoft.com/office/drawing/2014/main" val="516767978"/>
                        </a:ext>
                      </a:extLst>
                    </a:gridCol>
                    <a:gridCol w="1744394">
                      <a:extLst>
                        <a:ext uri="{9D8B030D-6E8A-4147-A177-3AD203B41FA5}">
                          <a16:colId xmlns:a16="http://schemas.microsoft.com/office/drawing/2014/main" val="1803476023"/>
                        </a:ext>
                      </a:extLst>
                    </a:gridCol>
                    <a:gridCol w="1730326">
                      <a:extLst>
                        <a:ext uri="{9D8B030D-6E8A-4147-A177-3AD203B41FA5}">
                          <a16:colId xmlns:a16="http://schemas.microsoft.com/office/drawing/2014/main" val="1500384334"/>
                        </a:ext>
                      </a:extLst>
                    </a:gridCol>
                    <a:gridCol w="2644727">
                      <a:extLst>
                        <a:ext uri="{9D8B030D-6E8A-4147-A177-3AD203B41FA5}">
                          <a16:colId xmlns:a16="http://schemas.microsoft.com/office/drawing/2014/main" val="258493550"/>
                        </a:ext>
                      </a:extLst>
                    </a:gridCol>
                  </a:tblGrid>
                  <a:tr h="947970">
                    <a:tc>
                      <a:txBody>
                        <a:bodyPr/>
                        <a:lstStyle/>
                        <a:p>
                          <a:pPr algn="ctr" rtl="1"/>
                          <a:r>
                            <a:rPr lang="en-US" sz="2400" b="1" dirty="0"/>
                            <a:t>Equation</a:t>
                          </a:r>
                          <a:endParaRPr lang="ar-EG" sz="2400" b="1" dirty="0"/>
                        </a:p>
                      </a:txBody>
                      <a:tcPr/>
                    </a:tc>
                    <a:tc>
                      <a:txBody>
                        <a:bodyPr/>
                        <a:lstStyle/>
                        <a:p>
                          <a:pPr algn="ctr" rtl="1"/>
                          <a:r>
                            <a:rPr lang="en-US" sz="2400" b="1" dirty="0"/>
                            <a:t>38400</a:t>
                          </a:r>
                          <a:endParaRPr lang="ar-EG" sz="2400" b="1" dirty="0"/>
                        </a:p>
                      </a:txBody>
                      <a:tcPr/>
                    </a:tc>
                    <a:tc>
                      <a:txBody>
                        <a:bodyPr/>
                        <a:lstStyle/>
                        <a:p>
                          <a:pPr algn="ctr" rtl="1"/>
                          <a:r>
                            <a:rPr lang="en-US" sz="2400" b="1" dirty="0"/>
                            <a:t>2400</a:t>
                          </a:r>
                          <a:endParaRPr lang="ar-EG" sz="2400" b="1" dirty="0"/>
                        </a:p>
                      </a:txBody>
                      <a:tcPr/>
                    </a:tc>
                    <a:tc>
                      <a:txBody>
                        <a:bodyPr/>
                        <a:lstStyle/>
                        <a:p>
                          <a:pPr algn="ctr" rtl="1"/>
                          <a:r>
                            <a:rPr lang="en-US" sz="2400" b="1" dirty="0"/>
                            <a:t>1200</a:t>
                          </a:r>
                          <a:endParaRPr lang="ar-EG" sz="2400" b="1" dirty="0"/>
                        </a:p>
                      </a:txBody>
                      <a:tcPr/>
                    </a:tc>
                    <a:tc>
                      <a:txBody>
                        <a:bodyPr/>
                        <a:lstStyle/>
                        <a:p>
                          <a:pPr algn="ctr" rtl="1"/>
                          <a:r>
                            <a:rPr lang="en-US" sz="2400" b="1" dirty="0"/>
                            <a:t>600</a:t>
                          </a:r>
                          <a:endParaRPr lang="ar-EG" sz="2400" b="1" dirty="0"/>
                        </a:p>
                      </a:txBody>
                      <a:tcPr/>
                    </a:tc>
                    <a:tc>
                      <a:txBody>
                        <a:bodyPr/>
                        <a:lstStyle/>
                        <a:p>
                          <a:pPr algn="ctr" rtl="1"/>
                          <a:r>
                            <a:rPr lang="en-US" sz="2400" b="1" dirty="0"/>
                            <a:t>300</a:t>
                          </a:r>
                          <a:endParaRPr lang="ar-EG" sz="2400" b="1" dirty="0"/>
                        </a:p>
                      </a:txBody>
                      <a:tcPr/>
                    </a:tc>
                    <a:tc>
                      <a:txBody>
                        <a:bodyPr/>
                        <a:lstStyle/>
                        <a:p>
                          <a:pPr algn="ctr" rtl="1"/>
                          <a:r>
                            <a:rPr lang="en-US" sz="2400" b="1" dirty="0"/>
                            <a:t>b</a:t>
                          </a:r>
                          <a:r>
                            <a:rPr lang="en-US" sz="2400" b="1" baseline="0" dirty="0"/>
                            <a:t> bps</a:t>
                          </a:r>
                          <a:endParaRPr lang="ar-EG" sz="2400" b="1" dirty="0"/>
                        </a:p>
                      </a:txBody>
                      <a:tcPr/>
                    </a:tc>
                    <a:extLst>
                      <a:ext uri="{0D108BD9-81ED-4DB2-BD59-A6C34878D82A}">
                        <a16:rowId xmlns:a16="http://schemas.microsoft.com/office/drawing/2014/main" val="871396145"/>
                      </a:ext>
                    </a:extLst>
                  </a:tr>
                  <a:tr h="1636221">
                    <a:tc>
                      <a:txBody>
                        <a:bodyPr/>
                        <a:lstStyle/>
                        <a:p>
                          <a:pPr algn="ctr" rtl="1"/>
                          <a:r>
                            <a:rPr lang="en-US" sz="2400" b="1" dirty="0"/>
                            <a:t>F * T = F *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𝒏</m:t>
                                  </m:r>
                                </m:num>
                                <m:den>
                                  <m:r>
                                    <a:rPr lang="en-US" sz="2400" b="1" i="1" smtClean="0">
                                      <a:latin typeface="Cambria Math" panose="02040503050406030204" pitchFamily="18" charset="0"/>
                                    </a:rPr>
                                    <m:t>𝒃</m:t>
                                  </m:r>
                                </m:den>
                              </m:f>
                            </m:oMath>
                          </a14:m>
                          <a:endParaRPr lang="ar-EG" sz="2400" b="1" dirty="0"/>
                        </a:p>
                      </a:txBody>
                      <a:tcPr/>
                    </a:tc>
                    <a:tc>
                      <a:txBody>
                        <a:bodyPr/>
                        <a:lstStyle/>
                        <a:p>
                          <a:pPr algn="ctr" rtl="1"/>
                          <a14:m>
                            <m:oMathPara xmlns:m="http://schemas.openxmlformats.org/officeDocument/2006/math">
                              <m:oMathParaPr>
                                <m:jc m:val="centerGroup"/>
                              </m:oMathParaPr>
                              <m:oMath xmlns:m="http://schemas.openxmlformats.org/officeDocument/2006/math">
                                <m:r>
                                  <a:rPr lang="ar-EG"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 </m:t>
                                </m:r>
                              </m:oMath>
                            </m:oMathPara>
                          </a14:m>
                          <a:endParaRPr lang="ar-EG" sz="2400" b="1" dirty="0"/>
                        </a:p>
                      </a:txBody>
                      <a:tcPr/>
                    </a:tc>
                    <a:tc>
                      <a:txBody>
                        <a:bodyPr/>
                        <a:lstStyle/>
                        <a:p>
                          <a:pPr algn="ctr" rtl="1"/>
                          <a:r>
                            <a:rPr lang="en-US" sz="2400" b="1" dirty="0"/>
                            <a:t>10</a:t>
                          </a:r>
                          <a:endParaRPr lang="ar-EG" sz="2400" b="1" dirty="0"/>
                        </a:p>
                      </a:txBody>
                      <a:tcPr/>
                    </a:tc>
                    <a:tc>
                      <a:txBody>
                        <a:bodyPr/>
                        <a:lstStyle/>
                        <a:p>
                          <a:pPr algn="ctr" rtl="1"/>
                          <a:r>
                            <a:rPr lang="en-US" sz="2400" b="1" dirty="0"/>
                            <a:t>20</a:t>
                          </a:r>
                          <a:endParaRPr lang="ar-EG" sz="2400" b="1" dirty="0"/>
                        </a:p>
                      </a:txBody>
                      <a:tcPr/>
                    </a:tc>
                    <a:tc>
                      <a:txBody>
                        <a:bodyPr/>
                        <a:lstStyle/>
                        <a:p>
                          <a:pPr algn="ctr" rtl="1"/>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𝟑𝟎𝟎𝟎</m:t>
                                  </m:r>
                                  <m:r>
                                    <a:rPr lang="ar-EG" sz="2400" b="1" i="1" smtClean="0">
                                      <a:latin typeface="Cambria Math" panose="02040503050406030204" pitchFamily="18" charset="0"/>
                                    </a:rPr>
                                    <m:t>∗</m:t>
                                  </m:r>
                                  <m:r>
                                    <a:rPr lang="ar-EG" sz="2400" b="1" i="1" smtClean="0">
                                      <a:latin typeface="Cambria Math" panose="02040503050406030204" pitchFamily="18" charset="0"/>
                                    </a:rPr>
                                    <m:t>𝟖</m:t>
                                  </m:r>
                                </m:num>
                                <m:den>
                                  <m:r>
                                    <a:rPr lang="ar-EG" sz="2400" b="1" i="1" smtClean="0">
                                      <a:latin typeface="Cambria Math" panose="02040503050406030204" pitchFamily="18" charset="0"/>
                                    </a:rPr>
                                    <m:t>𝟔𝟎𝟎</m:t>
                                  </m:r>
                                </m:den>
                              </m:f>
                            </m:oMath>
                          </a14:m>
                          <a:r>
                            <a:rPr lang="ar-EG" sz="2400" b="1" dirty="0"/>
                            <a:t> </a:t>
                          </a:r>
                          <a:r>
                            <a:rPr lang="en-US" sz="2400" b="1" dirty="0"/>
                            <a:t>=</a:t>
                          </a:r>
                          <a:r>
                            <a:rPr lang="en-US" sz="2400" b="1" baseline="0" dirty="0"/>
                            <a:t> 40</a:t>
                          </a:r>
                          <a:endParaRPr lang="ar-EG" sz="24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𝟑𝟎𝟎𝟎</m:t>
                                  </m:r>
                                  <m:r>
                                    <a:rPr lang="ar-EG" sz="2400" b="1" i="1" smtClean="0">
                                      <a:latin typeface="Cambria Math" panose="02040503050406030204" pitchFamily="18" charset="0"/>
                                    </a:rPr>
                                    <m:t>∗</m:t>
                                  </m:r>
                                  <m:r>
                                    <a:rPr lang="ar-EG" sz="2400" b="1" i="1" smtClean="0">
                                      <a:latin typeface="Cambria Math" panose="02040503050406030204" pitchFamily="18" charset="0"/>
                                    </a:rPr>
                                    <m:t>𝟖</m:t>
                                  </m:r>
                                </m:num>
                                <m:den>
                                  <m:r>
                                    <a:rPr lang="ar-EG" sz="2400" b="1" i="1" smtClean="0">
                                      <a:latin typeface="Cambria Math" panose="02040503050406030204" pitchFamily="18" charset="0"/>
                                    </a:rPr>
                                    <m:t>𝟑𝟎𝟎</m:t>
                                  </m:r>
                                </m:den>
                              </m:f>
                            </m:oMath>
                          </a14:m>
                          <a:r>
                            <a:rPr lang="ar-EG" sz="2400" b="1" dirty="0"/>
                            <a:t> </a:t>
                          </a:r>
                          <a:r>
                            <a:rPr lang="en-US" sz="2400" b="1" dirty="0"/>
                            <a:t>=</a:t>
                          </a:r>
                          <a:r>
                            <a:rPr lang="en-US" sz="2400" b="1" baseline="0" dirty="0"/>
                            <a:t> 80</a:t>
                          </a:r>
                          <a:endParaRPr lang="ar-EG" sz="2400" b="1" dirty="0"/>
                        </a:p>
                        <a:p>
                          <a:pPr algn="ctr" rtl="1"/>
                          <a:endParaRPr lang="ar-EG" sz="2400" b="1" dirty="0"/>
                        </a:p>
                      </a:txBody>
                      <a:tcPr/>
                    </a:tc>
                    <a:tc>
                      <a:txBody>
                        <a:bodyPr/>
                        <a:lstStyle/>
                        <a:p>
                          <a:pPr algn="ctr" rtl="1"/>
                          <a:r>
                            <a:rPr lang="en-US" sz="2400" b="1" dirty="0"/>
                            <a:t># of Harmonic passed</a:t>
                          </a:r>
                          <a:endParaRPr lang="ar-EG" sz="2400" b="1" dirty="0"/>
                        </a:p>
                      </a:txBody>
                      <a:tcPr/>
                    </a:tc>
                    <a:extLst>
                      <a:ext uri="{0D108BD9-81ED-4DB2-BD59-A6C34878D82A}">
                        <a16:rowId xmlns:a16="http://schemas.microsoft.com/office/drawing/2014/main" val="2644539174"/>
                      </a:ext>
                    </a:extLst>
                  </a:tr>
                  <a:tr h="1427700">
                    <a:tc>
                      <a:txBody>
                        <a:bodyPr/>
                        <a:lstStyle/>
                        <a:p>
                          <a:pPr algn="ctr" rtl="1"/>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𝒏</m:t>
                                    </m:r>
                                  </m:num>
                                  <m:den>
                                    <m:r>
                                      <a:rPr lang="en-US" sz="2400" b="1" i="1" smtClean="0">
                                        <a:latin typeface="Cambria Math" panose="02040503050406030204" pitchFamily="18" charset="0"/>
                                      </a:rPr>
                                      <m:t>𝒃</m:t>
                                    </m:r>
                                  </m:den>
                                </m:f>
                              </m:oMath>
                            </m:oMathPara>
                          </a14:m>
                          <a:endParaRPr lang="ar-EG" sz="2400" b="1" dirty="0"/>
                        </a:p>
                      </a:txBody>
                      <a:tcPr/>
                    </a:tc>
                    <a:tc>
                      <a:txBody>
                        <a:bodyPr/>
                        <a:lstStyle/>
                        <a:p>
                          <a:pPr algn="ctr" rtl="1"/>
                          <a:r>
                            <a:rPr lang="en-US" sz="2400" b="1" dirty="0"/>
                            <a:t>0.21</a:t>
                          </a:r>
                          <a:endParaRPr lang="ar-EG" sz="2400" b="1" dirty="0"/>
                        </a:p>
                      </a:txBody>
                      <a:tcPr/>
                    </a:tc>
                    <a:tc>
                      <a:txBody>
                        <a:bodyPr/>
                        <a:lstStyle/>
                        <a:p>
                          <a:pPr algn="ctr" rtl="1"/>
                          <a:r>
                            <a:rPr lang="en-US" sz="2400" b="1" dirty="0"/>
                            <a:t>3.33</a:t>
                          </a:r>
                          <a:endParaRPr lang="ar-EG" sz="2400" b="1" dirty="0"/>
                        </a:p>
                      </a:txBody>
                      <a:tcPr/>
                    </a:tc>
                    <a:tc>
                      <a:txBody>
                        <a:bodyPr/>
                        <a:lstStyle/>
                        <a:p>
                          <a:pPr algn="ctr" rtl="1"/>
                          <a:r>
                            <a:rPr lang="en-US" sz="2400" b="1" dirty="0"/>
                            <a:t>6.67</a:t>
                          </a:r>
                          <a:endParaRPr lang="ar-EG" sz="24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𝟖</m:t>
                                  </m:r>
                                  <m:r>
                                    <a:rPr lang="ar-EG" sz="2400" b="1" i="1" smtClean="0">
                                      <a:latin typeface="Cambria Math" panose="02040503050406030204" pitchFamily="18" charset="0"/>
                                    </a:rPr>
                                    <m:t>∗</m:t>
                                  </m:r>
                                  <m:sSup>
                                    <m:sSupPr>
                                      <m:ctrlPr>
                                        <a:rPr lang="ar-EG" sz="2400" b="1" i="1" smtClean="0">
                                          <a:latin typeface="Cambria Math" panose="02040503050406030204" pitchFamily="18" charset="0"/>
                                        </a:rPr>
                                      </m:ctrlPr>
                                    </m:sSupPr>
                                    <m:e>
                                      <m:r>
                                        <a:rPr lang="ar-EG" sz="2400" b="1" i="1" smtClean="0">
                                          <a:latin typeface="Cambria Math" panose="02040503050406030204" pitchFamily="18" charset="0"/>
                                        </a:rPr>
                                        <m:t>𝟏𝟎</m:t>
                                      </m:r>
                                    </m:e>
                                    <m:sup>
                                      <m:r>
                                        <a:rPr lang="ar-EG" sz="2400" b="1" i="1" smtClean="0">
                                          <a:latin typeface="Cambria Math" panose="02040503050406030204" pitchFamily="18" charset="0"/>
                                        </a:rPr>
                                        <m:t>𝟑</m:t>
                                      </m:r>
                                    </m:sup>
                                  </m:sSup>
                                </m:num>
                                <m:den>
                                  <m:r>
                                    <a:rPr lang="ar-EG" sz="2400" b="1" i="1" smtClean="0">
                                      <a:latin typeface="Cambria Math" panose="02040503050406030204" pitchFamily="18" charset="0"/>
                                    </a:rPr>
                                    <m:t>𝟔𝟎𝟎</m:t>
                                  </m:r>
                                </m:den>
                              </m:f>
                            </m:oMath>
                          </a14:m>
                          <a:r>
                            <a:rPr lang="ar-EG" sz="2400" b="1" dirty="0"/>
                            <a:t> </a:t>
                          </a:r>
                          <a:r>
                            <a:rPr lang="en-US" sz="2400" b="1" dirty="0"/>
                            <a:t>=</a:t>
                          </a:r>
                          <a:r>
                            <a:rPr lang="en-US" sz="2400" b="1" baseline="0" dirty="0"/>
                            <a:t> 13.33</a:t>
                          </a:r>
                          <a:endParaRPr lang="ar-EG" sz="2400" b="1" dirty="0"/>
                        </a:p>
                        <a:p>
                          <a:pPr algn="ctr" rtl="1"/>
                          <a:endParaRPr lang="ar-EG" sz="24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𝟖</m:t>
                                  </m:r>
                                  <m:r>
                                    <a:rPr lang="ar-EG" sz="2400" b="1" i="1" smtClean="0">
                                      <a:latin typeface="Cambria Math" panose="02040503050406030204" pitchFamily="18" charset="0"/>
                                    </a:rPr>
                                    <m:t>∗</m:t>
                                  </m:r>
                                  <m:sSup>
                                    <m:sSupPr>
                                      <m:ctrlPr>
                                        <a:rPr lang="ar-EG" sz="2400" b="1" i="1" smtClean="0">
                                          <a:latin typeface="Cambria Math" panose="02040503050406030204" pitchFamily="18" charset="0"/>
                                        </a:rPr>
                                      </m:ctrlPr>
                                    </m:sSupPr>
                                    <m:e>
                                      <m:r>
                                        <a:rPr lang="ar-EG" sz="2400" b="1" i="1" smtClean="0">
                                          <a:latin typeface="Cambria Math" panose="02040503050406030204" pitchFamily="18" charset="0"/>
                                        </a:rPr>
                                        <m:t>𝟏𝟎</m:t>
                                      </m:r>
                                    </m:e>
                                    <m:sup>
                                      <m:r>
                                        <a:rPr lang="ar-EG" sz="2400" b="1" i="1" smtClean="0">
                                          <a:latin typeface="Cambria Math" panose="02040503050406030204" pitchFamily="18" charset="0"/>
                                        </a:rPr>
                                        <m:t>𝟑</m:t>
                                      </m:r>
                                    </m:sup>
                                  </m:sSup>
                                </m:num>
                                <m:den>
                                  <m:r>
                                    <a:rPr lang="ar-EG" sz="2400" b="1" i="1" smtClean="0">
                                      <a:latin typeface="Cambria Math" panose="02040503050406030204" pitchFamily="18" charset="0"/>
                                    </a:rPr>
                                    <m:t>𝟑𝟎𝟎</m:t>
                                  </m:r>
                                </m:den>
                              </m:f>
                            </m:oMath>
                          </a14:m>
                          <a:r>
                            <a:rPr lang="ar-EG" sz="2400" b="1" dirty="0"/>
                            <a:t> </a:t>
                          </a:r>
                          <a:r>
                            <a:rPr lang="en-US" sz="2400" b="1" dirty="0"/>
                            <a:t>=</a:t>
                          </a:r>
                          <a:r>
                            <a:rPr lang="en-US" sz="2400" b="1" baseline="0" dirty="0"/>
                            <a:t> 26.67</a:t>
                          </a:r>
                          <a:endParaRPr lang="ar-EG" sz="2400" b="1" dirty="0"/>
                        </a:p>
                        <a:p>
                          <a:pPr algn="ctr" rtl="1"/>
                          <a:endParaRPr lang="ar-EG" sz="2400" b="1" dirty="0"/>
                        </a:p>
                      </a:txBody>
                      <a:tcPr/>
                    </a:tc>
                    <a:tc>
                      <a:txBody>
                        <a:bodyPr/>
                        <a:lstStyle/>
                        <a:p>
                          <a:pPr algn="ctr" rtl="1"/>
                          <a:r>
                            <a:rPr lang="en-US" sz="2400" b="1" dirty="0"/>
                            <a:t>T to send 8 bits in [m sec]</a:t>
                          </a:r>
                          <a:endParaRPr lang="ar-EG" sz="2400" b="1" dirty="0"/>
                        </a:p>
                      </a:txBody>
                      <a:tcPr/>
                    </a:tc>
                    <a:extLst>
                      <a:ext uri="{0D108BD9-81ED-4DB2-BD59-A6C34878D82A}">
                        <a16:rowId xmlns:a16="http://schemas.microsoft.com/office/drawing/2014/main" val="2966986401"/>
                      </a:ext>
                    </a:extLst>
                  </a:tr>
                  <a:tr h="1972346">
                    <a:tc>
                      <a:txBody>
                        <a:bodyPr/>
                        <a:lstStyle/>
                        <a:p>
                          <a:pPr algn="ctr" rtl="1"/>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𝑭</m:t>
                                  </m:r>
                                </m:e>
                                <m:sub>
                                  <m:r>
                                    <a:rPr lang="en-US" sz="2400" b="1" i="1" smtClean="0">
                                      <a:latin typeface="Cambria Math" panose="02040503050406030204" pitchFamily="18" charset="0"/>
                                    </a:rPr>
                                    <m:t>𝟎</m:t>
                                  </m:r>
                                </m:sub>
                              </m:sSub>
                            </m:oMath>
                          </a14:m>
                          <a:r>
                            <a:rPr lang="en-US" sz="2400" b="1" dirty="0"/>
                            <a:t>=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𝑻</m:t>
                                  </m:r>
                                </m:den>
                              </m:f>
                            </m:oMath>
                          </a14:m>
                          <a:r>
                            <a:rPr lang="en-US" sz="2400" b="1" dirty="0"/>
                            <a:t> =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𝒃</m:t>
                                  </m:r>
                                </m:num>
                                <m:den>
                                  <m:r>
                                    <a:rPr lang="en-US" sz="2400" b="1" i="1" smtClean="0">
                                      <a:latin typeface="Cambria Math" panose="02040503050406030204" pitchFamily="18" charset="0"/>
                                    </a:rPr>
                                    <m:t>𝒏</m:t>
                                  </m:r>
                                </m:den>
                              </m:f>
                            </m:oMath>
                          </a14:m>
                          <a:endParaRPr lang="ar-EG" sz="2400" b="1" dirty="0"/>
                        </a:p>
                      </a:txBody>
                      <a:tcPr/>
                    </a:tc>
                    <a:tc>
                      <a:txBody>
                        <a:bodyPr/>
                        <a:lstStyle/>
                        <a:p>
                          <a:pPr algn="ctr" rtl="1"/>
                          <a:r>
                            <a:rPr lang="en-US" sz="2400" b="1" dirty="0"/>
                            <a:t>4800</a:t>
                          </a:r>
                          <a:endParaRPr lang="ar-EG" sz="2400" b="1" dirty="0"/>
                        </a:p>
                      </a:txBody>
                      <a:tcPr/>
                    </a:tc>
                    <a:tc>
                      <a:txBody>
                        <a:bodyPr/>
                        <a:lstStyle/>
                        <a:p>
                          <a:pPr algn="ctr" rtl="1"/>
                          <a:r>
                            <a:rPr lang="en-US" sz="2400" b="1" dirty="0"/>
                            <a:t>300</a:t>
                          </a:r>
                          <a:endParaRPr lang="ar-EG" sz="2400" b="1" dirty="0"/>
                        </a:p>
                      </a:txBody>
                      <a:tcPr/>
                    </a:tc>
                    <a:tc>
                      <a:txBody>
                        <a:bodyPr/>
                        <a:lstStyle/>
                        <a:p>
                          <a:pPr algn="ctr" rtl="1"/>
                          <a:r>
                            <a:rPr lang="en-US" sz="2400" b="1" dirty="0"/>
                            <a:t>150</a:t>
                          </a:r>
                          <a:endParaRPr lang="ar-EG" sz="24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𝟔𝟎𝟎</m:t>
                                  </m:r>
                                </m:num>
                                <m:den>
                                  <m:r>
                                    <a:rPr lang="ar-EG" sz="2400" b="1" i="1" smtClean="0">
                                      <a:latin typeface="Cambria Math" panose="02040503050406030204" pitchFamily="18" charset="0"/>
                                    </a:rPr>
                                    <m:t>𝟖</m:t>
                                  </m:r>
                                </m:den>
                              </m:f>
                            </m:oMath>
                          </a14:m>
                          <a:r>
                            <a:rPr lang="ar-EG" sz="2400" b="1" dirty="0"/>
                            <a:t> </a:t>
                          </a:r>
                          <a:r>
                            <a:rPr lang="en-US" sz="2400" b="1" dirty="0"/>
                            <a:t>=</a:t>
                          </a:r>
                          <a:r>
                            <a:rPr lang="en-US" sz="2400" b="1" baseline="0" dirty="0"/>
                            <a:t> 75</a:t>
                          </a:r>
                          <a:endParaRPr lang="ar-EG" sz="2400" b="1" dirty="0"/>
                        </a:p>
                        <a:p>
                          <a:pPr algn="ctr" rtl="1"/>
                          <a:endParaRPr lang="ar-EG" sz="24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ar-EG" sz="2400" b="1" i="1" smtClean="0">
                                      <a:latin typeface="Cambria Math" panose="02040503050406030204" pitchFamily="18" charset="0"/>
                                    </a:rPr>
                                  </m:ctrlPr>
                                </m:fPr>
                                <m:num>
                                  <m:r>
                                    <a:rPr lang="ar-EG" sz="2400" b="1" i="1" smtClean="0">
                                      <a:latin typeface="Cambria Math" panose="02040503050406030204" pitchFamily="18" charset="0"/>
                                    </a:rPr>
                                    <m:t>𝟑𝟎𝟎</m:t>
                                  </m:r>
                                </m:num>
                                <m:den>
                                  <m:r>
                                    <a:rPr lang="ar-EG" sz="2400" b="1" i="1" smtClean="0">
                                      <a:latin typeface="Cambria Math" panose="02040503050406030204" pitchFamily="18" charset="0"/>
                                    </a:rPr>
                                    <m:t>𝟖</m:t>
                                  </m:r>
                                </m:den>
                              </m:f>
                            </m:oMath>
                          </a14:m>
                          <a:r>
                            <a:rPr lang="ar-EG" sz="2400" b="1" dirty="0"/>
                            <a:t> </a:t>
                          </a:r>
                          <a:r>
                            <a:rPr lang="en-US" sz="2400" b="1" dirty="0"/>
                            <a:t>=</a:t>
                          </a:r>
                          <a:r>
                            <a:rPr lang="en-US" sz="2400" b="1" baseline="0" dirty="0"/>
                            <a:t> 37.5</a:t>
                          </a:r>
                          <a:endParaRPr lang="ar-EG" sz="2400" b="1" dirty="0"/>
                        </a:p>
                        <a:p>
                          <a:pPr marL="0" marR="0" lvl="0" indent="0" algn="ctr" defTabSz="914400" rtl="1" eaLnBrk="1" fontAlgn="auto" latinLnBrk="0" hangingPunct="1">
                            <a:lnSpc>
                              <a:spcPct val="100000"/>
                            </a:lnSpc>
                            <a:spcBef>
                              <a:spcPts val="0"/>
                            </a:spcBef>
                            <a:spcAft>
                              <a:spcPts val="0"/>
                            </a:spcAft>
                            <a:buClrTx/>
                            <a:buSzTx/>
                            <a:buFontTx/>
                            <a:buNone/>
                            <a:tabLst/>
                            <a:defRPr/>
                          </a:pPr>
                          <a:endParaRPr lang="ar-EG" sz="2400" b="1" dirty="0"/>
                        </a:p>
                        <a:p>
                          <a:pPr algn="ctr" rtl="1"/>
                          <a:endParaRPr lang="ar-EG" sz="2400" b="1" dirty="0"/>
                        </a:p>
                      </a:txBody>
                      <a:tcPr/>
                    </a:tc>
                    <a:tc>
                      <a:txBody>
                        <a:bodyPr/>
                        <a:lstStyle/>
                        <a:p>
                          <a:pPr algn="ctr" rtl="1"/>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𝑭</m:t>
                                  </m:r>
                                </m:e>
                                <m:sub>
                                  <m:r>
                                    <a:rPr lang="en-US" sz="2400" b="1" i="1" smtClean="0">
                                      <a:latin typeface="Cambria Math" panose="02040503050406030204" pitchFamily="18" charset="0"/>
                                    </a:rPr>
                                    <m:t>𝟎</m:t>
                                  </m:r>
                                </m:sub>
                              </m:sSub>
                              <m:r>
                                <a:rPr lang="en-US" sz="2400" b="1" i="1" smtClean="0">
                                  <a:latin typeface="Cambria Math" panose="02040503050406030204" pitchFamily="18" charset="0"/>
                                </a:rPr>
                                <m:t> </m:t>
                              </m:r>
                            </m:oMath>
                          </a14:m>
                          <a:r>
                            <a:rPr lang="en-US" sz="2400" b="1" dirty="0"/>
                            <a:t>Frequency of the 1’s harmonic (Hz)</a:t>
                          </a:r>
                          <a:r>
                            <a:rPr lang="en-US" sz="2400" b="1" baseline="0" dirty="0"/>
                            <a:t> </a:t>
                          </a:r>
                          <a:endParaRPr lang="ar-EG" sz="2400" b="1" dirty="0"/>
                        </a:p>
                      </a:txBody>
                      <a:tcPr/>
                    </a:tc>
                    <a:extLst>
                      <a:ext uri="{0D108BD9-81ED-4DB2-BD59-A6C34878D82A}">
                        <a16:rowId xmlns:a16="http://schemas.microsoft.com/office/drawing/2014/main" val="459722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114704675"/>
                  </p:ext>
                </p:extLst>
              </p:nvPr>
            </p:nvGraphicFramePr>
            <p:xfrm>
              <a:off x="379827" y="430631"/>
              <a:ext cx="11352628" cy="5984237"/>
            </p:xfrm>
            <a:graphic>
              <a:graphicData uri="http://schemas.openxmlformats.org/drawingml/2006/table">
                <a:tbl>
                  <a:tblPr rtl="1" firstRow="1" bandRow="1">
                    <a:tableStyleId>{5940675A-B579-460E-94D1-54222C63F5DA}</a:tableStyleId>
                  </a:tblPr>
                  <a:tblGrid>
                    <a:gridCol w="1901191">
                      <a:extLst>
                        <a:ext uri="{9D8B030D-6E8A-4147-A177-3AD203B41FA5}">
                          <a16:colId xmlns:a16="http://schemas.microsoft.com/office/drawing/2014/main" val="2737399568"/>
                        </a:ext>
                      </a:extLst>
                    </a:gridCol>
                    <a:gridCol w="1081159">
                      <a:extLst>
                        <a:ext uri="{9D8B030D-6E8A-4147-A177-3AD203B41FA5}">
                          <a16:colId xmlns:a16="http://schemas.microsoft.com/office/drawing/2014/main" val="614608401"/>
                        </a:ext>
                      </a:extLst>
                    </a:gridCol>
                    <a:gridCol w="1111348">
                      <a:extLst>
                        <a:ext uri="{9D8B030D-6E8A-4147-A177-3AD203B41FA5}">
                          <a16:colId xmlns:a16="http://schemas.microsoft.com/office/drawing/2014/main" val="1075553762"/>
                        </a:ext>
                      </a:extLst>
                    </a:gridCol>
                    <a:gridCol w="1139483">
                      <a:extLst>
                        <a:ext uri="{9D8B030D-6E8A-4147-A177-3AD203B41FA5}">
                          <a16:colId xmlns:a16="http://schemas.microsoft.com/office/drawing/2014/main" val="516767978"/>
                        </a:ext>
                      </a:extLst>
                    </a:gridCol>
                    <a:gridCol w="1744394">
                      <a:extLst>
                        <a:ext uri="{9D8B030D-6E8A-4147-A177-3AD203B41FA5}">
                          <a16:colId xmlns:a16="http://schemas.microsoft.com/office/drawing/2014/main" val="1803476023"/>
                        </a:ext>
                      </a:extLst>
                    </a:gridCol>
                    <a:gridCol w="1730326">
                      <a:extLst>
                        <a:ext uri="{9D8B030D-6E8A-4147-A177-3AD203B41FA5}">
                          <a16:colId xmlns:a16="http://schemas.microsoft.com/office/drawing/2014/main" val="1500384334"/>
                        </a:ext>
                      </a:extLst>
                    </a:gridCol>
                    <a:gridCol w="2644727">
                      <a:extLst>
                        <a:ext uri="{9D8B030D-6E8A-4147-A177-3AD203B41FA5}">
                          <a16:colId xmlns:a16="http://schemas.microsoft.com/office/drawing/2014/main" val="258493550"/>
                        </a:ext>
                      </a:extLst>
                    </a:gridCol>
                  </a:tblGrid>
                  <a:tr h="947970">
                    <a:tc>
                      <a:txBody>
                        <a:bodyPr/>
                        <a:lstStyle/>
                        <a:p>
                          <a:pPr algn="ctr" rtl="1"/>
                          <a:r>
                            <a:rPr lang="en-US" sz="2400" b="1" dirty="0" smtClean="0"/>
                            <a:t>Equation</a:t>
                          </a:r>
                          <a:endParaRPr lang="ar-EG" sz="2400" b="1" dirty="0"/>
                        </a:p>
                      </a:txBody>
                      <a:tcPr/>
                    </a:tc>
                    <a:tc>
                      <a:txBody>
                        <a:bodyPr/>
                        <a:lstStyle/>
                        <a:p>
                          <a:pPr algn="ctr" rtl="1"/>
                          <a:r>
                            <a:rPr lang="en-US" sz="2400" b="1" dirty="0" smtClean="0"/>
                            <a:t>38400</a:t>
                          </a:r>
                          <a:endParaRPr lang="ar-EG" sz="2400" b="1" dirty="0"/>
                        </a:p>
                      </a:txBody>
                      <a:tcPr/>
                    </a:tc>
                    <a:tc>
                      <a:txBody>
                        <a:bodyPr/>
                        <a:lstStyle/>
                        <a:p>
                          <a:pPr algn="ctr" rtl="1"/>
                          <a:r>
                            <a:rPr lang="en-US" sz="2400" b="1" dirty="0" smtClean="0"/>
                            <a:t>2400</a:t>
                          </a:r>
                          <a:endParaRPr lang="ar-EG" sz="2400" b="1" dirty="0"/>
                        </a:p>
                      </a:txBody>
                      <a:tcPr/>
                    </a:tc>
                    <a:tc>
                      <a:txBody>
                        <a:bodyPr/>
                        <a:lstStyle/>
                        <a:p>
                          <a:pPr algn="ctr" rtl="1"/>
                          <a:r>
                            <a:rPr lang="en-US" sz="2400" b="1" dirty="0" smtClean="0"/>
                            <a:t>1200</a:t>
                          </a:r>
                          <a:endParaRPr lang="ar-EG" sz="2400" b="1" dirty="0"/>
                        </a:p>
                      </a:txBody>
                      <a:tcPr/>
                    </a:tc>
                    <a:tc>
                      <a:txBody>
                        <a:bodyPr/>
                        <a:lstStyle/>
                        <a:p>
                          <a:pPr algn="ctr" rtl="1"/>
                          <a:r>
                            <a:rPr lang="en-US" sz="2400" b="1" dirty="0" smtClean="0"/>
                            <a:t>600</a:t>
                          </a:r>
                          <a:endParaRPr lang="ar-EG" sz="2400" b="1" dirty="0"/>
                        </a:p>
                      </a:txBody>
                      <a:tcPr/>
                    </a:tc>
                    <a:tc>
                      <a:txBody>
                        <a:bodyPr/>
                        <a:lstStyle/>
                        <a:p>
                          <a:pPr algn="ctr" rtl="1"/>
                          <a:r>
                            <a:rPr lang="en-US" sz="2400" b="1" dirty="0" smtClean="0"/>
                            <a:t>300</a:t>
                          </a:r>
                          <a:endParaRPr lang="ar-EG" sz="2400" b="1" dirty="0"/>
                        </a:p>
                      </a:txBody>
                      <a:tcPr/>
                    </a:tc>
                    <a:tc>
                      <a:txBody>
                        <a:bodyPr/>
                        <a:lstStyle/>
                        <a:p>
                          <a:pPr algn="ctr" rtl="1"/>
                          <a:r>
                            <a:rPr lang="en-US" sz="2400" b="1" dirty="0" smtClean="0"/>
                            <a:t>b</a:t>
                          </a:r>
                          <a:r>
                            <a:rPr lang="en-US" sz="2400" b="1" baseline="0" dirty="0" smtClean="0"/>
                            <a:t> bps</a:t>
                          </a:r>
                          <a:endParaRPr lang="ar-EG" sz="2400" b="1" dirty="0"/>
                        </a:p>
                      </a:txBody>
                      <a:tcPr/>
                    </a:tc>
                    <a:extLst>
                      <a:ext uri="{0D108BD9-81ED-4DB2-BD59-A6C34878D82A}">
                        <a16:rowId xmlns:a16="http://schemas.microsoft.com/office/drawing/2014/main" val="871396145"/>
                      </a:ext>
                    </a:extLst>
                  </a:tr>
                  <a:tr h="1636221">
                    <a:tc>
                      <a:txBody>
                        <a:bodyPr/>
                        <a:lstStyle/>
                        <a:p>
                          <a:endParaRPr lang="ar-EG"/>
                        </a:p>
                      </a:txBody>
                      <a:tcPr>
                        <a:blipFill>
                          <a:blip r:embed="rId2"/>
                          <a:stretch>
                            <a:fillRect l="-321" t="-60821" r="-497756" b="-209328"/>
                          </a:stretch>
                        </a:blipFill>
                      </a:tcPr>
                    </a:tc>
                    <a:tc>
                      <a:txBody>
                        <a:bodyPr/>
                        <a:lstStyle/>
                        <a:p>
                          <a:endParaRPr lang="ar-EG"/>
                        </a:p>
                      </a:txBody>
                      <a:tcPr>
                        <a:blipFill>
                          <a:blip r:embed="rId2"/>
                          <a:stretch>
                            <a:fillRect l="-176836" t="-60821" r="-777401" b="-209328"/>
                          </a:stretch>
                        </a:blipFill>
                      </a:tcPr>
                    </a:tc>
                    <a:tc>
                      <a:txBody>
                        <a:bodyPr/>
                        <a:lstStyle/>
                        <a:p>
                          <a:pPr algn="ctr" rtl="1"/>
                          <a:r>
                            <a:rPr lang="en-US" sz="2400" b="1" dirty="0" smtClean="0"/>
                            <a:t>10</a:t>
                          </a:r>
                          <a:endParaRPr lang="ar-EG" sz="2400" b="1" dirty="0"/>
                        </a:p>
                      </a:txBody>
                      <a:tcPr/>
                    </a:tc>
                    <a:tc>
                      <a:txBody>
                        <a:bodyPr/>
                        <a:lstStyle/>
                        <a:p>
                          <a:pPr algn="ctr" rtl="1"/>
                          <a:r>
                            <a:rPr lang="en-US" sz="2400" b="1" dirty="0" smtClean="0"/>
                            <a:t>20</a:t>
                          </a:r>
                          <a:endParaRPr lang="ar-EG" sz="2400" b="1" dirty="0"/>
                        </a:p>
                      </a:txBody>
                      <a:tcPr/>
                    </a:tc>
                    <a:tc>
                      <a:txBody>
                        <a:bodyPr/>
                        <a:lstStyle/>
                        <a:p>
                          <a:endParaRPr lang="ar-EG"/>
                        </a:p>
                      </a:txBody>
                      <a:tcPr>
                        <a:blipFill>
                          <a:blip r:embed="rId2"/>
                          <a:stretch>
                            <a:fillRect l="-300699" t="-60821" r="-251748" b="-209328"/>
                          </a:stretch>
                        </a:blipFill>
                      </a:tcPr>
                    </a:tc>
                    <a:tc>
                      <a:txBody>
                        <a:bodyPr/>
                        <a:lstStyle/>
                        <a:p>
                          <a:endParaRPr lang="ar-EG"/>
                        </a:p>
                      </a:txBody>
                      <a:tcPr>
                        <a:blipFill>
                          <a:blip r:embed="rId2"/>
                          <a:stretch>
                            <a:fillRect l="-403521" t="-60821" r="-153521" b="-209328"/>
                          </a:stretch>
                        </a:blipFill>
                      </a:tcPr>
                    </a:tc>
                    <a:tc>
                      <a:txBody>
                        <a:bodyPr/>
                        <a:lstStyle/>
                        <a:p>
                          <a:pPr algn="ctr" rtl="1"/>
                          <a:r>
                            <a:rPr lang="en-US" sz="2400" b="1" dirty="0" smtClean="0"/>
                            <a:t># of Harmonic passed</a:t>
                          </a:r>
                          <a:endParaRPr lang="ar-EG" sz="2400" b="1" dirty="0"/>
                        </a:p>
                      </a:txBody>
                      <a:tcPr/>
                    </a:tc>
                    <a:extLst>
                      <a:ext uri="{0D108BD9-81ED-4DB2-BD59-A6C34878D82A}">
                        <a16:rowId xmlns:a16="http://schemas.microsoft.com/office/drawing/2014/main" val="2644539174"/>
                      </a:ext>
                    </a:extLst>
                  </a:tr>
                  <a:tr h="1427700">
                    <a:tc>
                      <a:txBody>
                        <a:bodyPr/>
                        <a:lstStyle/>
                        <a:p>
                          <a:endParaRPr lang="ar-EG"/>
                        </a:p>
                      </a:txBody>
                      <a:tcPr>
                        <a:blipFill>
                          <a:blip r:embed="rId2"/>
                          <a:stretch>
                            <a:fillRect l="-321" t="-183404" r="-497756" b="-138723"/>
                          </a:stretch>
                        </a:blipFill>
                      </a:tcPr>
                    </a:tc>
                    <a:tc>
                      <a:txBody>
                        <a:bodyPr/>
                        <a:lstStyle/>
                        <a:p>
                          <a:pPr algn="ctr" rtl="1"/>
                          <a:r>
                            <a:rPr lang="en-US" sz="2400" b="1" dirty="0" smtClean="0"/>
                            <a:t>0.21</a:t>
                          </a:r>
                          <a:endParaRPr lang="ar-EG" sz="2400" b="1" dirty="0"/>
                        </a:p>
                      </a:txBody>
                      <a:tcPr/>
                    </a:tc>
                    <a:tc>
                      <a:txBody>
                        <a:bodyPr/>
                        <a:lstStyle/>
                        <a:p>
                          <a:pPr algn="ctr" rtl="1"/>
                          <a:r>
                            <a:rPr lang="en-US" sz="2400" b="1" dirty="0" smtClean="0"/>
                            <a:t>3.33</a:t>
                          </a:r>
                          <a:endParaRPr lang="ar-EG" sz="2400" b="1" dirty="0"/>
                        </a:p>
                      </a:txBody>
                      <a:tcPr/>
                    </a:tc>
                    <a:tc>
                      <a:txBody>
                        <a:bodyPr/>
                        <a:lstStyle/>
                        <a:p>
                          <a:pPr algn="ctr" rtl="1"/>
                          <a:r>
                            <a:rPr lang="en-US" sz="2400" b="1" dirty="0" smtClean="0"/>
                            <a:t>6.67</a:t>
                          </a:r>
                          <a:endParaRPr lang="ar-EG" sz="2400" b="1" dirty="0"/>
                        </a:p>
                      </a:txBody>
                      <a:tcPr/>
                    </a:tc>
                    <a:tc>
                      <a:txBody>
                        <a:bodyPr/>
                        <a:lstStyle/>
                        <a:p>
                          <a:endParaRPr lang="ar-EG"/>
                        </a:p>
                      </a:txBody>
                      <a:tcPr>
                        <a:blipFill>
                          <a:blip r:embed="rId2"/>
                          <a:stretch>
                            <a:fillRect l="-300699" t="-183404" r="-251748" b="-138723"/>
                          </a:stretch>
                        </a:blipFill>
                      </a:tcPr>
                    </a:tc>
                    <a:tc>
                      <a:txBody>
                        <a:bodyPr/>
                        <a:lstStyle/>
                        <a:p>
                          <a:endParaRPr lang="ar-EG"/>
                        </a:p>
                      </a:txBody>
                      <a:tcPr>
                        <a:blipFill>
                          <a:blip r:embed="rId2"/>
                          <a:stretch>
                            <a:fillRect l="-403521" t="-183404" r="-153521" b="-138723"/>
                          </a:stretch>
                        </a:blipFill>
                      </a:tcPr>
                    </a:tc>
                    <a:tc>
                      <a:txBody>
                        <a:bodyPr/>
                        <a:lstStyle/>
                        <a:p>
                          <a:pPr algn="ctr" rtl="1"/>
                          <a:r>
                            <a:rPr lang="en-US" sz="2400" b="1" dirty="0" smtClean="0"/>
                            <a:t>T to send 8 bits in [m sec]</a:t>
                          </a:r>
                          <a:endParaRPr lang="ar-EG" sz="2400" b="1" dirty="0"/>
                        </a:p>
                      </a:txBody>
                      <a:tcPr/>
                    </a:tc>
                    <a:extLst>
                      <a:ext uri="{0D108BD9-81ED-4DB2-BD59-A6C34878D82A}">
                        <a16:rowId xmlns:a16="http://schemas.microsoft.com/office/drawing/2014/main" val="2966986401"/>
                      </a:ext>
                    </a:extLst>
                  </a:tr>
                  <a:tr h="1972346">
                    <a:tc>
                      <a:txBody>
                        <a:bodyPr/>
                        <a:lstStyle/>
                        <a:p>
                          <a:endParaRPr lang="ar-EG"/>
                        </a:p>
                      </a:txBody>
                      <a:tcPr>
                        <a:blipFill>
                          <a:blip r:embed="rId2"/>
                          <a:stretch>
                            <a:fillRect l="-321" t="-205556" r="-497756" b="-617"/>
                          </a:stretch>
                        </a:blipFill>
                      </a:tcPr>
                    </a:tc>
                    <a:tc>
                      <a:txBody>
                        <a:bodyPr/>
                        <a:lstStyle/>
                        <a:p>
                          <a:pPr algn="ctr" rtl="1"/>
                          <a:r>
                            <a:rPr lang="en-US" sz="2400" b="1" dirty="0" smtClean="0"/>
                            <a:t>4800</a:t>
                          </a:r>
                          <a:endParaRPr lang="ar-EG" sz="2400" b="1" dirty="0"/>
                        </a:p>
                      </a:txBody>
                      <a:tcPr/>
                    </a:tc>
                    <a:tc>
                      <a:txBody>
                        <a:bodyPr/>
                        <a:lstStyle/>
                        <a:p>
                          <a:pPr algn="ctr" rtl="1"/>
                          <a:r>
                            <a:rPr lang="en-US" sz="2400" b="1" dirty="0" smtClean="0"/>
                            <a:t>300</a:t>
                          </a:r>
                          <a:endParaRPr lang="ar-EG" sz="2400" b="1" dirty="0"/>
                        </a:p>
                      </a:txBody>
                      <a:tcPr/>
                    </a:tc>
                    <a:tc>
                      <a:txBody>
                        <a:bodyPr/>
                        <a:lstStyle/>
                        <a:p>
                          <a:pPr algn="ctr" rtl="1"/>
                          <a:r>
                            <a:rPr lang="en-US" sz="2400" b="1" dirty="0" smtClean="0"/>
                            <a:t>150</a:t>
                          </a:r>
                          <a:endParaRPr lang="ar-EG" sz="2400" b="1" dirty="0"/>
                        </a:p>
                      </a:txBody>
                      <a:tcPr/>
                    </a:tc>
                    <a:tc>
                      <a:txBody>
                        <a:bodyPr/>
                        <a:lstStyle/>
                        <a:p>
                          <a:endParaRPr lang="ar-EG"/>
                        </a:p>
                      </a:txBody>
                      <a:tcPr>
                        <a:blipFill>
                          <a:blip r:embed="rId2"/>
                          <a:stretch>
                            <a:fillRect l="-300699" t="-205556" r="-251748" b="-617"/>
                          </a:stretch>
                        </a:blipFill>
                      </a:tcPr>
                    </a:tc>
                    <a:tc>
                      <a:txBody>
                        <a:bodyPr/>
                        <a:lstStyle/>
                        <a:p>
                          <a:endParaRPr lang="ar-EG"/>
                        </a:p>
                      </a:txBody>
                      <a:tcPr>
                        <a:blipFill>
                          <a:blip r:embed="rId2"/>
                          <a:stretch>
                            <a:fillRect l="-403521" t="-205556" r="-153521" b="-617"/>
                          </a:stretch>
                        </a:blipFill>
                      </a:tcPr>
                    </a:tc>
                    <a:tc>
                      <a:txBody>
                        <a:bodyPr/>
                        <a:lstStyle/>
                        <a:p>
                          <a:endParaRPr lang="ar-EG"/>
                        </a:p>
                      </a:txBody>
                      <a:tcPr>
                        <a:blipFill>
                          <a:blip r:embed="rId2"/>
                          <a:stretch>
                            <a:fillRect l="-329493" t="-205556" r="-461" b="-617"/>
                          </a:stretch>
                        </a:blipFill>
                      </a:tcPr>
                    </a:tc>
                    <a:extLst>
                      <a:ext uri="{0D108BD9-81ED-4DB2-BD59-A6C34878D82A}">
                        <a16:rowId xmlns:a16="http://schemas.microsoft.com/office/drawing/2014/main" val="4597229"/>
                      </a:ext>
                    </a:extLst>
                  </a:tr>
                </a:tbl>
              </a:graphicData>
            </a:graphic>
          </p:graphicFrame>
        </mc:Fallback>
      </mc:AlternateContent>
      <p:sp>
        <p:nvSpPr>
          <p:cNvPr id="3" name="Slide Number Placeholder 2">
            <a:extLst>
              <a:ext uri="{FF2B5EF4-FFF2-40B4-BE49-F238E27FC236}">
                <a16:creationId xmlns:a16="http://schemas.microsoft.com/office/drawing/2014/main" id="{5F2CD0BC-809A-4586-BBED-8856AB0C326E}"/>
              </a:ext>
            </a:extLst>
          </p:cNvPr>
          <p:cNvSpPr>
            <a:spLocks noGrp="1"/>
          </p:cNvSpPr>
          <p:nvPr>
            <p:ph type="sldNum" sz="quarter" idx="12"/>
          </p:nvPr>
        </p:nvSpPr>
        <p:spPr/>
        <p:txBody>
          <a:bodyPr/>
          <a:lstStyle/>
          <a:p>
            <a:fld id="{780CCC23-DD17-4F2D-8915-0B8929C7FF94}" type="slidenum">
              <a:rPr lang="ar-EG" smtClean="0"/>
              <a:t>10</a:t>
            </a:fld>
            <a:endParaRPr lang="ar-EG"/>
          </a:p>
        </p:txBody>
      </p:sp>
      <p:grpSp>
        <p:nvGrpSpPr>
          <p:cNvPr id="149" name="Group 148">
            <a:extLst>
              <a:ext uri="{FF2B5EF4-FFF2-40B4-BE49-F238E27FC236}">
                <a16:creationId xmlns:a16="http://schemas.microsoft.com/office/drawing/2014/main" id="{E74440A1-AB0C-421E-B491-4D21B8AAD462}"/>
              </a:ext>
            </a:extLst>
          </p:cNvPr>
          <p:cNvGrpSpPr/>
          <p:nvPr/>
        </p:nvGrpSpPr>
        <p:grpSpPr>
          <a:xfrm>
            <a:off x="827468" y="98483"/>
            <a:ext cx="7708972" cy="4162320"/>
            <a:chOff x="827468" y="98483"/>
            <a:chExt cx="7708972" cy="4162320"/>
          </a:xfrm>
        </p:grpSpPr>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E1C2471F-7F49-4014-BF0D-DB5564899B7F}"/>
                    </a:ext>
                  </a:extLst>
                </p14:cNvPr>
                <p14:cNvContentPartPr/>
                <p14:nvPr/>
              </p14:nvContentPartPr>
              <p14:xfrm>
                <a:off x="827468" y="1802363"/>
                <a:ext cx="35640" cy="40320"/>
              </p14:xfrm>
            </p:contentPart>
          </mc:Choice>
          <mc:Fallback xmlns="">
            <p:pic>
              <p:nvPicPr>
                <p:cNvPr id="26" name="Ink 25">
                  <a:extLst>
                    <a:ext uri="{FF2B5EF4-FFF2-40B4-BE49-F238E27FC236}">
                      <a16:creationId xmlns:a16="http://schemas.microsoft.com/office/drawing/2014/main" id="{E1C2471F-7F49-4014-BF0D-DB5564899B7F}"/>
                    </a:ext>
                  </a:extLst>
                </p:cNvPr>
                <p:cNvPicPr/>
                <p:nvPr/>
              </p:nvPicPr>
              <p:blipFill>
                <a:blip r:embed="rId44"/>
                <a:stretch>
                  <a:fillRect/>
                </a:stretch>
              </p:blipFill>
              <p:spPr>
                <a:xfrm>
                  <a:off x="818468" y="1793723"/>
                  <a:ext cx="532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 name="Ink 7">
                  <a:extLst>
                    <a:ext uri="{FF2B5EF4-FFF2-40B4-BE49-F238E27FC236}">
                      <a16:creationId xmlns:a16="http://schemas.microsoft.com/office/drawing/2014/main" id="{DCC55005-E67D-4DD4-BA84-682970001E63}"/>
                    </a:ext>
                  </a:extLst>
                </p14:cNvPr>
                <p14:cNvContentPartPr/>
                <p14:nvPr/>
              </p14:nvContentPartPr>
              <p14:xfrm>
                <a:off x="947708" y="793643"/>
                <a:ext cx="25200" cy="43920"/>
              </p14:xfrm>
            </p:contentPart>
          </mc:Choice>
          <mc:Fallback xmlns="">
            <p:pic>
              <p:nvPicPr>
                <p:cNvPr id="8" name="Ink 7">
                  <a:extLst>
                    <a:ext uri="{FF2B5EF4-FFF2-40B4-BE49-F238E27FC236}">
                      <a16:creationId xmlns:a16="http://schemas.microsoft.com/office/drawing/2014/main" id="{DCC55005-E67D-4DD4-BA84-682970001E63}"/>
                    </a:ext>
                  </a:extLst>
                </p:cNvPr>
                <p:cNvPicPr/>
                <p:nvPr/>
              </p:nvPicPr>
              <p:blipFill>
                <a:blip r:embed="rId58"/>
                <a:stretch>
                  <a:fillRect/>
                </a:stretch>
              </p:blipFill>
              <p:spPr>
                <a:xfrm>
                  <a:off x="938708" y="785003"/>
                  <a:ext cx="42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 name="Ink 12">
                  <a:extLst>
                    <a:ext uri="{FF2B5EF4-FFF2-40B4-BE49-F238E27FC236}">
                      <a16:creationId xmlns:a16="http://schemas.microsoft.com/office/drawing/2014/main" id="{C35FE7AB-9D8B-42AA-B588-7F26C38FF4C0}"/>
                    </a:ext>
                  </a:extLst>
                </p14:cNvPr>
                <p14:cNvContentPartPr/>
                <p14:nvPr/>
              </p14:nvContentPartPr>
              <p14:xfrm>
                <a:off x="2341268" y="763043"/>
                <a:ext cx="33120" cy="39240"/>
              </p14:xfrm>
            </p:contentPart>
          </mc:Choice>
          <mc:Fallback xmlns="">
            <p:pic>
              <p:nvPicPr>
                <p:cNvPr id="13" name="Ink 12">
                  <a:extLst>
                    <a:ext uri="{FF2B5EF4-FFF2-40B4-BE49-F238E27FC236}">
                      <a16:creationId xmlns:a16="http://schemas.microsoft.com/office/drawing/2014/main" id="{C35FE7AB-9D8B-42AA-B588-7F26C38FF4C0}"/>
                    </a:ext>
                  </a:extLst>
                </p:cNvPr>
                <p:cNvPicPr/>
                <p:nvPr/>
              </p:nvPicPr>
              <p:blipFill>
                <a:blip r:embed="rId68"/>
                <a:stretch>
                  <a:fillRect/>
                </a:stretch>
              </p:blipFill>
              <p:spPr>
                <a:xfrm>
                  <a:off x="2332628" y="754403"/>
                  <a:ext cx="50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Ink 70">
                  <a:extLst>
                    <a:ext uri="{FF2B5EF4-FFF2-40B4-BE49-F238E27FC236}">
                      <a16:creationId xmlns:a16="http://schemas.microsoft.com/office/drawing/2014/main" id="{06B951B8-558C-4EF6-A3B6-F9938B486E7A}"/>
                    </a:ext>
                  </a:extLst>
                </p14:cNvPr>
                <p14:cNvContentPartPr/>
                <p14:nvPr/>
              </p14:nvContentPartPr>
              <p14:xfrm>
                <a:off x="3377348" y="4205363"/>
                <a:ext cx="7560" cy="55440"/>
              </p14:xfrm>
            </p:contentPart>
          </mc:Choice>
          <mc:Fallback xmlns="">
            <p:pic>
              <p:nvPicPr>
                <p:cNvPr id="71" name="Ink 70">
                  <a:extLst>
                    <a:ext uri="{FF2B5EF4-FFF2-40B4-BE49-F238E27FC236}">
                      <a16:creationId xmlns:a16="http://schemas.microsoft.com/office/drawing/2014/main" id="{06B951B8-558C-4EF6-A3B6-F9938B486E7A}"/>
                    </a:ext>
                  </a:extLst>
                </p:cNvPr>
                <p:cNvPicPr/>
                <p:nvPr/>
              </p:nvPicPr>
              <p:blipFill>
                <a:blip r:embed="rId82"/>
                <a:stretch>
                  <a:fillRect/>
                </a:stretch>
              </p:blipFill>
              <p:spPr>
                <a:xfrm>
                  <a:off x="3368708" y="4196363"/>
                  <a:ext cx="252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3" name="Ink 92">
                  <a:extLst>
                    <a:ext uri="{FF2B5EF4-FFF2-40B4-BE49-F238E27FC236}">
                      <a16:creationId xmlns:a16="http://schemas.microsoft.com/office/drawing/2014/main" id="{343AA11A-3F53-47F3-A293-C5616ACD1169}"/>
                    </a:ext>
                  </a:extLst>
                </p14:cNvPr>
                <p14:cNvContentPartPr/>
                <p14:nvPr/>
              </p14:nvContentPartPr>
              <p14:xfrm>
                <a:off x="5273828" y="3701723"/>
                <a:ext cx="11880" cy="14760"/>
              </p14:xfrm>
            </p:contentPart>
          </mc:Choice>
          <mc:Fallback xmlns="">
            <p:pic>
              <p:nvPicPr>
                <p:cNvPr id="93" name="Ink 92">
                  <a:extLst>
                    <a:ext uri="{FF2B5EF4-FFF2-40B4-BE49-F238E27FC236}">
                      <a16:creationId xmlns:a16="http://schemas.microsoft.com/office/drawing/2014/main" id="{343AA11A-3F53-47F3-A293-C5616ACD1169}"/>
                    </a:ext>
                  </a:extLst>
                </p:cNvPr>
                <p:cNvPicPr/>
                <p:nvPr/>
              </p:nvPicPr>
              <p:blipFill>
                <a:blip r:embed="rId112"/>
                <a:stretch>
                  <a:fillRect/>
                </a:stretch>
              </p:blipFill>
              <p:spPr>
                <a:xfrm>
                  <a:off x="5264828" y="3693083"/>
                  <a:ext cx="29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0" name="Ink 109">
                  <a:extLst>
                    <a:ext uri="{FF2B5EF4-FFF2-40B4-BE49-F238E27FC236}">
                      <a16:creationId xmlns:a16="http://schemas.microsoft.com/office/drawing/2014/main" id="{800F9F59-2711-45E6-9C99-6CFB3E7851C0}"/>
                    </a:ext>
                  </a:extLst>
                </p14:cNvPr>
                <p14:cNvContentPartPr/>
                <p14:nvPr/>
              </p14:nvContentPartPr>
              <p14:xfrm>
                <a:off x="6990668" y="908483"/>
                <a:ext cx="57600" cy="18000"/>
              </p14:xfrm>
            </p:contentPart>
          </mc:Choice>
          <mc:Fallback xmlns="">
            <p:pic>
              <p:nvPicPr>
                <p:cNvPr id="110" name="Ink 109">
                  <a:extLst>
                    <a:ext uri="{FF2B5EF4-FFF2-40B4-BE49-F238E27FC236}">
                      <a16:creationId xmlns:a16="http://schemas.microsoft.com/office/drawing/2014/main" id="{800F9F59-2711-45E6-9C99-6CFB3E7851C0}"/>
                    </a:ext>
                  </a:extLst>
                </p:cNvPr>
                <p:cNvPicPr/>
                <p:nvPr/>
              </p:nvPicPr>
              <p:blipFill>
                <a:blip r:embed="rId128"/>
                <a:stretch>
                  <a:fillRect/>
                </a:stretch>
              </p:blipFill>
              <p:spPr>
                <a:xfrm>
                  <a:off x="6982028" y="899843"/>
                  <a:ext cx="75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7" name="Ink 116">
                  <a:extLst>
                    <a:ext uri="{FF2B5EF4-FFF2-40B4-BE49-F238E27FC236}">
                      <a16:creationId xmlns:a16="http://schemas.microsoft.com/office/drawing/2014/main" id="{76330055-EC9B-490D-9543-1A655AB3879C}"/>
                    </a:ext>
                  </a:extLst>
                </p14:cNvPr>
                <p14:cNvContentPartPr/>
                <p14:nvPr/>
              </p14:nvContentPartPr>
              <p14:xfrm>
                <a:off x="8254268" y="3597323"/>
                <a:ext cx="9360" cy="1440"/>
              </p14:xfrm>
            </p:contentPart>
          </mc:Choice>
          <mc:Fallback xmlns="">
            <p:pic>
              <p:nvPicPr>
                <p:cNvPr id="117" name="Ink 116">
                  <a:extLst>
                    <a:ext uri="{FF2B5EF4-FFF2-40B4-BE49-F238E27FC236}">
                      <a16:creationId xmlns:a16="http://schemas.microsoft.com/office/drawing/2014/main" id="{76330055-EC9B-490D-9543-1A655AB3879C}"/>
                    </a:ext>
                  </a:extLst>
                </p:cNvPr>
                <p:cNvPicPr/>
                <p:nvPr/>
              </p:nvPicPr>
              <p:blipFill>
                <a:blip r:embed="rId140"/>
                <a:stretch>
                  <a:fillRect/>
                </a:stretch>
              </p:blipFill>
              <p:spPr>
                <a:xfrm>
                  <a:off x="8245268" y="3588323"/>
                  <a:ext cx="27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7" name="Ink 46">
                  <a:extLst>
                    <a:ext uri="{FF2B5EF4-FFF2-40B4-BE49-F238E27FC236}">
                      <a16:creationId xmlns:a16="http://schemas.microsoft.com/office/drawing/2014/main" id="{F90E794B-405F-4325-84E2-59A44D184040}"/>
                    </a:ext>
                  </a:extLst>
                </p14:cNvPr>
                <p14:cNvContentPartPr/>
                <p14:nvPr/>
              </p14:nvContentPartPr>
              <p14:xfrm>
                <a:off x="3580388" y="152843"/>
                <a:ext cx="124200" cy="28080"/>
              </p14:xfrm>
            </p:contentPart>
          </mc:Choice>
          <mc:Fallback xmlns="">
            <p:pic>
              <p:nvPicPr>
                <p:cNvPr id="47" name="Ink 46">
                  <a:extLst>
                    <a:ext uri="{FF2B5EF4-FFF2-40B4-BE49-F238E27FC236}">
                      <a16:creationId xmlns:a16="http://schemas.microsoft.com/office/drawing/2014/main" id="{F90E794B-405F-4325-84E2-59A44D184040}"/>
                    </a:ext>
                  </a:extLst>
                </p:cNvPr>
                <p:cNvPicPr/>
                <p:nvPr/>
              </p:nvPicPr>
              <p:blipFill>
                <a:blip r:embed="rId188"/>
                <a:stretch>
                  <a:fillRect/>
                </a:stretch>
              </p:blipFill>
              <p:spPr>
                <a:xfrm>
                  <a:off x="3571388" y="144203"/>
                  <a:ext cx="141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6" name="Ink 125">
                  <a:extLst>
                    <a:ext uri="{FF2B5EF4-FFF2-40B4-BE49-F238E27FC236}">
                      <a16:creationId xmlns:a16="http://schemas.microsoft.com/office/drawing/2014/main" id="{86F03781-84FA-4A46-A5F2-0FB161EF66C7}"/>
                    </a:ext>
                  </a:extLst>
                </p14:cNvPr>
                <p14:cNvContentPartPr/>
                <p14:nvPr/>
              </p14:nvContentPartPr>
              <p14:xfrm>
                <a:off x="4017788" y="170123"/>
                <a:ext cx="4680" cy="6480"/>
              </p14:xfrm>
            </p:contentPart>
          </mc:Choice>
          <mc:Fallback xmlns="">
            <p:pic>
              <p:nvPicPr>
                <p:cNvPr id="126" name="Ink 125">
                  <a:extLst>
                    <a:ext uri="{FF2B5EF4-FFF2-40B4-BE49-F238E27FC236}">
                      <a16:creationId xmlns:a16="http://schemas.microsoft.com/office/drawing/2014/main" id="{86F03781-84FA-4A46-A5F2-0FB161EF66C7}"/>
                    </a:ext>
                  </a:extLst>
                </p:cNvPr>
                <p:cNvPicPr/>
                <p:nvPr/>
              </p:nvPicPr>
              <p:blipFill>
                <a:blip r:embed="rId194"/>
                <a:stretch>
                  <a:fillRect/>
                </a:stretch>
              </p:blipFill>
              <p:spPr>
                <a:xfrm>
                  <a:off x="4008788" y="161483"/>
                  <a:ext cx="22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7" name="Ink 56">
                  <a:extLst>
                    <a:ext uri="{FF2B5EF4-FFF2-40B4-BE49-F238E27FC236}">
                      <a16:creationId xmlns:a16="http://schemas.microsoft.com/office/drawing/2014/main" id="{E1B9E594-8A97-4615-BAEA-A1CE0A7F38F8}"/>
                    </a:ext>
                  </a:extLst>
                </p14:cNvPr>
                <p14:cNvContentPartPr/>
                <p14:nvPr/>
              </p14:nvContentPartPr>
              <p14:xfrm>
                <a:off x="6184268" y="98483"/>
                <a:ext cx="14400" cy="73080"/>
              </p14:xfrm>
            </p:contentPart>
          </mc:Choice>
          <mc:Fallback xmlns="">
            <p:pic>
              <p:nvPicPr>
                <p:cNvPr id="57" name="Ink 56">
                  <a:extLst>
                    <a:ext uri="{FF2B5EF4-FFF2-40B4-BE49-F238E27FC236}">
                      <a16:creationId xmlns:a16="http://schemas.microsoft.com/office/drawing/2014/main" id="{E1B9E594-8A97-4615-BAEA-A1CE0A7F38F8}"/>
                    </a:ext>
                  </a:extLst>
                </p:cNvPr>
                <p:cNvPicPr/>
                <p:nvPr/>
              </p:nvPicPr>
              <p:blipFill>
                <a:blip r:embed="rId212"/>
                <a:stretch>
                  <a:fillRect/>
                </a:stretch>
              </p:blipFill>
              <p:spPr>
                <a:xfrm>
                  <a:off x="6175628" y="89483"/>
                  <a:ext cx="320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8ABADAA0-07F1-4CE3-B563-0E8FF0D19467}"/>
                    </a:ext>
                  </a:extLst>
                </p14:cNvPr>
                <p14:cNvContentPartPr/>
                <p14:nvPr/>
              </p14:nvContentPartPr>
              <p14:xfrm>
                <a:off x="8508720" y="1406640"/>
                <a:ext cx="27720" cy="1080"/>
              </p14:xfrm>
            </p:contentPart>
          </mc:Choice>
          <mc:Fallback xmlns="">
            <p:pic>
              <p:nvPicPr>
                <p:cNvPr id="147" name="Ink 146">
                  <a:extLst>
                    <a:ext uri="{FF2B5EF4-FFF2-40B4-BE49-F238E27FC236}">
                      <a16:creationId xmlns:a16="http://schemas.microsoft.com/office/drawing/2014/main" id="{8ABADAA0-07F1-4CE3-B563-0E8FF0D19467}"/>
                    </a:ext>
                  </a:extLst>
                </p:cNvPr>
                <p:cNvPicPr/>
                <p:nvPr/>
              </p:nvPicPr>
              <p:blipFill>
                <a:blip r:embed="rId224"/>
                <a:stretch>
                  <a:fillRect/>
                </a:stretch>
              </p:blipFill>
              <p:spPr>
                <a:xfrm>
                  <a:off x="8499720" y="1398000"/>
                  <a:ext cx="45360" cy="1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15" name="Ink 14">
                <a:extLst>
                  <a:ext uri="{FF2B5EF4-FFF2-40B4-BE49-F238E27FC236}">
                    <a16:creationId xmlns:a16="http://schemas.microsoft.com/office/drawing/2014/main" id="{D0E4F9B9-8855-4129-B909-8583B520EF13}"/>
                  </a:ext>
                </a:extLst>
              </p14:cNvPr>
              <p14:cNvContentPartPr/>
              <p14:nvPr/>
            </p14:nvContentPartPr>
            <p14:xfrm>
              <a:off x="4009800" y="1213680"/>
              <a:ext cx="360" cy="24120"/>
            </p14:xfrm>
          </p:contentPart>
        </mc:Choice>
        <mc:Fallback xmlns="">
          <p:pic>
            <p:nvPicPr>
              <p:cNvPr id="15" name="Ink 14">
                <a:extLst>
                  <a:ext uri="{FF2B5EF4-FFF2-40B4-BE49-F238E27FC236}">
                    <a16:creationId xmlns:a16="http://schemas.microsoft.com/office/drawing/2014/main" id="{D0E4F9B9-8855-4129-B909-8583B520EF13}"/>
                  </a:ext>
                </a:extLst>
              </p:cNvPr>
              <p:cNvPicPr/>
              <p:nvPr/>
            </p:nvPicPr>
            <p:blipFill>
              <a:blip r:embed="rId230"/>
              <a:stretch>
                <a:fillRect/>
              </a:stretch>
            </p:blipFill>
            <p:spPr>
              <a:xfrm>
                <a:off x="4001160" y="1204680"/>
                <a:ext cx="18000" cy="41760"/>
              </a:xfrm>
              <a:prstGeom prst="rect">
                <a:avLst/>
              </a:prstGeom>
            </p:spPr>
          </p:pic>
        </mc:Fallback>
      </mc:AlternateContent>
      <p:grpSp>
        <p:nvGrpSpPr>
          <p:cNvPr id="162" name="Group 161">
            <a:extLst>
              <a:ext uri="{FF2B5EF4-FFF2-40B4-BE49-F238E27FC236}">
                <a16:creationId xmlns:a16="http://schemas.microsoft.com/office/drawing/2014/main" id="{C67F5F13-6E56-460B-8C89-B2EE50A23BCA}"/>
              </a:ext>
            </a:extLst>
          </p:cNvPr>
          <p:cNvGrpSpPr/>
          <p:nvPr/>
        </p:nvGrpSpPr>
        <p:grpSpPr>
          <a:xfrm>
            <a:off x="449760" y="87600"/>
            <a:ext cx="8731800" cy="997200"/>
            <a:chOff x="449760" y="87600"/>
            <a:chExt cx="8731800" cy="997200"/>
          </a:xfrm>
        </p:grpSpPr>
        <mc:AlternateContent xmlns:mc="http://schemas.openxmlformats.org/markup-compatibility/2006" xmlns:p14="http://schemas.microsoft.com/office/powerpoint/2010/main">
          <mc:Choice Requires="p14">
            <p:contentPart p14:bwMode="auto" r:id="rId231">
              <p14:nvContentPartPr>
                <p14:cNvPr id="41" name="Ink 40">
                  <a:extLst>
                    <a:ext uri="{FF2B5EF4-FFF2-40B4-BE49-F238E27FC236}">
                      <a16:creationId xmlns:a16="http://schemas.microsoft.com/office/drawing/2014/main" id="{2627031D-295B-4B7A-AB6E-4A2326F26AF4}"/>
                    </a:ext>
                  </a:extLst>
                </p14:cNvPr>
                <p14:cNvContentPartPr/>
                <p14:nvPr/>
              </p14:nvContentPartPr>
              <p14:xfrm>
                <a:off x="449760" y="234840"/>
                <a:ext cx="15120" cy="5040"/>
              </p14:xfrm>
            </p:contentPart>
          </mc:Choice>
          <mc:Fallback xmlns="">
            <p:pic>
              <p:nvPicPr>
                <p:cNvPr id="41" name="Ink 40">
                  <a:extLst>
                    <a:ext uri="{FF2B5EF4-FFF2-40B4-BE49-F238E27FC236}">
                      <a16:creationId xmlns:a16="http://schemas.microsoft.com/office/drawing/2014/main" id="{2627031D-295B-4B7A-AB6E-4A2326F26AF4}"/>
                    </a:ext>
                  </a:extLst>
                </p:cNvPr>
                <p:cNvPicPr/>
                <p:nvPr/>
              </p:nvPicPr>
              <p:blipFill>
                <a:blip r:embed="rId244"/>
                <a:stretch>
                  <a:fillRect/>
                </a:stretch>
              </p:blipFill>
              <p:spPr>
                <a:xfrm>
                  <a:off x="440760" y="225840"/>
                  <a:ext cx="327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1" name="Ink 60">
                  <a:extLst>
                    <a:ext uri="{FF2B5EF4-FFF2-40B4-BE49-F238E27FC236}">
                      <a16:creationId xmlns:a16="http://schemas.microsoft.com/office/drawing/2014/main" id="{AE5A7A85-1FC1-439C-B776-77425A1856E8}"/>
                    </a:ext>
                  </a:extLst>
                </p14:cNvPr>
                <p14:cNvContentPartPr/>
                <p14:nvPr/>
              </p14:nvContentPartPr>
              <p14:xfrm>
                <a:off x="2561880" y="87600"/>
                <a:ext cx="1080" cy="1080"/>
              </p14:xfrm>
            </p:contentPart>
          </mc:Choice>
          <mc:Fallback xmlns="">
            <p:pic>
              <p:nvPicPr>
                <p:cNvPr id="61" name="Ink 60">
                  <a:extLst>
                    <a:ext uri="{FF2B5EF4-FFF2-40B4-BE49-F238E27FC236}">
                      <a16:creationId xmlns:a16="http://schemas.microsoft.com/office/drawing/2014/main" id="{AE5A7A85-1FC1-439C-B776-77425A1856E8}"/>
                    </a:ext>
                  </a:extLst>
                </p:cNvPr>
                <p:cNvPicPr/>
                <p:nvPr/>
              </p:nvPicPr>
              <p:blipFill>
                <a:blip r:embed="rId248"/>
                <a:stretch>
                  <a:fillRect/>
                </a:stretch>
              </p:blipFill>
              <p:spPr>
                <a:xfrm>
                  <a:off x="2552880" y="78600"/>
                  <a:ext cx="187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0" name="Ink 129">
                  <a:extLst>
                    <a:ext uri="{FF2B5EF4-FFF2-40B4-BE49-F238E27FC236}">
                      <a16:creationId xmlns:a16="http://schemas.microsoft.com/office/drawing/2014/main" id="{A4A9B13D-0BE2-448D-AB04-70718113CC59}"/>
                    </a:ext>
                  </a:extLst>
                </p14:cNvPr>
                <p14:cNvContentPartPr/>
                <p14:nvPr/>
              </p14:nvContentPartPr>
              <p14:xfrm>
                <a:off x="9154560" y="1056720"/>
                <a:ext cx="27000" cy="28080"/>
              </p14:xfrm>
            </p:contentPart>
          </mc:Choice>
          <mc:Fallback xmlns="">
            <p:pic>
              <p:nvPicPr>
                <p:cNvPr id="130" name="Ink 129">
                  <a:extLst>
                    <a:ext uri="{FF2B5EF4-FFF2-40B4-BE49-F238E27FC236}">
                      <a16:creationId xmlns:a16="http://schemas.microsoft.com/office/drawing/2014/main" id="{A4A9B13D-0BE2-448D-AB04-70718113CC59}"/>
                    </a:ext>
                  </a:extLst>
                </p:cNvPr>
                <p:cNvPicPr/>
                <p:nvPr/>
              </p:nvPicPr>
              <p:blipFill>
                <a:blip r:embed="rId274"/>
                <a:stretch>
                  <a:fillRect/>
                </a:stretch>
              </p:blipFill>
              <p:spPr>
                <a:xfrm>
                  <a:off x="9145920" y="1048080"/>
                  <a:ext cx="4464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12" name="Ink 11">
                <a:extLst>
                  <a:ext uri="{FF2B5EF4-FFF2-40B4-BE49-F238E27FC236}">
                    <a16:creationId xmlns:a16="http://schemas.microsoft.com/office/drawing/2014/main" id="{884CC8C5-2CA6-4251-A882-EC565B7B8FC8}"/>
                  </a:ext>
                </a:extLst>
              </p14:cNvPr>
              <p14:cNvContentPartPr/>
              <p14:nvPr/>
            </p14:nvContentPartPr>
            <p14:xfrm>
              <a:off x="2098515" y="944325"/>
              <a:ext cx="495360" cy="50760"/>
            </p14:xfrm>
          </p:contentPart>
        </mc:Choice>
        <mc:Fallback xmlns="">
          <p:pic>
            <p:nvPicPr>
              <p:cNvPr id="12" name="Ink 11">
                <a:extLst>
                  <a:ext uri="{FF2B5EF4-FFF2-40B4-BE49-F238E27FC236}">
                    <a16:creationId xmlns:a16="http://schemas.microsoft.com/office/drawing/2014/main" id="{884CC8C5-2CA6-4251-A882-EC565B7B8FC8}"/>
                  </a:ext>
                </a:extLst>
              </p:cNvPr>
              <p:cNvPicPr/>
              <p:nvPr/>
            </p:nvPicPr>
            <p:blipFill>
              <a:blip r:embed="rId276"/>
              <a:stretch>
                <a:fillRect/>
              </a:stretch>
            </p:blipFill>
            <p:spPr>
              <a:xfrm>
                <a:off x="393555" y="752445"/>
                <a:ext cx="242460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 name="Ink 17">
                <a:extLst>
                  <a:ext uri="{FF2B5EF4-FFF2-40B4-BE49-F238E27FC236}">
                    <a16:creationId xmlns:a16="http://schemas.microsoft.com/office/drawing/2014/main" id="{DBC5F4D4-A8A1-4ED1-B475-F1D307CA0576}"/>
                  </a:ext>
                </a:extLst>
              </p14:cNvPr>
              <p14:cNvContentPartPr/>
              <p14:nvPr/>
            </p14:nvContentPartPr>
            <p14:xfrm>
              <a:off x="12301995" y="2563245"/>
              <a:ext cx="95760" cy="171720"/>
            </p14:xfrm>
          </p:contentPart>
        </mc:Choice>
        <mc:Fallback xmlns="">
          <p:pic>
            <p:nvPicPr>
              <p:cNvPr id="18" name="Ink 17">
                <a:extLst>
                  <a:ext uri="{FF2B5EF4-FFF2-40B4-BE49-F238E27FC236}">
                    <a16:creationId xmlns:a16="http://schemas.microsoft.com/office/drawing/2014/main" id="{DBC5F4D4-A8A1-4ED1-B475-F1D307CA0576}"/>
                  </a:ext>
                </a:extLst>
              </p:cNvPr>
              <p:cNvPicPr/>
              <p:nvPr/>
            </p:nvPicPr>
            <p:blipFill>
              <a:blip r:embed="rId282"/>
              <a:stretch>
                <a:fillRect/>
              </a:stretch>
            </p:blipFill>
            <p:spPr>
              <a:xfrm>
                <a:off x="12293355" y="2554605"/>
                <a:ext cx="113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0" name="Ink 29">
                <a:extLst>
                  <a:ext uri="{FF2B5EF4-FFF2-40B4-BE49-F238E27FC236}">
                    <a16:creationId xmlns:a16="http://schemas.microsoft.com/office/drawing/2014/main" id="{065B47BA-543E-4CE0-A8B4-5BABB4EA7676}"/>
                  </a:ext>
                </a:extLst>
              </p14:cNvPr>
              <p14:cNvContentPartPr/>
              <p14:nvPr/>
            </p14:nvContentPartPr>
            <p14:xfrm>
              <a:off x="8253795" y="999405"/>
              <a:ext cx="21600" cy="4680"/>
            </p14:xfrm>
          </p:contentPart>
        </mc:Choice>
        <mc:Fallback xmlns="">
          <p:pic>
            <p:nvPicPr>
              <p:cNvPr id="30" name="Ink 29">
                <a:extLst>
                  <a:ext uri="{FF2B5EF4-FFF2-40B4-BE49-F238E27FC236}">
                    <a16:creationId xmlns:a16="http://schemas.microsoft.com/office/drawing/2014/main" id="{065B47BA-543E-4CE0-A8B4-5BABB4EA7676}"/>
                  </a:ext>
                </a:extLst>
              </p:cNvPr>
              <p:cNvPicPr/>
              <p:nvPr/>
            </p:nvPicPr>
            <p:blipFill>
              <a:blip r:embed="rId294"/>
              <a:stretch>
                <a:fillRect/>
              </a:stretch>
            </p:blipFill>
            <p:spPr>
              <a:xfrm>
                <a:off x="7580595" y="889965"/>
                <a:ext cx="1015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80" name="Ink 79">
                <a:extLst>
                  <a:ext uri="{FF2B5EF4-FFF2-40B4-BE49-F238E27FC236}">
                    <a16:creationId xmlns:a16="http://schemas.microsoft.com/office/drawing/2014/main" id="{FB51C010-DA3D-41A7-B71C-128EB021874A}"/>
                  </a:ext>
                </a:extLst>
              </p14:cNvPr>
              <p14:cNvContentPartPr/>
              <p14:nvPr/>
            </p14:nvContentPartPr>
            <p14:xfrm>
              <a:off x="1533315" y="5973525"/>
              <a:ext cx="63360" cy="12240"/>
            </p14:xfrm>
          </p:contentPart>
        </mc:Choice>
        <mc:Fallback xmlns="">
          <p:pic>
            <p:nvPicPr>
              <p:cNvPr id="80" name="Ink 79">
                <a:extLst>
                  <a:ext uri="{FF2B5EF4-FFF2-40B4-BE49-F238E27FC236}">
                    <a16:creationId xmlns:a16="http://schemas.microsoft.com/office/drawing/2014/main" id="{FB51C010-DA3D-41A7-B71C-128EB021874A}"/>
                  </a:ext>
                </a:extLst>
              </p:cNvPr>
              <p:cNvPicPr/>
              <p:nvPr/>
            </p:nvPicPr>
            <p:blipFill>
              <a:blip r:embed="rId310"/>
              <a:stretch>
                <a:fillRect/>
              </a:stretch>
            </p:blipFill>
            <p:spPr>
              <a:xfrm>
                <a:off x="271875" y="5690202"/>
                <a:ext cx="5524920" cy="962287"/>
              </a:xfrm>
              <a:prstGeom prst="rect">
                <a:avLst/>
              </a:prstGeom>
            </p:spPr>
          </p:pic>
        </mc:Fallback>
      </mc:AlternateContent>
    </p:spTree>
    <p:extLst>
      <p:ext uri="{BB962C8B-B14F-4D97-AF65-F5344CB8AC3E}">
        <p14:creationId xmlns:p14="http://schemas.microsoft.com/office/powerpoint/2010/main" val="394677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5082" y="154744"/>
                <a:ext cx="11760591" cy="7670370"/>
              </a:xfrm>
              <a:prstGeom prst="rect">
                <a:avLst/>
              </a:prstGeom>
              <a:noFill/>
            </p:spPr>
            <p:txBody>
              <a:bodyPr wrap="square" rtlCol="1">
                <a:spAutoFit/>
              </a:bodyPr>
              <a:lstStyle/>
              <a:p>
                <a:pPr algn="just"/>
                <a:r>
                  <a:rPr lang="en-US" sz="3200" dirty="0"/>
                  <a:t>As we need more than 5 harmonic to get accurate receiption, then 2400 bps is the maximum bit Rate that may be used correctly on voice grade channels (bandwidth = 3000 Hz). </a:t>
                </a:r>
              </a:p>
              <a:p>
                <a:pPr algn="just"/>
                <a:r>
                  <a:rPr lang="en-US" sz="3200" dirty="0"/>
                  <a:t>The frequency of the first (basic) harmonic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𝑏</m:t>
                        </m:r>
                      </m:num>
                      <m:den>
                        <m:r>
                          <a:rPr lang="en-US" sz="3200" b="0" i="1" smtClean="0">
                            <a:latin typeface="Cambria Math" panose="02040503050406030204" pitchFamily="18" charset="0"/>
                          </a:rPr>
                          <m:t>𝑛</m:t>
                        </m:r>
                      </m:den>
                    </m:f>
                    <m:d>
                      <m:dPr>
                        <m:ctrlPr>
                          <a:rPr lang="en-US" sz="3200" b="0" i="1" smtClean="0">
                            <a:latin typeface="Cambria Math" panose="02040503050406030204" pitchFamily="18" charset="0"/>
                          </a:rPr>
                        </m:ctrlPr>
                      </m:dPr>
                      <m:e>
                        <m:f>
                          <m:fPr>
                            <m:ctrlPr>
                              <a:rPr lang="ar-EG" sz="3200" i="1" dirty="0" smtClean="0">
                                <a:latin typeface="Cambria Math" panose="02040503050406030204" pitchFamily="18" charset="0"/>
                              </a:rPr>
                            </m:ctrlPr>
                          </m:fPr>
                          <m:num>
                            <m:r>
                              <a:rPr lang="ar-EG" sz="3200" b="0" i="1" dirty="0" smtClean="0">
                                <a:latin typeface="Cambria Math" panose="02040503050406030204" pitchFamily="18" charset="0"/>
                              </a:rPr>
                              <m:t>1</m:t>
                            </m:r>
                          </m:num>
                          <m:den>
                            <m:r>
                              <a:rPr lang="en-US" sz="3200" b="0" i="1" dirty="0" smtClean="0">
                                <a:latin typeface="Cambria Math" panose="02040503050406030204" pitchFamily="18" charset="0"/>
                              </a:rPr>
                              <m:t>𝑇</m:t>
                            </m:r>
                          </m:den>
                        </m:f>
                      </m:e>
                    </m:d>
                  </m:oMath>
                </a14:m>
                <a:r>
                  <a:rPr lang="en-US" sz="3200" dirty="0"/>
                  <a:t> while the frequency of the second harmonic is </a:t>
                </a:r>
                <a14:m>
                  <m:oMath xmlns:m="http://schemas.openxmlformats.org/officeDocument/2006/math">
                    <m:r>
                      <a:rPr lang="en-US" sz="3200" b="0" i="0" smtClean="0">
                        <a:latin typeface="Cambria Math" panose="02040503050406030204" pitchFamily="18" charset="0"/>
                      </a:rPr>
                      <m:t>2</m:t>
                    </m:r>
                    <m:f>
                      <m:fPr>
                        <m:ctrlPr>
                          <a:rPr lang="en-US" sz="320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𝑏</m:t>
                        </m:r>
                      </m:num>
                      <m:den>
                        <m:r>
                          <a:rPr lang="en-US" sz="3200" b="0" i="1" smtClean="0">
                            <a:latin typeface="Cambria Math" panose="02040503050406030204" pitchFamily="18" charset="0"/>
                          </a:rPr>
                          <m:t>𝑛</m:t>
                        </m:r>
                      </m:den>
                    </m:f>
                  </m:oMath>
                </a14:m>
                <a:r>
                  <a:rPr lang="en-US" sz="3200" dirty="0"/>
                  <a:t> … and the frequency of </a:t>
                </a:r>
                <a:r>
                  <a:rPr lang="en-US" sz="3200" dirty="0">
                    <a:latin typeface="Cambria Math" panose="02040503050406030204" pitchFamily="18" charset="0"/>
                    <a:ea typeface="Cambria Math" panose="02040503050406030204" pitchFamily="18" charset="0"/>
                  </a:rPr>
                  <a:t>𝑖</a:t>
                </a:r>
                <a:r>
                  <a:rPr lang="en-US" sz="3200" i="1" dirty="0" err="1">
                    <a:latin typeface="Cambria Math" panose="02040503050406030204" pitchFamily="18" charset="0"/>
                    <a:ea typeface="Cambria Math" panose="02040503050406030204" pitchFamily="18" charset="0"/>
                  </a:rPr>
                  <a:t>th</a:t>
                </a:r>
                <a:r>
                  <a:rPr lang="en-US" sz="3200" dirty="0">
                    <a:latin typeface="Cambria Math" panose="02040503050406030204" pitchFamily="18" charset="0"/>
                    <a:ea typeface="Cambria Math" panose="02040503050406030204" pitchFamily="18" charset="0"/>
                  </a:rPr>
                  <a:t> harmonic is </a:t>
                </a:r>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𝑏</m:t>
                        </m:r>
                      </m:num>
                      <m:den>
                        <m:r>
                          <a:rPr lang="en-US" sz="3200" b="0" i="1" smtClean="0">
                            <a:latin typeface="Cambria Math" panose="02040503050406030204" pitchFamily="18" charset="0"/>
                          </a:rPr>
                          <m:t>𝑛</m:t>
                        </m:r>
                      </m:den>
                    </m:f>
                  </m:oMath>
                </a14:m>
                <a:r>
                  <a:rPr lang="en-US" sz="3200" dirty="0">
                    <a:latin typeface="Cambria Math" panose="02040503050406030204" pitchFamily="18" charset="0"/>
                    <a:ea typeface="Cambria Math" panose="02040503050406030204" pitchFamily="18" charset="0"/>
                  </a:rPr>
                  <a:t> </a:t>
                </a:r>
                <a:r>
                  <a:rPr lang="en-US" sz="3200" dirty="0"/>
                  <a:t>.</a:t>
                </a:r>
              </a:p>
              <a:p>
                <a:pPr algn="just"/>
                <a:r>
                  <a:rPr lang="en-US" sz="3200" dirty="0"/>
                  <a:t>The number of harmonics passed is given by  </a:t>
                </a:r>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𝑏</m:t>
                        </m:r>
                      </m:num>
                      <m:den>
                        <m:r>
                          <a:rPr lang="en-US" sz="3200" b="0" i="1" smtClean="0">
                            <a:latin typeface="Cambria Math" panose="02040503050406030204" pitchFamily="18" charset="0"/>
                          </a:rPr>
                          <m:t>𝑛</m:t>
                        </m:r>
                      </m:den>
                    </m:f>
                  </m:oMath>
                </a14:m>
                <a:r>
                  <a:rPr lang="en-US" sz="3200" dirty="0"/>
                  <a:t> = bandwidth (cut off freq.)</a:t>
                </a:r>
              </a:p>
              <a:p>
                <a:pPr algn="just"/>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3000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𝐻𝑧</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𝐹</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8</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2400</m:t>
                    </m:r>
                    <m:r>
                      <a:rPr lang="en-US" sz="3200" b="0" i="1" smtClean="0">
                        <a:latin typeface="Cambria Math" panose="02040503050406030204" pitchFamily="18" charset="0"/>
                        <a:ea typeface="Cambria Math" panose="02040503050406030204" pitchFamily="18" charset="0"/>
                      </a:rPr>
                      <m:t>) </m:t>
                    </m:r>
                  </m:oMath>
                </a14:m>
                <a:r>
                  <a:rPr lang="en-US" sz="3200" dirty="0"/>
                  <a:t>= </a:t>
                </a:r>
                <a:r>
                  <a:rPr lang="en-US" sz="3200" dirty="0">
                    <a:latin typeface="Cambria Math" panose="02040503050406030204" pitchFamily="18" charset="0"/>
                    <a:ea typeface="Cambria Math" panose="02040503050406030204" pitchFamily="18" charset="0"/>
                  </a:rPr>
                  <a:t>𝑖 * 300 (2400 is max of bit Rate to give </a:t>
                </a:r>
                <a14:m>
                  <m:oMath xmlns:m="http://schemas.openxmlformats.org/officeDocument/2006/math">
                    <m: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10</m:t>
                    </m:r>
                    <m:r>
                      <a:rPr lang="en-US" sz="3200" b="0" i="1" smtClean="0">
                        <a:latin typeface="Cambria Math" panose="02040503050406030204" pitchFamily="18" charset="0"/>
                        <a:ea typeface="Cambria Math" panose="02040503050406030204" pitchFamily="18" charset="0"/>
                      </a:rPr>
                      <m:t> </m:t>
                    </m:r>
                  </m:oMath>
                </a14:m>
                <a:r>
                  <a:rPr lang="en-US" sz="3200" dirty="0">
                    <a:latin typeface="Cambria Math" panose="02040503050406030204" pitchFamily="18" charset="0"/>
                    <a:ea typeface="Cambria Math" panose="02040503050406030204" pitchFamily="18" charset="0"/>
                  </a:rPr>
                  <a:t>).</a:t>
                </a:r>
              </a:p>
              <a:p>
                <a:pPr algn="just"/>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10</m:t>
                    </m:r>
                    <m:r>
                      <a:rPr lang="en-US" sz="3200" b="0" i="1" smtClean="0">
                        <a:latin typeface="Cambria Math" panose="02040503050406030204" pitchFamily="18" charset="0"/>
                        <a:ea typeface="Cambria Math" panose="02040503050406030204" pitchFamily="18" charset="0"/>
                      </a:rPr>
                      <m:t> </m:t>
                    </m:r>
                  </m:oMath>
                </a14:m>
                <a:r>
                  <a:rPr lang="en-US" sz="3200" dirty="0"/>
                  <a:t>harmonics, T=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𝐹</m:t>
                            </m:r>
                          </m:e>
                          <m:sub>
                            <m:r>
                              <a:rPr lang="en-US" sz="3200" b="0" i="1" smtClean="0">
                                <a:latin typeface="Cambria Math" panose="02040503050406030204" pitchFamily="18" charset="0"/>
                              </a:rPr>
                              <m:t>0</m:t>
                            </m:r>
                          </m:sub>
                        </m:sSub>
                      </m:den>
                    </m:f>
                    <m:r>
                      <a:rPr lang="en-US" sz="3200" b="0" i="1" smtClean="0">
                        <a:latin typeface="Cambria Math" panose="02040503050406030204" pitchFamily="18" charset="0"/>
                      </a:rPr>
                      <m:t> </m:t>
                    </m:r>
                  </m:oMath>
                </a14:m>
                <a:endParaRPr lang="en-US" sz="3200" dirty="0"/>
              </a:p>
              <a:p>
                <a:endParaRPr lang="en-US" sz="3200" dirty="0"/>
              </a:p>
              <a:p>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25082" y="154744"/>
                <a:ext cx="11760591" cy="7670370"/>
              </a:xfrm>
              <a:prstGeom prst="rect">
                <a:avLst/>
              </a:prstGeom>
              <a:blipFill>
                <a:blip r:embed="rId2"/>
                <a:stretch>
                  <a:fillRect l="-1348" t="-1033" r="-1296"/>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6C679BD6-22AE-4B87-B52F-0BC348141EE9}"/>
              </a:ext>
            </a:extLst>
          </p:cNvPr>
          <p:cNvSpPr>
            <a:spLocks noGrp="1"/>
          </p:cNvSpPr>
          <p:nvPr>
            <p:ph type="sldNum" sz="quarter" idx="12"/>
          </p:nvPr>
        </p:nvSpPr>
        <p:spPr/>
        <p:txBody>
          <a:bodyPr/>
          <a:lstStyle/>
          <a:p>
            <a:fld id="{780CCC23-DD17-4F2D-8915-0B8929C7FF94}" type="slidenum">
              <a:rPr lang="ar-EG" smtClean="0"/>
              <a:t>11</a:t>
            </a:fld>
            <a:endParaRPr lang="ar-EG"/>
          </a:p>
        </p:txBody>
      </p:sp>
    </p:spTree>
    <p:extLst>
      <p:ext uri="{BB962C8B-B14F-4D97-AF65-F5344CB8AC3E}">
        <p14:creationId xmlns:p14="http://schemas.microsoft.com/office/powerpoint/2010/main" val="2763408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3603" y="0"/>
            <a:ext cx="9144793" cy="1249788"/>
          </a:xfrm>
          <a:prstGeom prst="rect">
            <a:avLst/>
          </a:prstGeom>
        </p:spPr>
      </p:pic>
      <p:pic>
        <p:nvPicPr>
          <p:cNvPr id="3" name="Picture 2"/>
          <p:cNvPicPr>
            <a:picLocks noChangeAspect="1"/>
          </p:cNvPicPr>
          <p:nvPr/>
        </p:nvPicPr>
        <p:blipFill>
          <a:blip r:embed="rId3"/>
          <a:stretch>
            <a:fillRect/>
          </a:stretch>
        </p:blipFill>
        <p:spPr>
          <a:xfrm>
            <a:off x="2846550" y="1182429"/>
            <a:ext cx="6498899" cy="4493141"/>
          </a:xfrm>
          <a:prstGeom prst="rect">
            <a:avLst/>
          </a:prstGeom>
        </p:spPr>
      </p:pic>
      <p:pic>
        <p:nvPicPr>
          <p:cNvPr id="5" name="Picture 4"/>
          <p:cNvPicPr>
            <a:picLocks noChangeAspect="1"/>
          </p:cNvPicPr>
          <p:nvPr/>
        </p:nvPicPr>
        <p:blipFill>
          <a:blip r:embed="rId4"/>
          <a:stretch>
            <a:fillRect/>
          </a:stretch>
        </p:blipFill>
        <p:spPr>
          <a:xfrm>
            <a:off x="2310465" y="5728933"/>
            <a:ext cx="8949704" cy="1079086"/>
          </a:xfrm>
          <a:prstGeom prst="rect">
            <a:avLst/>
          </a:prstGeom>
        </p:spPr>
      </p:pic>
      <p:sp>
        <p:nvSpPr>
          <p:cNvPr id="4" name="Slide Number Placeholder 3">
            <a:extLst>
              <a:ext uri="{FF2B5EF4-FFF2-40B4-BE49-F238E27FC236}">
                <a16:creationId xmlns:a16="http://schemas.microsoft.com/office/drawing/2014/main" id="{0E595670-2EE1-4871-9222-0940636BC62C}"/>
              </a:ext>
            </a:extLst>
          </p:cNvPr>
          <p:cNvSpPr>
            <a:spLocks noGrp="1"/>
          </p:cNvSpPr>
          <p:nvPr>
            <p:ph type="sldNum" sz="quarter" idx="12"/>
          </p:nvPr>
        </p:nvSpPr>
        <p:spPr/>
        <p:txBody>
          <a:bodyPr/>
          <a:lstStyle/>
          <a:p>
            <a:fld id="{780CCC23-DD17-4F2D-8915-0B8929C7FF94}" type="slidenum">
              <a:rPr lang="ar-EG" smtClean="0"/>
              <a:t>12</a:t>
            </a:fld>
            <a:endParaRPr lang="ar-EG"/>
          </a:p>
        </p:txBody>
      </p:sp>
    </p:spTree>
    <p:extLst>
      <p:ext uri="{BB962C8B-B14F-4D97-AF65-F5344CB8AC3E}">
        <p14:creationId xmlns:p14="http://schemas.microsoft.com/office/powerpoint/2010/main" val="5244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3264" y="0"/>
            <a:ext cx="9144793" cy="1249788"/>
          </a:xfrm>
          <a:prstGeom prst="rect">
            <a:avLst/>
          </a:prstGeom>
        </p:spPr>
      </p:pic>
      <p:pic>
        <p:nvPicPr>
          <p:cNvPr id="3" name="Picture 4" descr="2-01"/>
          <p:cNvPicPr>
            <a:picLocks noChangeAspect="1" noChangeArrowheads="1"/>
          </p:cNvPicPr>
          <p:nvPr/>
        </p:nvPicPr>
        <p:blipFill>
          <a:blip r:embed="rId3" cstate="print">
            <a:extLst>
              <a:ext uri="{28A0092B-C50C-407E-A947-70E740481C1C}">
                <a14:useLocalDpi xmlns:a14="http://schemas.microsoft.com/office/drawing/2010/main" val="0"/>
              </a:ext>
            </a:extLst>
          </a:blip>
          <a:srcRect t="56754"/>
          <a:stretch>
            <a:fillRect/>
          </a:stretch>
        </p:blipFill>
        <p:spPr bwMode="auto">
          <a:xfrm>
            <a:off x="3022904" y="1369744"/>
            <a:ext cx="6005512"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2451369" y="5475849"/>
            <a:ext cx="7781925" cy="83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ar-EG" dirty="0">
                <a:solidFill>
                  <a:schemeClr val="accent5">
                    <a:lumMod val="75000"/>
                  </a:schemeClr>
                </a:solidFill>
              </a:rPr>
              <a:t>(d) – (e) </a:t>
            </a:r>
            <a:r>
              <a:rPr lang="en-US" altLang="ar-EG" dirty="0"/>
              <a:t>Successive approximations to the original signal.</a:t>
            </a:r>
          </a:p>
        </p:txBody>
      </p:sp>
      <p:sp>
        <p:nvSpPr>
          <p:cNvPr id="5" name="Slide Number Placeholder 4">
            <a:extLst>
              <a:ext uri="{FF2B5EF4-FFF2-40B4-BE49-F238E27FC236}">
                <a16:creationId xmlns:a16="http://schemas.microsoft.com/office/drawing/2014/main" id="{18F4DBA9-40B9-40AB-9AE8-4AF5DBCF6C96}"/>
              </a:ext>
            </a:extLst>
          </p:cNvPr>
          <p:cNvSpPr>
            <a:spLocks noGrp="1"/>
          </p:cNvSpPr>
          <p:nvPr>
            <p:ph type="sldNum" sz="quarter" idx="12"/>
          </p:nvPr>
        </p:nvSpPr>
        <p:spPr/>
        <p:txBody>
          <a:bodyPr/>
          <a:lstStyle/>
          <a:p>
            <a:fld id="{780CCC23-DD17-4F2D-8915-0B8929C7FF94}" type="slidenum">
              <a:rPr lang="ar-EG" smtClean="0"/>
              <a:t>13</a:t>
            </a:fld>
            <a:endParaRPr lang="ar-EG"/>
          </a:p>
        </p:txBody>
      </p:sp>
    </p:spTree>
    <p:extLst>
      <p:ext uri="{BB962C8B-B14F-4D97-AF65-F5344CB8AC3E}">
        <p14:creationId xmlns:p14="http://schemas.microsoft.com/office/powerpoint/2010/main" val="287541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2358" y="225084"/>
            <a:ext cx="6682154" cy="707886"/>
          </a:xfrm>
          <a:prstGeom prst="rect">
            <a:avLst/>
          </a:prstGeom>
          <a:noFill/>
        </p:spPr>
        <p:txBody>
          <a:bodyPr wrap="square" rtlCol="1">
            <a:spAutoFit/>
          </a:bodyPr>
          <a:lstStyle/>
          <a:p>
            <a:pPr algn="ctr"/>
            <a:r>
              <a:rPr lang="en-US" sz="4000" dirty="0">
                <a:solidFill>
                  <a:srgbClr val="FF0000"/>
                </a:solidFill>
              </a:rPr>
              <a:t>AC signaling and Modulation </a:t>
            </a:r>
            <a:endParaRPr lang="ar-EG" sz="4000" dirty="0">
              <a:solidFill>
                <a:srgbClr val="FF0000"/>
              </a:solidFill>
            </a:endParaRPr>
          </a:p>
        </p:txBody>
      </p:sp>
      <p:sp>
        <p:nvSpPr>
          <p:cNvPr id="3" name="TextBox 2"/>
          <p:cNvSpPr txBox="1"/>
          <p:nvPr/>
        </p:nvSpPr>
        <p:spPr>
          <a:xfrm>
            <a:off x="393895" y="1828799"/>
            <a:ext cx="11451102" cy="2062103"/>
          </a:xfrm>
          <a:prstGeom prst="rect">
            <a:avLst/>
          </a:prstGeom>
          <a:noFill/>
        </p:spPr>
        <p:txBody>
          <a:bodyPr wrap="square" rtlCol="1">
            <a:spAutoFit/>
          </a:bodyPr>
          <a:lstStyle/>
          <a:p>
            <a:pPr algn="just"/>
            <a:r>
              <a:rPr lang="en-US" sz="3200" dirty="0"/>
              <a:t>A pair of copper wires running between the subscriber’s telephone and an end office can carry traffic at 1 M bps without any trouble, using AC signaling where a continues tore in the range of 1K to 2K Hz called carrier is introduced.  </a:t>
            </a:r>
            <a:endParaRPr lang="ar-EG" sz="3200" dirty="0"/>
          </a:p>
        </p:txBody>
      </p:sp>
      <p:sp>
        <p:nvSpPr>
          <p:cNvPr id="4" name="Slide Number Placeholder 3">
            <a:extLst>
              <a:ext uri="{FF2B5EF4-FFF2-40B4-BE49-F238E27FC236}">
                <a16:creationId xmlns:a16="http://schemas.microsoft.com/office/drawing/2014/main" id="{516510F6-7478-45C2-9FCB-95C5933748A9}"/>
              </a:ext>
            </a:extLst>
          </p:cNvPr>
          <p:cNvSpPr>
            <a:spLocks noGrp="1"/>
          </p:cNvSpPr>
          <p:nvPr>
            <p:ph type="sldNum" sz="quarter" idx="12"/>
          </p:nvPr>
        </p:nvSpPr>
        <p:spPr/>
        <p:txBody>
          <a:bodyPr/>
          <a:lstStyle/>
          <a:p>
            <a:fld id="{780CCC23-DD17-4F2D-8915-0B8929C7FF94}" type="slidenum">
              <a:rPr lang="ar-EG" smtClean="0"/>
              <a:t>14</a:t>
            </a:fld>
            <a:endParaRPr lang="ar-EG"/>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0614D4C0-EF3B-4742-ACF4-F1C01C04E0FD}"/>
                  </a:ext>
                </a:extLst>
              </p14:cNvPr>
              <p14:cNvContentPartPr/>
              <p14:nvPr/>
            </p14:nvContentPartPr>
            <p14:xfrm>
              <a:off x="11109720" y="4913800"/>
              <a:ext cx="29880" cy="21960"/>
            </p14:xfrm>
          </p:contentPart>
        </mc:Choice>
        <mc:Fallback xmlns="">
          <p:pic>
            <p:nvPicPr>
              <p:cNvPr id="20" name="Ink 19">
                <a:extLst>
                  <a:ext uri="{FF2B5EF4-FFF2-40B4-BE49-F238E27FC236}">
                    <a16:creationId xmlns:a16="http://schemas.microsoft.com/office/drawing/2014/main" id="{0614D4C0-EF3B-4742-ACF4-F1C01C04E0FD}"/>
                  </a:ext>
                </a:extLst>
              </p:cNvPr>
              <p:cNvPicPr/>
              <p:nvPr/>
            </p:nvPicPr>
            <p:blipFill>
              <a:blip r:embed="rId3"/>
              <a:stretch>
                <a:fillRect/>
              </a:stretch>
            </p:blipFill>
            <p:spPr>
              <a:xfrm>
                <a:off x="11100720" y="4904800"/>
                <a:ext cx="47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0" name="Ink 59">
                <a:extLst>
                  <a:ext uri="{FF2B5EF4-FFF2-40B4-BE49-F238E27FC236}">
                    <a16:creationId xmlns:a16="http://schemas.microsoft.com/office/drawing/2014/main" id="{B0015E79-52EA-40B0-B118-90A6BF1397DE}"/>
                  </a:ext>
                </a:extLst>
              </p14:cNvPr>
              <p14:cNvContentPartPr/>
              <p14:nvPr/>
            </p14:nvContentPartPr>
            <p14:xfrm>
              <a:off x="11133480" y="5406640"/>
              <a:ext cx="61200" cy="215640"/>
            </p14:xfrm>
          </p:contentPart>
        </mc:Choice>
        <mc:Fallback xmlns="">
          <p:pic>
            <p:nvPicPr>
              <p:cNvPr id="60" name="Ink 59">
                <a:extLst>
                  <a:ext uri="{FF2B5EF4-FFF2-40B4-BE49-F238E27FC236}">
                    <a16:creationId xmlns:a16="http://schemas.microsoft.com/office/drawing/2014/main" id="{B0015E79-52EA-40B0-B118-90A6BF1397DE}"/>
                  </a:ext>
                </a:extLst>
              </p:cNvPr>
              <p:cNvPicPr/>
              <p:nvPr/>
            </p:nvPicPr>
            <p:blipFill>
              <a:blip r:embed="rId5"/>
              <a:stretch>
                <a:fillRect/>
              </a:stretch>
            </p:blipFill>
            <p:spPr>
              <a:xfrm>
                <a:off x="11124427" y="5397640"/>
                <a:ext cx="78944" cy="233280"/>
              </a:xfrm>
              <a:prstGeom prst="rect">
                <a:avLst/>
              </a:prstGeom>
            </p:spPr>
          </p:pic>
        </mc:Fallback>
      </mc:AlternateContent>
    </p:spTree>
    <p:extLst>
      <p:ext uri="{BB962C8B-B14F-4D97-AF65-F5344CB8AC3E}">
        <p14:creationId xmlns:p14="http://schemas.microsoft.com/office/powerpoint/2010/main" val="90248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08010" y="0"/>
            <a:ext cx="9144793" cy="1249788"/>
          </a:xfrm>
          <a:prstGeom prst="rect">
            <a:avLst/>
          </a:prstGeom>
        </p:spPr>
      </p:pic>
      <p:pic>
        <p:nvPicPr>
          <p:cNvPr id="4" name="Picture 5" descr="2-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6712" y="1033952"/>
            <a:ext cx="5767388"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1925029" y="5799528"/>
            <a:ext cx="4255377" cy="1201016"/>
          </a:xfrm>
          <a:prstGeom prst="rect">
            <a:avLst/>
          </a:prstGeom>
        </p:spPr>
      </p:pic>
      <p:pic>
        <p:nvPicPr>
          <p:cNvPr id="7" name="Picture 6"/>
          <p:cNvPicPr>
            <a:picLocks noChangeAspect="1"/>
          </p:cNvPicPr>
          <p:nvPr/>
        </p:nvPicPr>
        <p:blipFill>
          <a:blip r:embed="rId5"/>
          <a:stretch>
            <a:fillRect/>
          </a:stretch>
        </p:blipFill>
        <p:spPr>
          <a:xfrm>
            <a:off x="7008091" y="5810995"/>
            <a:ext cx="4590686" cy="1152244"/>
          </a:xfrm>
          <a:prstGeom prst="rect">
            <a:avLst/>
          </a:prstGeom>
        </p:spPr>
      </p:pic>
      <p:sp>
        <p:nvSpPr>
          <p:cNvPr id="2" name="Slide Number Placeholder 1">
            <a:extLst>
              <a:ext uri="{FF2B5EF4-FFF2-40B4-BE49-F238E27FC236}">
                <a16:creationId xmlns:a16="http://schemas.microsoft.com/office/drawing/2014/main" id="{60FCFD15-7F65-4865-9D17-D5AC4D74CFEE}"/>
              </a:ext>
            </a:extLst>
          </p:cNvPr>
          <p:cNvSpPr>
            <a:spLocks noGrp="1"/>
          </p:cNvSpPr>
          <p:nvPr>
            <p:ph type="sldNum" sz="quarter" idx="12"/>
          </p:nvPr>
        </p:nvSpPr>
        <p:spPr/>
        <p:txBody>
          <a:bodyPr/>
          <a:lstStyle/>
          <a:p>
            <a:fld id="{780CCC23-DD17-4F2D-8915-0B8929C7FF94}" type="slidenum">
              <a:rPr lang="ar-EG" smtClean="0"/>
              <a:t>15</a:t>
            </a:fld>
            <a:endParaRPr lang="ar-EG"/>
          </a:p>
        </p:txBody>
      </p:sp>
      <mc:AlternateContent xmlns:mc="http://schemas.openxmlformats.org/markup-compatibility/2006" xmlns:p14="http://schemas.microsoft.com/office/powerpoint/2010/main">
        <mc:Choice Requires="p14">
          <p:contentPart p14:bwMode="auto" r:id="rId6">
            <p14:nvContentPartPr>
              <p14:cNvPr id="73" name="Ink 72">
                <a:extLst>
                  <a:ext uri="{FF2B5EF4-FFF2-40B4-BE49-F238E27FC236}">
                    <a16:creationId xmlns:a16="http://schemas.microsoft.com/office/drawing/2014/main" id="{3F4B7E27-371A-4124-B5E0-2C634E004757}"/>
                  </a:ext>
                </a:extLst>
              </p14:cNvPr>
              <p14:cNvContentPartPr/>
              <p14:nvPr/>
            </p14:nvContentPartPr>
            <p14:xfrm>
              <a:off x="4312784" y="1623979"/>
              <a:ext cx="3240" cy="15480"/>
            </p14:xfrm>
          </p:contentPart>
        </mc:Choice>
        <mc:Fallback xmlns="">
          <p:pic>
            <p:nvPicPr>
              <p:cNvPr id="73" name="Ink 72">
                <a:extLst>
                  <a:ext uri="{FF2B5EF4-FFF2-40B4-BE49-F238E27FC236}">
                    <a16:creationId xmlns:a16="http://schemas.microsoft.com/office/drawing/2014/main" id="{3F4B7E27-371A-4124-B5E0-2C634E004757}"/>
                  </a:ext>
                </a:extLst>
              </p:cNvPr>
              <p:cNvPicPr/>
              <p:nvPr/>
            </p:nvPicPr>
            <p:blipFill>
              <a:blip r:embed="rId7"/>
              <a:stretch>
                <a:fillRect/>
              </a:stretch>
            </p:blipFill>
            <p:spPr>
              <a:xfrm>
                <a:off x="4303784" y="1614979"/>
                <a:ext cx="20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9" name="Ink 148">
                <a:extLst>
                  <a:ext uri="{FF2B5EF4-FFF2-40B4-BE49-F238E27FC236}">
                    <a16:creationId xmlns:a16="http://schemas.microsoft.com/office/drawing/2014/main" id="{3DE90B70-2041-4D04-A980-B3099CC3D0BE}"/>
                  </a:ext>
                </a:extLst>
              </p14:cNvPr>
              <p14:cNvContentPartPr/>
              <p14:nvPr/>
            </p14:nvContentPartPr>
            <p14:xfrm>
              <a:off x="6140416" y="4198623"/>
              <a:ext cx="43920" cy="37440"/>
            </p14:xfrm>
          </p:contentPart>
        </mc:Choice>
        <mc:Fallback xmlns="">
          <p:pic>
            <p:nvPicPr>
              <p:cNvPr id="149" name="Ink 148">
                <a:extLst>
                  <a:ext uri="{FF2B5EF4-FFF2-40B4-BE49-F238E27FC236}">
                    <a16:creationId xmlns:a16="http://schemas.microsoft.com/office/drawing/2014/main" id="{3DE90B70-2041-4D04-A980-B3099CC3D0BE}"/>
                  </a:ext>
                </a:extLst>
              </p:cNvPr>
              <p:cNvPicPr/>
              <p:nvPr/>
            </p:nvPicPr>
            <p:blipFill>
              <a:blip r:embed="rId9"/>
              <a:stretch>
                <a:fillRect/>
              </a:stretch>
            </p:blipFill>
            <p:spPr>
              <a:xfrm>
                <a:off x="6131416" y="4189983"/>
                <a:ext cx="615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6" name="Ink 175">
                <a:extLst>
                  <a:ext uri="{FF2B5EF4-FFF2-40B4-BE49-F238E27FC236}">
                    <a16:creationId xmlns:a16="http://schemas.microsoft.com/office/drawing/2014/main" id="{BF24DF6C-46E4-457B-AC74-15A07808757A}"/>
                  </a:ext>
                </a:extLst>
              </p14:cNvPr>
              <p14:cNvContentPartPr/>
              <p14:nvPr/>
            </p14:nvContentPartPr>
            <p14:xfrm>
              <a:off x="1020988" y="1564835"/>
              <a:ext cx="23040" cy="23400"/>
            </p14:xfrm>
          </p:contentPart>
        </mc:Choice>
        <mc:Fallback xmlns="">
          <p:pic>
            <p:nvPicPr>
              <p:cNvPr id="176" name="Ink 175">
                <a:extLst>
                  <a:ext uri="{FF2B5EF4-FFF2-40B4-BE49-F238E27FC236}">
                    <a16:creationId xmlns:a16="http://schemas.microsoft.com/office/drawing/2014/main" id="{BF24DF6C-46E4-457B-AC74-15A07808757A}"/>
                  </a:ext>
                </a:extLst>
              </p:cNvPr>
              <p:cNvPicPr/>
              <p:nvPr/>
            </p:nvPicPr>
            <p:blipFill>
              <a:blip r:embed="rId11"/>
              <a:stretch>
                <a:fillRect/>
              </a:stretch>
            </p:blipFill>
            <p:spPr>
              <a:xfrm>
                <a:off x="1011988" y="1555835"/>
                <a:ext cx="40680" cy="41040"/>
              </a:xfrm>
              <a:prstGeom prst="rect">
                <a:avLst/>
              </a:prstGeom>
            </p:spPr>
          </p:pic>
        </mc:Fallback>
      </mc:AlternateContent>
      <p:grpSp>
        <p:nvGrpSpPr>
          <p:cNvPr id="187" name="Group 186">
            <a:extLst>
              <a:ext uri="{FF2B5EF4-FFF2-40B4-BE49-F238E27FC236}">
                <a16:creationId xmlns:a16="http://schemas.microsoft.com/office/drawing/2014/main" id="{CF4D158D-4537-4347-ACE4-2F459B18EFD4}"/>
              </a:ext>
            </a:extLst>
          </p:cNvPr>
          <p:cNvGrpSpPr/>
          <p:nvPr/>
        </p:nvGrpSpPr>
        <p:grpSpPr>
          <a:xfrm>
            <a:off x="4048560" y="1336832"/>
            <a:ext cx="7329921" cy="854077"/>
            <a:chOff x="4048560" y="1336832"/>
            <a:chExt cx="7329921" cy="854077"/>
          </a:xfrm>
        </p:grpSpPr>
        <mc:AlternateContent xmlns:mc="http://schemas.openxmlformats.org/markup-compatibility/2006" xmlns:p14="http://schemas.microsoft.com/office/powerpoint/2010/main">
          <mc:Choice Requires="p14">
            <p:contentPart p14:bwMode="auto" r:id="rId12">
              <p14:nvContentPartPr>
                <p14:cNvPr id="154" name="Ink 153">
                  <a:extLst>
                    <a:ext uri="{FF2B5EF4-FFF2-40B4-BE49-F238E27FC236}">
                      <a16:creationId xmlns:a16="http://schemas.microsoft.com/office/drawing/2014/main" id="{E1823D4E-ECBA-42CD-B66C-CD0E852305C2}"/>
                    </a:ext>
                  </a:extLst>
                </p14:cNvPr>
                <p14:cNvContentPartPr/>
                <p14:nvPr/>
              </p14:nvContentPartPr>
              <p14:xfrm>
                <a:off x="4875840" y="1352672"/>
                <a:ext cx="12600" cy="28440"/>
              </p14:xfrm>
            </p:contentPart>
          </mc:Choice>
          <mc:Fallback xmlns="">
            <p:pic>
              <p:nvPicPr>
                <p:cNvPr id="154" name="Ink 153">
                  <a:extLst>
                    <a:ext uri="{FF2B5EF4-FFF2-40B4-BE49-F238E27FC236}">
                      <a16:creationId xmlns:a16="http://schemas.microsoft.com/office/drawing/2014/main" id="{E1823D4E-ECBA-42CD-B66C-CD0E852305C2}"/>
                    </a:ext>
                  </a:extLst>
                </p:cNvPr>
                <p:cNvPicPr/>
                <p:nvPr/>
              </p:nvPicPr>
              <p:blipFill>
                <a:blip r:embed="rId19"/>
                <a:stretch>
                  <a:fillRect/>
                </a:stretch>
              </p:blipFill>
              <p:spPr>
                <a:xfrm>
                  <a:off x="4867200" y="1344032"/>
                  <a:ext cx="30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5" name="Ink 154">
                  <a:extLst>
                    <a:ext uri="{FF2B5EF4-FFF2-40B4-BE49-F238E27FC236}">
                      <a16:creationId xmlns:a16="http://schemas.microsoft.com/office/drawing/2014/main" id="{F84423DD-FDFE-418A-B03D-2812C3B88D5A}"/>
                    </a:ext>
                  </a:extLst>
                </p14:cNvPr>
                <p14:cNvContentPartPr/>
                <p14:nvPr/>
              </p14:nvContentPartPr>
              <p14:xfrm>
                <a:off x="4871160" y="1381832"/>
                <a:ext cx="1440" cy="360"/>
              </p14:xfrm>
            </p:contentPart>
          </mc:Choice>
          <mc:Fallback xmlns="">
            <p:pic>
              <p:nvPicPr>
                <p:cNvPr id="155" name="Ink 154">
                  <a:extLst>
                    <a:ext uri="{FF2B5EF4-FFF2-40B4-BE49-F238E27FC236}">
                      <a16:creationId xmlns:a16="http://schemas.microsoft.com/office/drawing/2014/main" id="{F84423DD-FDFE-418A-B03D-2812C3B88D5A}"/>
                    </a:ext>
                  </a:extLst>
                </p:cNvPr>
                <p:cNvPicPr/>
                <p:nvPr/>
              </p:nvPicPr>
              <p:blipFill>
                <a:blip r:embed="rId21"/>
                <a:stretch>
                  <a:fillRect/>
                </a:stretch>
              </p:blipFill>
              <p:spPr>
                <a:xfrm>
                  <a:off x="4862520" y="137319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2" name="Ink 151">
                  <a:extLst>
                    <a:ext uri="{FF2B5EF4-FFF2-40B4-BE49-F238E27FC236}">
                      <a16:creationId xmlns:a16="http://schemas.microsoft.com/office/drawing/2014/main" id="{9CAA8400-23B9-4D4E-9D57-89F99E1CED07}"/>
                    </a:ext>
                  </a:extLst>
                </p14:cNvPr>
                <p14:cNvContentPartPr/>
                <p14:nvPr/>
              </p14:nvContentPartPr>
              <p14:xfrm>
                <a:off x="4048560" y="1336832"/>
                <a:ext cx="38520" cy="60120"/>
              </p14:xfrm>
            </p:contentPart>
          </mc:Choice>
          <mc:Fallback xmlns="">
            <p:pic>
              <p:nvPicPr>
                <p:cNvPr id="152" name="Ink 151">
                  <a:extLst>
                    <a:ext uri="{FF2B5EF4-FFF2-40B4-BE49-F238E27FC236}">
                      <a16:creationId xmlns:a16="http://schemas.microsoft.com/office/drawing/2014/main" id="{9CAA8400-23B9-4D4E-9D57-89F99E1CED07}"/>
                    </a:ext>
                  </a:extLst>
                </p:cNvPr>
                <p:cNvPicPr/>
                <p:nvPr/>
              </p:nvPicPr>
              <p:blipFill>
                <a:blip r:embed="rId23"/>
                <a:stretch>
                  <a:fillRect/>
                </a:stretch>
              </p:blipFill>
              <p:spPr>
                <a:xfrm>
                  <a:off x="4039560" y="1327832"/>
                  <a:ext cx="561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3" name="Ink 152">
                  <a:extLst>
                    <a:ext uri="{FF2B5EF4-FFF2-40B4-BE49-F238E27FC236}">
                      <a16:creationId xmlns:a16="http://schemas.microsoft.com/office/drawing/2014/main" id="{CC507A3C-B31D-4C0A-AB29-2DE1BD37107D}"/>
                    </a:ext>
                  </a:extLst>
                </p14:cNvPr>
                <p14:cNvContentPartPr/>
                <p14:nvPr/>
              </p14:nvContentPartPr>
              <p14:xfrm>
                <a:off x="4451760" y="1382552"/>
                <a:ext cx="26640" cy="11520"/>
              </p14:xfrm>
            </p:contentPart>
          </mc:Choice>
          <mc:Fallback xmlns="">
            <p:pic>
              <p:nvPicPr>
                <p:cNvPr id="153" name="Ink 152">
                  <a:extLst>
                    <a:ext uri="{FF2B5EF4-FFF2-40B4-BE49-F238E27FC236}">
                      <a16:creationId xmlns:a16="http://schemas.microsoft.com/office/drawing/2014/main" id="{CC507A3C-B31D-4C0A-AB29-2DE1BD37107D}"/>
                    </a:ext>
                  </a:extLst>
                </p:cNvPr>
                <p:cNvPicPr/>
                <p:nvPr/>
              </p:nvPicPr>
              <p:blipFill>
                <a:blip r:embed="rId25"/>
                <a:stretch>
                  <a:fillRect/>
                </a:stretch>
              </p:blipFill>
              <p:spPr>
                <a:xfrm>
                  <a:off x="4442760" y="1373912"/>
                  <a:ext cx="44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3" name="Ink 182">
                  <a:extLst>
                    <a:ext uri="{FF2B5EF4-FFF2-40B4-BE49-F238E27FC236}">
                      <a16:creationId xmlns:a16="http://schemas.microsoft.com/office/drawing/2014/main" id="{A3AB3886-61F4-418D-AAEB-5FD506BCB5F7}"/>
                    </a:ext>
                  </a:extLst>
                </p14:cNvPr>
                <p14:cNvContentPartPr/>
                <p14:nvPr/>
              </p14:nvContentPartPr>
              <p14:xfrm>
                <a:off x="11302161" y="1940349"/>
                <a:ext cx="76320" cy="250560"/>
              </p14:xfrm>
            </p:contentPart>
          </mc:Choice>
          <mc:Fallback xmlns="">
            <p:pic>
              <p:nvPicPr>
                <p:cNvPr id="183" name="Ink 182">
                  <a:extLst>
                    <a:ext uri="{FF2B5EF4-FFF2-40B4-BE49-F238E27FC236}">
                      <a16:creationId xmlns:a16="http://schemas.microsoft.com/office/drawing/2014/main" id="{A3AB3886-61F4-418D-AAEB-5FD506BCB5F7}"/>
                    </a:ext>
                  </a:extLst>
                </p:cNvPr>
                <p:cNvPicPr/>
                <p:nvPr/>
              </p:nvPicPr>
              <p:blipFill>
                <a:blip r:embed="rId33"/>
                <a:stretch>
                  <a:fillRect/>
                </a:stretch>
              </p:blipFill>
              <p:spPr>
                <a:xfrm>
                  <a:off x="11293521" y="1931349"/>
                  <a:ext cx="93960" cy="26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06" name="Ink 205">
                <a:extLst>
                  <a:ext uri="{FF2B5EF4-FFF2-40B4-BE49-F238E27FC236}">
                    <a16:creationId xmlns:a16="http://schemas.microsoft.com/office/drawing/2014/main" id="{85C488EC-EDDA-413C-A038-5B177EEFBFC0}"/>
                  </a:ext>
                </a:extLst>
              </p14:cNvPr>
              <p14:cNvContentPartPr/>
              <p14:nvPr/>
            </p14:nvContentPartPr>
            <p14:xfrm>
              <a:off x="9241521" y="3874269"/>
              <a:ext cx="229680" cy="29520"/>
            </p14:xfrm>
          </p:contentPart>
        </mc:Choice>
        <mc:Fallback xmlns="">
          <p:pic>
            <p:nvPicPr>
              <p:cNvPr id="206" name="Ink 205">
                <a:extLst>
                  <a:ext uri="{FF2B5EF4-FFF2-40B4-BE49-F238E27FC236}">
                    <a16:creationId xmlns:a16="http://schemas.microsoft.com/office/drawing/2014/main" id="{85C488EC-EDDA-413C-A038-5B177EEFBFC0}"/>
                  </a:ext>
                </a:extLst>
              </p:cNvPr>
              <p:cNvPicPr/>
              <p:nvPr/>
            </p:nvPicPr>
            <p:blipFill>
              <a:blip r:embed="rId35"/>
              <a:stretch>
                <a:fillRect/>
              </a:stretch>
            </p:blipFill>
            <p:spPr>
              <a:xfrm>
                <a:off x="9232521" y="3865269"/>
                <a:ext cx="247320" cy="47160"/>
              </a:xfrm>
              <a:prstGeom prst="rect">
                <a:avLst/>
              </a:prstGeom>
            </p:spPr>
          </p:pic>
        </mc:Fallback>
      </mc:AlternateContent>
      <p:grpSp>
        <p:nvGrpSpPr>
          <p:cNvPr id="216" name="Group 215">
            <a:extLst>
              <a:ext uri="{FF2B5EF4-FFF2-40B4-BE49-F238E27FC236}">
                <a16:creationId xmlns:a16="http://schemas.microsoft.com/office/drawing/2014/main" id="{687497CD-0550-4F63-A059-88BC7EEA9AC2}"/>
              </a:ext>
            </a:extLst>
          </p:cNvPr>
          <p:cNvGrpSpPr/>
          <p:nvPr/>
        </p:nvGrpSpPr>
        <p:grpSpPr>
          <a:xfrm>
            <a:off x="670641" y="1899669"/>
            <a:ext cx="736200" cy="650520"/>
            <a:chOff x="670641" y="1899669"/>
            <a:chExt cx="736200" cy="650520"/>
          </a:xfrm>
        </p:grpSpPr>
        <mc:AlternateContent xmlns:mc="http://schemas.openxmlformats.org/markup-compatibility/2006" xmlns:p14="http://schemas.microsoft.com/office/powerpoint/2010/main">
          <mc:Choice Requires="p14">
            <p:contentPart p14:bwMode="auto" r:id="rId36">
              <p14:nvContentPartPr>
                <p14:cNvPr id="190" name="Ink 189">
                  <a:extLst>
                    <a:ext uri="{FF2B5EF4-FFF2-40B4-BE49-F238E27FC236}">
                      <a16:creationId xmlns:a16="http://schemas.microsoft.com/office/drawing/2014/main" id="{5865F041-9F02-4BFC-A1AB-6AAA0BCD64AC}"/>
                    </a:ext>
                  </a:extLst>
                </p14:cNvPr>
                <p14:cNvContentPartPr/>
                <p14:nvPr/>
              </p14:nvContentPartPr>
              <p14:xfrm>
                <a:off x="670641" y="1965909"/>
                <a:ext cx="94320" cy="85320"/>
              </p14:xfrm>
            </p:contentPart>
          </mc:Choice>
          <mc:Fallback xmlns="">
            <p:pic>
              <p:nvPicPr>
                <p:cNvPr id="190" name="Ink 189">
                  <a:extLst>
                    <a:ext uri="{FF2B5EF4-FFF2-40B4-BE49-F238E27FC236}">
                      <a16:creationId xmlns:a16="http://schemas.microsoft.com/office/drawing/2014/main" id="{5865F041-9F02-4BFC-A1AB-6AAA0BCD64AC}"/>
                    </a:ext>
                  </a:extLst>
                </p:cNvPr>
                <p:cNvPicPr/>
                <p:nvPr/>
              </p:nvPicPr>
              <p:blipFill>
                <a:blip r:embed="rId57"/>
                <a:stretch>
                  <a:fillRect/>
                </a:stretch>
              </p:blipFill>
              <p:spPr>
                <a:xfrm>
                  <a:off x="662001" y="1956909"/>
                  <a:ext cx="111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91" name="Ink 190">
                  <a:extLst>
                    <a:ext uri="{FF2B5EF4-FFF2-40B4-BE49-F238E27FC236}">
                      <a16:creationId xmlns:a16="http://schemas.microsoft.com/office/drawing/2014/main" id="{B329EBC9-B604-40C3-A6CB-53DD51276343}"/>
                    </a:ext>
                  </a:extLst>
                </p14:cNvPr>
                <p14:cNvContentPartPr/>
                <p14:nvPr/>
              </p14:nvContentPartPr>
              <p14:xfrm>
                <a:off x="834441" y="1899669"/>
                <a:ext cx="291600" cy="33480"/>
              </p14:xfrm>
            </p:contentPart>
          </mc:Choice>
          <mc:Fallback xmlns="">
            <p:pic>
              <p:nvPicPr>
                <p:cNvPr id="191" name="Ink 190">
                  <a:extLst>
                    <a:ext uri="{FF2B5EF4-FFF2-40B4-BE49-F238E27FC236}">
                      <a16:creationId xmlns:a16="http://schemas.microsoft.com/office/drawing/2014/main" id="{B329EBC9-B604-40C3-A6CB-53DD51276343}"/>
                    </a:ext>
                  </a:extLst>
                </p:cNvPr>
                <p:cNvPicPr/>
                <p:nvPr/>
              </p:nvPicPr>
              <p:blipFill>
                <a:blip r:embed="rId59"/>
                <a:stretch>
                  <a:fillRect/>
                </a:stretch>
              </p:blipFill>
              <p:spPr>
                <a:xfrm>
                  <a:off x="825441" y="1890669"/>
                  <a:ext cx="309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3" name="Ink 192">
                  <a:extLst>
                    <a:ext uri="{FF2B5EF4-FFF2-40B4-BE49-F238E27FC236}">
                      <a16:creationId xmlns:a16="http://schemas.microsoft.com/office/drawing/2014/main" id="{2DA5F830-2C6E-4D18-901F-D693B05D4E7C}"/>
                    </a:ext>
                  </a:extLst>
                </p14:cNvPr>
                <p14:cNvContentPartPr/>
                <p14:nvPr/>
              </p14:nvContentPartPr>
              <p14:xfrm>
                <a:off x="1382001" y="2505909"/>
                <a:ext cx="24840" cy="44280"/>
              </p14:xfrm>
            </p:contentPart>
          </mc:Choice>
          <mc:Fallback xmlns="">
            <p:pic>
              <p:nvPicPr>
                <p:cNvPr id="193" name="Ink 192">
                  <a:extLst>
                    <a:ext uri="{FF2B5EF4-FFF2-40B4-BE49-F238E27FC236}">
                      <a16:creationId xmlns:a16="http://schemas.microsoft.com/office/drawing/2014/main" id="{2DA5F830-2C6E-4D18-901F-D693B05D4E7C}"/>
                    </a:ext>
                  </a:extLst>
                </p:cNvPr>
                <p:cNvPicPr/>
                <p:nvPr/>
              </p:nvPicPr>
              <p:blipFill>
                <a:blip r:embed="rId63"/>
                <a:stretch>
                  <a:fillRect/>
                </a:stretch>
              </p:blipFill>
              <p:spPr>
                <a:xfrm>
                  <a:off x="1373001" y="2496909"/>
                  <a:ext cx="42480" cy="61920"/>
                </a:xfrm>
                <a:prstGeom prst="rect">
                  <a:avLst/>
                </a:prstGeom>
              </p:spPr>
            </p:pic>
          </mc:Fallback>
        </mc:AlternateContent>
      </p:grpSp>
      <p:grpSp>
        <p:nvGrpSpPr>
          <p:cNvPr id="238" name="Group 237">
            <a:extLst>
              <a:ext uri="{FF2B5EF4-FFF2-40B4-BE49-F238E27FC236}">
                <a16:creationId xmlns:a16="http://schemas.microsoft.com/office/drawing/2014/main" id="{2B3CD0F0-D87F-4FF2-86C4-DAEF5B648876}"/>
              </a:ext>
            </a:extLst>
          </p:cNvPr>
          <p:cNvGrpSpPr/>
          <p:nvPr/>
        </p:nvGrpSpPr>
        <p:grpSpPr>
          <a:xfrm>
            <a:off x="1731000" y="3652120"/>
            <a:ext cx="914040" cy="2000160"/>
            <a:chOff x="1731000" y="3652120"/>
            <a:chExt cx="914040" cy="2000160"/>
          </a:xfrm>
        </p:grpSpPr>
        <mc:AlternateContent xmlns:mc="http://schemas.openxmlformats.org/markup-compatibility/2006" xmlns:p14="http://schemas.microsoft.com/office/powerpoint/2010/main">
          <mc:Choice Requires="p14">
            <p:contentPart p14:bwMode="auto" r:id="rId64">
              <p14:nvContentPartPr>
                <p14:cNvPr id="223" name="Ink 222">
                  <a:extLst>
                    <a:ext uri="{FF2B5EF4-FFF2-40B4-BE49-F238E27FC236}">
                      <a16:creationId xmlns:a16="http://schemas.microsoft.com/office/drawing/2014/main" id="{4647CC0F-FE04-426D-9315-353F8B23A1A1}"/>
                    </a:ext>
                  </a:extLst>
                </p14:cNvPr>
                <p14:cNvContentPartPr/>
                <p14:nvPr/>
              </p14:nvContentPartPr>
              <p14:xfrm>
                <a:off x="1731000" y="3652120"/>
                <a:ext cx="45000" cy="72720"/>
              </p14:xfrm>
            </p:contentPart>
          </mc:Choice>
          <mc:Fallback xmlns="">
            <p:pic>
              <p:nvPicPr>
                <p:cNvPr id="223" name="Ink 222">
                  <a:extLst>
                    <a:ext uri="{FF2B5EF4-FFF2-40B4-BE49-F238E27FC236}">
                      <a16:creationId xmlns:a16="http://schemas.microsoft.com/office/drawing/2014/main" id="{4647CC0F-FE04-426D-9315-353F8B23A1A1}"/>
                    </a:ext>
                  </a:extLst>
                </p:cNvPr>
                <p:cNvPicPr/>
                <p:nvPr/>
              </p:nvPicPr>
              <p:blipFill>
                <a:blip r:embed="rId88"/>
                <a:stretch>
                  <a:fillRect/>
                </a:stretch>
              </p:blipFill>
              <p:spPr>
                <a:xfrm>
                  <a:off x="1722000" y="3643120"/>
                  <a:ext cx="62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31" name="Ink 230">
                  <a:extLst>
                    <a:ext uri="{FF2B5EF4-FFF2-40B4-BE49-F238E27FC236}">
                      <a16:creationId xmlns:a16="http://schemas.microsoft.com/office/drawing/2014/main" id="{4E06F90E-52EC-4EA1-A36E-3F9AE58245EA}"/>
                    </a:ext>
                  </a:extLst>
                </p14:cNvPr>
                <p14:cNvContentPartPr/>
                <p14:nvPr/>
              </p14:nvContentPartPr>
              <p14:xfrm>
                <a:off x="2475120" y="5365720"/>
                <a:ext cx="30960" cy="45360"/>
              </p14:xfrm>
            </p:contentPart>
          </mc:Choice>
          <mc:Fallback xmlns="">
            <p:pic>
              <p:nvPicPr>
                <p:cNvPr id="231" name="Ink 230">
                  <a:extLst>
                    <a:ext uri="{FF2B5EF4-FFF2-40B4-BE49-F238E27FC236}">
                      <a16:creationId xmlns:a16="http://schemas.microsoft.com/office/drawing/2014/main" id="{4E06F90E-52EC-4EA1-A36E-3F9AE58245EA}"/>
                    </a:ext>
                  </a:extLst>
                </p:cNvPr>
                <p:cNvPicPr/>
                <p:nvPr/>
              </p:nvPicPr>
              <p:blipFill>
                <a:blip r:embed="rId104"/>
                <a:stretch>
                  <a:fillRect/>
                </a:stretch>
              </p:blipFill>
              <p:spPr>
                <a:xfrm>
                  <a:off x="2466480" y="5357080"/>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32" name="Ink 231">
                  <a:extLst>
                    <a:ext uri="{FF2B5EF4-FFF2-40B4-BE49-F238E27FC236}">
                      <a16:creationId xmlns:a16="http://schemas.microsoft.com/office/drawing/2014/main" id="{1DB8EBD4-2BC0-4E54-9D89-94212616A5E5}"/>
                    </a:ext>
                  </a:extLst>
                </p14:cNvPr>
                <p14:cNvContentPartPr/>
                <p14:nvPr/>
              </p14:nvContentPartPr>
              <p14:xfrm>
                <a:off x="2475120" y="5366440"/>
                <a:ext cx="169920" cy="285840"/>
              </p14:xfrm>
            </p:contentPart>
          </mc:Choice>
          <mc:Fallback xmlns="">
            <p:pic>
              <p:nvPicPr>
                <p:cNvPr id="232" name="Ink 231">
                  <a:extLst>
                    <a:ext uri="{FF2B5EF4-FFF2-40B4-BE49-F238E27FC236}">
                      <a16:creationId xmlns:a16="http://schemas.microsoft.com/office/drawing/2014/main" id="{1DB8EBD4-2BC0-4E54-9D89-94212616A5E5}"/>
                    </a:ext>
                  </a:extLst>
                </p:cNvPr>
                <p:cNvPicPr/>
                <p:nvPr/>
              </p:nvPicPr>
              <p:blipFill>
                <a:blip r:embed="rId106"/>
                <a:stretch>
                  <a:fillRect/>
                </a:stretch>
              </p:blipFill>
              <p:spPr>
                <a:xfrm>
                  <a:off x="2466480" y="5357800"/>
                  <a:ext cx="187560" cy="30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
            <p14:nvContentPartPr>
              <p14:cNvPr id="5" name="Ink 4">
                <a:extLst>
                  <a:ext uri="{FF2B5EF4-FFF2-40B4-BE49-F238E27FC236}">
                    <a16:creationId xmlns:a16="http://schemas.microsoft.com/office/drawing/2014/main" id="{377A3C11-7A21-4C09-81CF-6FC778A23AC1}"/>
                  </a:ext>
                </a:extLst>
              </p14:cNvPr>
              <p14:cNvContentPartPr/>
              <p14:nvPr/>
            </p14:nvContentPartPr>
            <p14:xfrm>
              <a:off x="9454440" y="1713160"/>
              <a:ext cx="360" cy="2880"/>
            </p14:xfrm>
          </p:contentPart>
        </mc:Choice>
        <mc:Fallback xmlns="">
          <p:pic>
            <p:nvPicPr>
              <p:cNvPr id="5" name="Ink 4">
                <a:extLst>
                  <a:ext uri="{FF2B5EF4-FFF2-40B4-BE49-F238E27FC236}">
                    <a16:creationId xmlns:a16="http://schemas.microsoft.com/office/drawing/2014/main" id="{377A3C11-7A21-4C09-81CF-6FC778A23AC1}"/>
                  </a:ext>
                </a:extLst>
              </p:cNvPr>
              <p:cNvPicPr/>
              <p:nvPr/>
            </p:nvPicPr>
            <p:blipFill>
              <a:blip r:embed="rId118"/>
              <a:stretch>
                <a:fillRect/>
              </a:stretch>
            </p:blipFill>
            <p:spPr>
              <a:xfrm>
                <a:off x="9445800" y="1704160"/>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 name="Ink 26">
                <a:extLst>
                  <a:ext uri="{FF2B5EF4-FFF2-40B4-BE49-F238E27FC236}">
                    <a16:creationId xmlns:a16="http://schemas.microsoft.com/office/drawing/2014/main" id="{23AD5DEC-DCA3-460C-ADEE-EA76F7C24B08}"/>
                  </a:ext>
                </a:extLst>
              </p14:cNvPr>
              <p14:cNvContentPartPr/>
              <p14:nvPr/>
            </p14:nvContentPartPr>
            <p14:xfrm>
              <a:off x="8766000" y="4155480"/>
              <a:ext cx="1289520" cy="810720"/>
            </p14:xfrm>
          </p:contentPart>
        </mc:Choice>
        <mc:Fallback xmlns="">
          <p:pic>
            <p:nvPicPr>
              <p:cNvPr id="27" name="Ink 26">
                <a:extLst>
                  <a:ext uri="{FF2B5EF4-FFF2-40B4-BE49-F238E27FC236}">
                    <a16:creationId xmlns:a16="http://schemas.microsoft.com/office/drawing/2014/main" id="{23AD5DEC-DCA3-460C-ADEE-EA76F7C24B08}"/>
                  </a:ext>
                </a:extLst>
              </p:cNvPr>
              <p:cNvPicPr/>
              <p:nvPr/>
            </p:nvPicPr>
            <p:blipFill>
              <a:blip r:embed="rId142"/>
              <a:stretch>
                <a:fillRect/>
              </a:stretch>
            </p:blipFill>
            <p:spPr>
              <a:xfrm>
                <a:off x="4402800" y="2806920"/>
                <a:ext cx="7104600" cy="2168280"/>
              </a:xfrm>
              <a:prstGeom prst="rect">
                <a:avLst/>
              </a:prstGeom>
            </p:spPr>
          </p:pic>
        </mc:Fallback>
      </mc:AlternateContent>
    </p:spTree>
    <p:extLst>
      <p:ext uri="{BB962C8B-B14F-4D97-AF65-F5344CB8AC3E}">
        <p14:creationId xmlns:p14="http://schemas.microsoft.com/office/powerpoint/2010/main" val="1245548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31070" y="251208"/>
            <a:ext cx="10881364" cy="707886"/>
          </a:xfrm>
          <a:prstGeom prst="rect">
            <a:avLst/>
          </a:prstGeom>
          <a:noFill/>
        </p:spPr>
        <p:txBody>
          <a:bodyPr wrap="square" rtlCol="1">
            <a:spAutoFit/>
          </a:bodyPr>
          <a:lstStyle/>
          <a:p>
            <a:pPr algn="ctr"/>
            <a:r>
              <a:rPr lang="en-US" sz="4000" dirty="0">
                <a:solidFill>
                  <a:srgbClr val="FF0000"/>
                </a:solidFill>
              </a:rPr>
              <a:t>Transmission and Multiplexing </a:t>
            </a:r>
          </a:p>
        </p:txBody>
      </p:sp>
      <p:sp>
        <p:nvSpPr>
          <p:cNvPr id="6" name="TextBox 5"/>
          <p:cNvSpPr txBox="1"/>
          <p:nvPr/>
        </p:nvSpPr>
        <p:spPr>
          <a:xfrm>
            <a:off x="431070" y="1111348"/>
            <a:ext cx="7280776" cy="584775"/>
          </a:xfrm>
          <a:prstGeom prst="rect">
            <a:avLst/>
          </a:prstGeom>
          <a:noFill/>
        </p:spPr>
        <p:txBody>
          <a:bodyPr wrap="none" rtlCol="1">
            <a:spAutoFit/>
          </a:bodyPr>
          <a:lstStyle/>
          <a:p>
            <a:pPr marL="514350" indent="-514350">
              <a:buFont typeface="+mj-lt"/>
              <a:buAutoNum type="arabicPeriod"/>
            </a:pPr>
            <a:r>
              <a:rPr lang="en-US" sz="3200" dirty="0">
                <a:solidFill>
                  <a:schemeClr val="accent1">
                    <a:lumMod val="75000"/>
                  </a:schemeClr>
                </a:solidFill>
              </a:rPr>
              <a:t>Frequency Division Multiplexing (FDM):</a:t>
            </a:r>
            <a:endParaRPr lang="ar-EG" sz="3200" dirty="0">
              <a:solidFill>
                <a:schemeClr val="accent1">
                  <a:lumMod val="75000"/>
                </a:schemeClr>
              </a:solidFill>
            </a:endParaRPr>
          </a:p>
        </p:txBody>
      </p:sp>
      <p:sp>
        <p:nvSpPr>
          <p:cNvPr id="7" name="TextBox 6"/>
          <p:cNvSpPr txBox="1"/>
          <p:nvPr/>
        </p:nvSpPr>
        <p:spPr>
          <a:xfrm>
            <a:off x="1350498" y="1696123"/>
            <a:ext cx="10719582" cy="1569660"/>
          </a:xfrm>
          <a:prstGeom prst="rect">
            <a:avLst/>
          </a:prstGeom>
          <a:noFill/>
        </p:spPr>
        <p:txBody>
          <a:bodyPr wrap="square" rtlCol="1">
            <a:spAutoFit/>
          </a:bodyPr>
          <a:lstStyle/>
          <a:p>
            <a:pPr algn="just"/>
            <a:r>
              <a:rPr lang="en-US" sz="3200" dirty="0"/>
              <a:t>The frequency spectrum is divided up among the user’s (each has his view) of the physical channel (logical channel) where each user possesses a specified frequency band.</a:t>
            </a:r>
            <a:endParaRPr lang="ar-EG" sz="3200" dirty="0"/>
          </a:p>
        </p:txBody>
      </p:sp>
      <p:sp>
        <p:nvSpPr>
          <p:cNvPr id="8" name="TextBox 7"/>
          <p:cNvSpPr txBox="1"/>
          <p:nvPr/>
        </p:nvSpPr>
        <p:spPr>
          <a:xfrm>
            <a:off x="431070" y="3418037"/>
            <a:ext cx="6263446" cy="584775"/>
          </a:xfrm>
          <a:prstGeom prst="rect">
            <a:avLst/>
          </a:prstGeom>
          <a:noFill/>
        </p:spPr>
        <p:txBody>
          <a:bodyPr wrap="none" rtlCol="1">
            <a:spAutoFit/>
          </a:bodyPr>
          <a:lstStyle/>
          <a:p>
            <a:r>
              <a:rPr lang="en-US" sz="3200" dirty="0">
                <a:solidFill>
                  <a:schemeClr val="accent1">
                    <a:lumMod val="75000"/>
                  </a:schemeClr>
                </a:solidFill>
              </a:rPr>
              <a:t>2. Time Division Multiplexing (TDM):</a:t>
            </a:r>
            <a:endParaRPr lang="ar-EG" sz="3200" dirty="0">
              <a:solidFill>
                <a:schemeClr val="accent1">
                  <a:lumMod val="75000"/>
                </a:schemeClr>
              </a:solidFill>
            </a:endParaRPr>
          </a:p>
        </p:txBody>
      </p:sp>
      <p:sp>
        <p:nvSpPr>
          <p:cNvPr id="9" name="TextBox 8"/>
          <p:cNvSpPr txBox="1"/>
          <p:nvPr/>
        </p:nvSpPr>
        <p:spPr>
          <a:xfrm>
            <a:off x="1334725" y="4202867"/>
            <a:ext cx="10719582" cy="1077218"/>
          </a:xfrm>
          <a:prstGeom prst="rect">
            <a:avLst/>
          </a:prstGeom>
          <a:noFill/>
        </p:spPr>
        <p:txBody>
          <a:bodyPr wrap="square" rtlCol="1">
            <a:spAutoFit/>
          </a:bodyPr>
          <a:lstStyle/>
          <a:p>
            <a:pPr algn="just"/>
            <a:r>
              <a:rPr lang="en-US" sz="3200" dirty="0"/>
              <a:t>Take turns (in a round robin), each one periodically getting the entire bandwidth for a little burst of time.</a:t>
            </a:r>
            <a:endParaRPr lang="ar-EG" sz="3200" dirty="0"/>
          </a:p>
        </p:txBody>
      </p:sp>
      <p:sp>
        <p:nvSpPr>
          <p:cNvPr id="2" name="Slide Number Placeholder 1">
            <a:extLst>
              <a:ext uri="{FF2B5EF4-FFF2-40B4-BE49-F238E27FC236}">
                <a16:creationId xmlns:a16="http://schemas.microsoft.com/office/drawing/2014/main" id="{3FD865D3-D9C4-45B1-90EC-6ED2D671B4F6}"/>
              </a:ext>
            </a:extLst>
          </p:cNvPr>
          <p:cNvSpPr>
            <a:spLocks noGrp="1"/>
          </p:cNvSpPr>
          <p:nvPr>
            <p:ph type="sldNum" sz="quarter" idx="12"/>
          </p:nvPr>
        </p:nvSpPr>
        <p:spPr/>
        <p:txBody>
          <a:bodyPr/>
          <a:lstStyle/>
          <a:p>
            <a:fld id="{780CCC23-DD17-4F2D-8915-0B8929C7FF94}" type="slidenum">
              <a:rPr lang="ar-EG" smtClean="0"/>
              <a:t>16</a:t>
            </a:fld>
            <a:endParaRPr lang="ar-EG"/>
          </a:p>
        </p:txBody>
      </p:sp>
      <p:grpSp>
        <p:nvGrpSpPr>
          <p:cNvPr id="32" name="Group 31">
            <a:extLst>
              <a:ext uri="{FF2B5EF4-FFF2-40B4-BE49-F238E27FC236}">
                <a16:creationId xmlns:a16="http://schemas.microsoft.com/office/drawing/2014/main" id="{84EDBE81-FA8C-4F11-A7F5-2A7067C9CBD1}"/>
              </a:ext>
            </a:extLst>
          </p:cNvPr>
          <p:cNvGrpSpPr/>
          <p:nvPr/>
        </p:nvGrpSpPr>
        <p:grpSpPr>
          <a:xfrm>
            <a:off x="8596920" y="180160"/>
            <a:ext cx="3280320" cy="1699560"/>
            <a:chOff x="8596920" y="180160"/>
            <a:chExt cx="3280320" cy="16995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00D1B38-5761-4138-A91E-3653A7E13501}"/>
                    </a:ext>
                  </a:extLst>
                </p14:cNvPr>
                <p14:cNvContentPartPr/>
                <p14:nvPr/>
              </p14:nvContentPartPr>
              <p14:xfrm>
                <a:off x="11040960" y="180160"/>
                <a:ext cx="482400" cy="743040"/>
              </p14:xfrm>
            </p:contentPart>
          </mc:Choice>
          <mc:Fallback xmlns="">
            <p:pic>
              <p:nvPicPr>
                <p:cNvPr id="3" name="Ink 2">
                  <a:extLst>
                    <a:ext uri="{FF2B5EF4-FFF2-40B4-BE49-F238E27FC236}">
                      <a16:creationId xmlns:a16="http://schemas.microsoft.com/office/drawing/2014/main" id="{A00D1B38-5761-4138-A91E-3653A7E13501}"/>
                    </a:ext>
                  </a:extLst>
                </p:cNvPr>
                <p:cNvPicPr/>
                <p:nvPr/>
              </p:nvPicPr>
              <p:blipFill>
                <a:blip r:embed="rId7"/>
                <a:stretch>
                  <a:fillRect/>
                </a:stretch>
              </p:blipFill>
              <p:spPr>
                <a:xfrm>
                  <a:off x="11032320" y="171160"/>
                  <a:ext cx="50004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087C6541-9A4D-4F2B-972F-46DE6DD294D7}"/>
                    </a:ext>
                  </a:extLst>
                </p14:cNvPr>
                <p14:cNvContentPartPr/>
                <p14:nvPr/>
              </p14:nvContentPartPr>
              <p14:xfrm>
                <a:off x="10209000" y="522160"/>
                <a:ext cx="703440" cy="605160"/>
              </p14:xfrm>
            </p:contentPart>
          </mc:Choice>
          <mc:Fallback xmlns="">
            <p:pic>
              <p:nvPicPr>
                <p:cNvPr id="5" name="Ink 4">
                  <a:extLst>
                    <a:ext uri="{FF2B5EF4-FFF2-40B4-BE49-F238E27FC236}">
                      <a16:creationId xmlns:a16="http://schemas.microsoft.com/office/drawing/2014/main" id="{087C6541-9A4D-4F2B-972F-46DE6DD294D7}"/>
                    </a:ext>
                  </a:extLst>
                </p:cNvPr>
                <p:cNvPicPr/>
                <p:nvPr/>
              </p:nvPicPr>
              <p:blipFill>
                <a:blip r:embed="rId9"/>
                <a:stretch>
                  <a:fillRect/>
                </a:stretch>
              </p:blipFill>
              <p:spPr>
                <a:xfrm>
                  <a:off x="10200000" y="513160"/>
                  <a:ext cx="72108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45852E2E-FEDA-4AE9-A7CC-3E1AC051D2D9}"/>
                    </a:ext>
                  </a:extLst>
                </p14:cNvPr>
                <p14:cNvContentPartPr/>
                <p14:nvPr/>
              </p14:nvContentPartPr>
              <p14:xfrm>
                <a:off x="10574040" y="486160"/>
                <a:ext cx="105480" cy="42840"/>
              </p14:xfrm>
            </p:contentPart>
          </mc:Choice>
          <mc:Fallback xmlns="">
            <p:pic>
              <p:nvPicPr>
                <p:cNvPr id="10" name="Ink 9">
                  <a:extLst>
                    <a:ext uri="{FF2B5EF4-FFF2-40B4-BE49-F238E27FC236}">
                      <a16:creationId xmlns:a16="http://schemas.microsoft.com/office/drawing/2014/main" id="{45852E2E-FEDA-4AE9-A7CC-3E1AC051D2D9}"/>
                    </a:ext>
                  </a:extLst>
                </p:cNvPr>
                <p:cNvPicPr/>
                <p:nvPr/>
              </p:nvPicPr>
              <p:blipFill>
                <a:blip r:embed="rId11"/>
                <a:stretch>
                  <a:fillRect/>
                </a:stretch>
              </p:blipFill>
              <p:spPr>
                <a:xfrm>
                  <a:off x="10565400" y="477520"/>
                  <a:ext cx="1231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6807D50-1985-49CD-A41D-70405072EABD}"/>
                    </a:ext>
                  </a:extLst>
                </p14:cNvPr>
                <p14:cNvContentPartPr/>
                <p14:nvPr/>
              </p14:nvContentPartPr>
              <p14:xfrm>
                <a:off x="9978240" y="751120"/>
                <a:ext cx="24840" cy="44280"/>
              </p14:xfrm>
            </p:contentPart>
          </mc:Choice>
          <mc:Fallback xmlns="">
            <p:pic>
              <p:nvPicPr>
                <p:cNvPr id="11" name="Ink 10">
                  <a:extLst>
                    <a:ext uri="{FF2B5EF4-FFF2-40B4-BE49-F238E27FC236}">
                      <a16:creationId xmlns:a16="http://schemas.microsoft.com/office/drawing/2014/main" id="{86807D50-1985-49CD-A41D-70405072EABD}"/>
                    </a:ext>
                  </a:extLst>
                </p:cNvPr>
                <p:cNvPicPr/>
                <p:nvPr/>
              </p:nvPicPr>
              <p:blipFill>
                <a:blip r:embed="rId13"/>
                <a:stretch>
                  <a:fillRect/>
                </a:stretch>
              </p:blipFill>
              <p:spPr>
                <a:xfrm>
                  <a:off x="9969240" y="742120"/>
                  <a:ext cx="42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F831E7B-62B5-4E62-A00C-321F7B79B879}"/>
                    </a:ext>
                  </a:extLst>
                </p14:cNvPr>
                <p14:cNvContentPartPr/>
                <p14:nvPr/>
              </p14:nvContentPartPr>
              <p14:xfrm>
                <a:off x="9848280" y="633400"/>
                <a:ext cx="329400" cy="381240"/>
              </p14:xfrm>
            </p:contentPart>
          </mc:Choice>
          <mc:Fallback xmlns="">
            <p:pic>
              <p:nvPicPr>
                <p:cNvPr id="12" name="Ink 11">
                  <a:extLst>
                    <a:ext uri="{FF2B5EF4-FFF2-40B4-BE49-F238E27FC236}">
                      <a16:creationId xmlns:a16="http://schemas.microsoft.com/office/drawing/2014/main" id="{3F831E7B-62B5-4E62-A00C-321F7B79B879}"/>
                    </a:ext>
                  </a:extLst>
                </p:cNvPr>
                <p:cNvPicPr/>
                <p:nvPr/>
              </p:nvPicPr>
              <p:blipFill>
                <a:blip r:embed="rId15"/>
                <a:stretch>
                  <a:fillRect/>
                </a:stretch>
              </p:blipFill>
              <p:spPr>
                <a:xfrm>
                  <a:off x="9839640" y="624760"/>
                  <a:ext cx="3470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AC856ED-6BA2-42D8-AEF9-CD8407E02CD0}"/>
                    </a:ext>
                  </a:extLst>
                </p14:cNvPr>
                <p14:cNvContentPartPr/>
                <p14:nvPr/>
              </p14:nvContentPartPr>
              <p14:xfrm>
                <a:off x="9275160" y="663640"/>
                <a:ext cx="338400" cy="660600"/>
              </p14:xfrm>
            </p:contentPart>
          </mc:Choice>
          <mc:Fallback xmlns="">
            <p:pic>
              <p:nvPicPr>
                <p:cNvPr id="13" name="Ink 12">
                  <a:extLst>
                    <a:ext uri="{FF2B5EF4-FFF2-40B4-BE49-F238E27FC236}">
                      <a16:creationId xmlns:a16="http://schemas.microsoft.com/office/drawing/2014/main" id="{DAC856ED-6BA2-42D8-AEF9-CD8407E02CD0}"/>
                    </a:ext>
                  </a:extLst>
                </p:cNvPr>
                <p:cNvPicPr/>
                <p:nvPr/>
              </p:nvPicPr>
              <p:blipFill>
                <a:blip r:embed="rId17"/>
                <a:stretch>
                  <a:fillRect/>
                </a:stretch>
              </p:blipFill>
              <p:spPr>
                <a:xfrm>
                  <a:off x="9266520" y="654640"/>
                  <a:ext cx="35604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2697D4F-C3AC-4739-A389-007CA83E2ADA}"/>
                    </a:ext>
                  </a:extLst>
                </p14:cNvPr>
                <p14:cNvContentPartPr/>
                <p14:nvPr/>
              </p14:nvContentPartPr>
              <p14:xfrm>
                <a:off x="10799040" y="1069000"/>
                <a:ext cx="1078200" cy="646560"/>
              </p14:xfrm>
            </p:contentPart>
          </mc:Choice>
          <mc:Fallback xmlns="">
            <p:pic>
              <p:nvPicPr>
                <p:cNvPr id="15" name="Ink 14">
                  <a:extLst>
                    <a:ext uri="{FF2B5EF4-FFF2-40B4-BE49-F238E27FC236}">
                      <a16:creationId xmlns:a16="http://schemas.microsoft.com/office/drawing/2014/main" id="{C2697D4F-C3AC-4739-A389-007CA83E2ADA}"/>
                    </a:ext>
                  </a:extLst>
                </p:cNvPr>
                <p:cNvPicPr/>
                <p:nvPr/>
              </p:nvPicPr>
              <p:blipFill>
                <a:blip r:embed="rId19"/>
                <a:stretch>
                  <a:fillRect/>
                </a:stretch>
              </p:blipFill>
              <p:spPr>
                <a:xfrm>
                  <a:off x="10790040" y="1060360"/>
                  <a:ext cx="109584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26D069F3-5FFE-429C-99CF-FB7F15728C7E}"/>
                    </a:ext>
                  </a:extLst>
                </p14:cNvPr>
                <p14:cNvContentPartPr/>
                <p14:nvPr/>
              </p14:nvContentPartPr>
              <p14:xfrm>
                <a:off x="11661600" y="1600360"/>
                <a:ext cx="99360" cy="84240"/>
              </p14:xfrm>
            </p:contentPart>
          </mc:Choice>
          <mc:Fallback xmlns="">
            <p:pic>
              <p:nvPicPr>
                <p:cNvPr id="16" name="Ink 15">
                  <a:extLst>
                    <a:ext uri="{FF2B5EF4-FFF2-40B4-BE49-F238E27FC236}">
                      <a16:creationId xmlns:a16="http://schemas.microsoft.com/office/drawing/2014/main" id="{26D069F3-5FFE-429C-99CF-FB7F15728C7E}"/>
                    </a:ext>
                  </a:extLst>
                </p:cNvPr>
                <p:cNvPicPr/>
                <p:nvPr/>
              </p:nvPicPr>
              <p:blipFill>
                <a:blip r:embed="rId21"/>
                <a:stretch>
                  <a:fillRect/>
                </a:stretch>
              </p:blipFill>
              <p:spPr>
                <a:xfrm>
                  <a:off x="11652960" y="1591720"/>
                  <a:ext cx="117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18FFBB4-BC48-4DA6-9D14-D1D10862887D}"/>
                    </a:ext>
                  </a:extLst>
                </p14:cNvPr>
                <p14:cNvContentPartPr/>
                <p14:nvPr/>
              </p14:nvContentPartPr>
              <p14:xfrm>
                <a:off x="8596920" y="1258000"/>
                <a:ext cx="405360" cy="614520"/>
              </p14:xfrm>
            </p:contentPart>
          </mc:Choice>
          <mc:Fallback xmlns="">
            <p:pic>
              <p:nvPicPr>
                <p:cNvPr id="18" name="Ink 17">
                  <a:extLst>
                    <a:ext uri="{FF2B5EF4-FFF2-40B4-BE49-F238E27FC236}">
                      <a16:creationId xmlns:a16="http://schemas.microsoft.com/office/drawing/2014/main" id="{518FFBB4-BC48-4DA6-9D14-D1D10862887D}"/>
                    </a:ext>
                  </a:extLst>
                </p:cNvPr>
                <p:cNvPicPr/>
                <p:nvPr/>
              </p:nvPicPr>
              <p:blipFill>
                <a:blip r:embed="rId23"/>
                <a:stretch>
                  <a:fillRect/>
                </a:stretch>
              </p:blipFill>
              <p:spPr>
                <a:xfrm>
                  <a:off x="8588280" y="1249000"/>
                  <a:ext cx="42300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E5A9D31-D099-4CD1-B9D8-C021D2153296}"/>
                    </a:ext>
                  </a:extLst>
                </p14:cNvPr>
                <p14:cNvContentPartPr/>
                <p14:nvPr/>
              </p14:nvContentPartPr>
              <p14:xfrm>
                <a:off x="9108840" y="1525480"/>
                <a:ext cx="68760" cy="313920"/>
              </p14:xfrm>
            </p:contentPart>
          </mc:Choice>
          <mc:Fallback xmlns="">
            <p:pic>
              <p:nvPicPr>
                <p:cNvPr id="19" name="Ink 18">
                  <a:extLst>
                    <a:ext uri="{FF2B5EF4-FFF2-40B4-BE49-F238E27FC236}">
                      <a16:creationId xmlns:a16="http://schemas.microsoft.com/office/drawing/2014/main" id="{1E5A9D31-D099-4CD1-B9D8-C021D2153296}"/>
                    </a:ext>
                  </a:extLst>
                </p:cNvPr>
                <p:cNvPicPr/>
                <p:nvPr/>
              </p:nvPicPr>
              <p:blipFill>
                <a:blip r:embed="rId25"/>
                <a:stretch>
                  <a:fillRect/>
                </a:stretch>
              </p:blipFill>
              <p:spPr>
                <a:xfrm>
                  <a:off x="9099840" y="1516480"/>
                  <a:ext cx="864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F74C953F-122D-49F0-ABA5-59ACFED4BF3F}"/>
                    </a:ext>
                  </a:extLst>
                </p14:cNvPr>
                <p14:cNvContentPartPr/>
                <p14:nvPr/>
              </p14:nvContentPartPr>
              <p14:xfrm>
                <a:off x="9114600" y="1462840"/>
                <a:ext cx="30240" cy="24840"/>
              </p14:xfrm>
            </p:contentPart>
          </mc:Choice>
          <mc:Fallback xmlns="">
            <p:pic>
              <p:nvPicPr>
                <p:cNvPr id="20" name="Ink 19">
                  <a:extLst>
                    <a:ext uri="{FF2B5EF4-FFF2-40B4-BE49-F238E27FC236}">
                      <a16:creationId xmlns:a16="http://schemas.microsoft.com/office/drawing/2014/main" id="{F74C953F-122D-49F0-ABA5-59ACFED4BF3F}"/>
                    </a:ext>
                  </a:extLst>
                </p:cNvPr>
                <p:cNvPicPr/>
                <p:nvPr/>
              </p:nvPicPr>
              <p:blipFill>
                <a:blip r:embed="rId27"/>
                <a:stretch>
                  <a:fillRect/>
                </a:stretch>
              </p:blipFill>
              <p:spPr>
                <a:xfrm>
                  <a:off x="9105960" y="1454200"/>
                  <a:ext cx="47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7EC6693-58A4-4EF9-A0E3-10CE4059394D}"/>
                    </a:ext>
                  </a:extLst>
                </p14:cNvPr>
                <p14:cNvContentPartPr/>
                <p14:nvPr/>
              </p14:nvContentPartPr>
              <p14:xfrm>
                <a:off x="9564960" y="1162960"/>
                <a:ext cx="35640" cy="125280"/>
              </p14:xfrm>
            </p:contentPart>
          </mc:Choice>
          <mc:Fallback xmlns="">
            <p:pic>
              <p:nvPicPr>
                <p:cNvPr id="21" name="Ink 20">
                  <a:extLst>
                    <a:ext uri="{FF2B5EF4-FFF2-40B4-BE49-F238E27FC236}">
                      <a16:creationId xmlns:a16="http://schemas.microsoft.com/office/drawing/2014/main" id="{C7EC6693-58A4-4EF9-A0E3-10CE4059394D}"/>
                    </a:ext>
                  </a:extLst>
                </p:cNvPr>
                <p:cNvPicPr/>
                <p:nvPr/>
              </p:nvPicPr>
              <p:blipFill>
                <a:blip r:embed="rId29"/>
                <a:stretch>
                  <a:fillRect/>
                </a:stretch>
              </p:blipFill>
              <p:spPr>
                <a:xfrm>
                  <a:off x="9556320" y="1153960"/>
                  <a:ext cx="53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54D41D78-C635-49C0-A807-9EF93724B513}"/>
                    </a:ext>
                  </a:extLst>
                </p14:cNvPr>
                <p14:cNvContentPartPr/>
                <p14:nvPr/>
              </p14:nvContentPartPr>
              <p14:xfrm>
                <a:off x="9264720" y="1189960"/>
                <a:ext cx="354240" cy="632520"/>
              </p14:xfrm>
            </p:contentPart>
          </mc:Choice>
          <mc:Fallback xmlns="">
            <p:pic>
              <p:nvPicPr>
                <p:cNvPr id="22" name="Ink 21">
                  <a:extLst>
                    <a:ext uri="{FF2B5EF4-FFF2-40B4-BE49-F238E27FC236}">
                      <a16:creationId xmlns:a16="http://schemas.microsoft.com/office/drawing/2014/main" id="{54D41D78-C635-49C0-A807-9EF93724B513}"/>
                    </a:ext>
                  </a:extLst>
                </p:cNvPr>
                <p:cNvPicPr/>
                <p:nvPr/>
              </p:nvPicPr>
              <p:blipFill>
                <a:blip r:embed="rId31"/>
                <a:stretch>
                  <a:fillRect/>
                </a:stretch>
              </p:blipFill>
              <p:spPr>
                <a:xfrm>
                  <a:off x="9255720" y="1181320"/>
                  <a:ext cx="3718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414CD08B-D462-4DAA-B425-1342ED20C436}"/>
                    </a:ext>
                  </a:extLst>
                </p14:cNvPr>
                <p14:cNvContentPartPr/>
                <p14:nvPr/>
              </p14:nvContentPartPr>
              <p14:xfrm>
                <a:off x="9669000" y="1285360"/>
                <a:ext cx="495720" cy="488160"/>
              </p14:xfrm>
            </p:contentPart>
          </mc:Choice>
          <mc:Fallback xmlns="">
            <p:pic>
              <p:nvPicPr>
                <p:cNvPr id="23" name="Ink 22">
                  <a:extLst>
                    <a:ext uri="{FF2B5EF4-FFF2-40B4-BE49-F238E27FC236}">
                      <a16:creationId xmlns:a16="http://schemas.microsoft.com/office/drawing/2014/main" id="{414CD08B-D462-4DAA-B425-1342ED20C436}"/>
                    </a:ext>
                  </a:extLst>
                </p:cNvPr>
                <p:cNvPicPr/>
                <p:nvPr/>
              </p:nvPicPr>
              <p:blipFill>
                <a:blip r:embed="rId33"/>
                <a:stretch>
                  <a:fillRect/>
                </a:stretch>
              </p:blipFill>
              <p:spPr>
                <a:xfrm>
                  <a:off x="9660360" y="1276720"/>
                  <a:ext cx="5133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885481C1-084C-4F9B-AE86-B02564AB23D1}"/>
                    </a:ext>
                  </a:extLst>
                </p14:cNvPr>
                <p14:cNvContentPartPr/>
                <p14:nvPr/>
              </p14:nvContentPartPr>
              <p14:xfrm>
                <a:off x="9879600" y="1435120"/>
                <a:ext cx="487440" cy="444600"/>
              </p14:xfrm>
            </p:contentPart>
          </mc:Choice>
          <mc:Fallback xmlns="">
            <p:pic>
              <p:nvPicPr>
                <p:cNvPr id="24" name="Ink 23">
                  <a:extLst>
                    <a:ext uri="{FF2B5EF4-FFF2-40B4-BE49-F238E27FC236}">
                      <a16:creationId xmlns:a16="http://schemas.microsoft.com/office/drawing/2014/main" id="{885481C1-084C-4F9B-AE86-B02564AB23D1}"/>
                    </a:ext>
                  </a:extLst>
                </p:cNvPr>
                <p:cNvPicPr/>
                <p:nvPr/>
              </p:nvPicPr>
              <p:blipFill>
                <a:blip r:embed="rId35"/>
                <a:stretch>
                  <a:fillRect/>
                </a:stretch>
              </p:blipFill>
              <p:spPr>
                <a:xfrm>
                  <a:off x="9870600" y="1426120"/>
                  <a:ext cx="5050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7F100C4-FEA2-4793-842A-2AAE1E33631B}"/>
                    </a:ext>
                  </a:extLst>
                </p14:cNvPr>
                <p14:cNvContentPartPr/>
                <p14:nvPr/>
              </p14:nvContentPartPr>
              <p14:xfrm>
                <a:off x="10414560" y="1525480"/>
                <a:ext cx="693360" cy="232200"/>
              </p14:xfrm>
            </p:contentPart>
          </mc:Choice>
          <mc:Fallback xmlns="">
            <p:pic>
              <p:nvPicPr>
                <p:cNvPr id="25" name="Ink 24">
                  <a:extLst>
                    <a:ext uri="{FF2B5EF4-FFF2-40B4-BE49-F238E27FC236}">
                      <a16:creationId xmlns:a16="http://schemas.microsoft.com/office/drawing/2014/main" id="{E7F100C4-FEA2-4793-842A-2AAE1E33631B}"/>
                    </a:ext>
                  </a:extLst>
                </p:cNvPr>
                <p:cNvPicPr/>
                <p:nvPr/>
              </p:nvPicPr>
              <p:blipFill>
                <a:blip r:embed="rId37"/>
                <a:stretch>
                  <a:fillRect/>
                </a:stretch>
              </p:blipFill>
              <p:spPr>
                <a:xfrm>
                  <a:off x="10405560" y="1516480"/>
                  <a:ext cx="711000" cy="24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6BF0A0C4-89C5-40C2-B0A0-ABE0FB7290B2}"/>
                  </a:ext>
                </a:extLst>
              </p14:cNvPr>
              <p14:cNvContentPartPr/>
              <p14:nvPr/>
            </p14:nvContentPartPr>
            <p14:xfrm>
              <a:off x="2707416" y="2153808"/>
              <a:ext cx="2509920" cy="134640"/>
            </p14:xfrm>
          </p:contentPart>
        </mc:Choice>
        <mc:Fallback xmlns="">
          <p:pic>
            <p:nvPicPr>
              <p:cNvPr id="33" name="Ink 32">
                <a:extLst>
                  <a:ext uri="{FF2B5EF4-FFF2-40B4-BE49-F238E27FC236}">
                    <a16:creationId xmlns:a16="http://schemas.microsoft.com/office/drawing/2014/main" id="{6BF0A0C4-89C5-40C2-B0A0-ABE0FB7290B2}"/>
                  </a:ext>
                </a:extLst>
              </p:cNvPr>
              <p:cNvPicPr/>
              <p:nvPr/>
            </p:nvPicPr>
            <p:blipFill>
              <a:blip r:embed="rId41"/>
              <a:stretch>
                <a:fillRect/>
              </a:stretch>
            </p:blipFill>
            <p:spPr>
              <a:xfrm>
                <a:off x="2698416" y="2145168"/>
                <a:ext cx="2527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C16E2E43-99B2-49B4-93C4-D1FD512774EA}"/>
                  </a:ext>
                </a:extLst>
              </p14:cNvPr>
              <p14:cNvContentPartPr/>
              <p14:nvPr/>
            </p14:nvContentPartPr>
            <p14:xfrm>
              <a:off x="8845776" y="2145888"/>
              <a:ext cx="1971360" cy="209160"/>
            </p14:xfrm>
          </p:contentPart>
        </mc:Choice>
        <mc:Fallback xmlns="">
          <p:pic>
            <p:nvPicPr>
              <p:cNvPr id="35" name="Ink 34">
                <a:extLst>
                  <a:ext uri="{FF2B5EF4-FFF2-40B4-BE49-F238E27FC236}">
                    <a16:creationId xmlns:a16="http://schemas.microsoft.com/office/drawing/2014/main" id="{C16E2E43-99B2-49B4-93C4-D1FD512774EA}"/>
                  </a:ext>
                </a:extLst>
              </p:cNvPr>
              <p:cNvPicPr/>
              <p:nvPr/>
            </p:nvPicPr>
            <p:blipFill>
              <a:blip r:embed="rId45"/>
              <a:stretch>
                <a:fillRect/>
              </a:stretch>
            </p:blipFill>
            <p:spPr>
              <a:xfrm>
                <a:off x="8837136" y="2136888"/>
                <a:ext cx="1989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9003B341-38C3-40AD-8920-48D35A9AE33F}"/>
                  </a:ext>
                </a:extLst>
              </p14:cNvPr>
              <p14:cNvContentPartPr/>
              <p14:nvPr/>
            </p14:nvContentPartPr>
            <p14:xfrm>
              <a:off x="2065536" y="2609208"/>
              <a:ext cx="1190520" cy="160200"/>
            </p14:xfrm>
          </p:contentPart>
        </mc:Choice>
        <mc:Fallback xmlns="">
          <p:pic>
            <p:nvPicPr>
              <p:cNvPr id="36" name="Ink 35">
                <a:extLst>
                  <a:ext uri="{FF2B5EF4-FFF2-40B4-BE49-F238E27FC236}">
                    <a16:creationId xmlns:a16="http://schemas.microsoft.com/office/drawing/2014/main" id="{9003B341-38C3-40AD-8920-48D35A9AE33F}"/>
                  </a:ext>
                </a:extLst>
              </p:cNvPr>
              <p:cNvPicPr/>
              <p:nvPr/>
            </p:nvPicPr>
            <p:blipFill>
              <a:blip r:embed="rId47"/>
              <a:stretch>
                <a:fillRect/>
              </a:stretch>
            </p:blipFill>
            <p:spPr>
              <a:xfrm>
                <a:off x="2056896" y="2600568"/>
                <a:ext cx="1208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Ink 36">
                <a:extLst>
                  <a:ext uri="{FF2B5EF4-FFF2-40B4-BE49-F238E27FC236}">
                    <a16:creationId xmlns:a16="http://schemas.microsoft.com/office/drawing/2014/main" id="{00B7E46F-4ED6-48A7-9E48-61AA62ACEBE8}"/>
                  </a:ext>
                </a:extLst>
              </p14:cNvPr>
              <p14:cNvContentPartPr/>
              <p14:nvPr/>
            </p14:nvContentPartPr>
            <p14:xfrm>
              <a:off x="6739056" y="2726568"/>
              <a:ext cx="33840" cy="1800"/>
            </p14:xfrm>
          </p:contentPart>
        </mc:Choice>
        <mc:Fallback>
          <p:pic>
            <p:nvPicPr>
              <p:cNvPr id="37" name="Ink 36">
                <a:extLst>
                  <a:ext uri="{FF2B5EF4-FFF2-40B4-BE49-F238E27FC236}">
                    <a16:creationId xmlns:a16="http://schemas.microsoft.com/office/drawing/2014/main" id="{00B7E46F-4ED6-48A7-9E48-61AA62ACEBE8}"/>
                  </a:ext>
                </a:extLst>
              </p:cNvPr>
              <p:cNvPicPr/>
              <p:nvPr/>
            </p:nvPicPr>
            <p:blipFill>
              <a:blip r:embed="rId49"/>
              <a:stretch>
                <a:fillRect/>
              </a:stretch>
            </p:blipFill>
            <p:spPr>
              <a:xfrm>
                <a:off x="6730056" y="2717568"/>
                <a:ext cx="51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236B10B6-6278-482B-80A4-7AEB461852C6}"/>
                  </a:ext>
                </a:extLst>
              </p14:cNvPr>
              <p14:cNvContentPartPr/>
              <p14:nvPr/>
            </p14:nvContentPartPr>
            <p14:xfrm>
              <a:off x="9256896" y="2766528"/>
              <a:ext cx="53640" cy="23400"/>
            </p14:xfrm>
          </p:contentPart>
        </mc:Choice>
        <mc:Fallback xmlns="">
          <p:pic>
            <p:nvPicPr>
              <p:cNvPr id="39" name="Ink 38">
                <a:extLst>
                  <a:ext uri="{FF2B5EF4-FFF2-40B4-BE49-F238E27FC236}">
                    <a16:creationId xmlns:a16="http://schemas.microsoft.com/office/drawing/2014/main" id="{236B10B6-6278-482B-80A4-7AEB461852C6}"/>
                  </a:ext>
                </a:extLst>
              </p:cNvPr>
              <p:cNvPicPr/>
              <p:nvPr/>
            </p:nvPicPr>
            <p:blipFill>
              <a:blip r:embed="rId53"/>
              <a:stretch>
                <a:fillRect/>
              </a:stretch>
            </p:blipFill>
            <p:spPr>
              <a:xfrm>
                <a:off x="9248256" y="2757888"/>
                <a:ext cx="71280" cy="41040"/>
              </a:xfrm>
              <a:prstGeom prst="rect">
                <a:avLst/>
              </a:prstGeom>
            </p:spPr>
          </p:pic>
        </mc:Fallback>
      </mc:AlternateContent>
    </p:spTree>
    <p:extLst>
      <p:ext uri="{BB962C8B-B14F-4D97-AF65-F5344CB8AC3E}">
        <p14:creationId xmlns:p14="http://schemas.microsoft.com/office/powerpoint/2010/main" val="177072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818F5-F839-44B8-B068-FCAA13DCEB90}"/>
              </a:ext>
            </a:extLst>
          </p:cNvPr>
          <p:cNvSpPr>
            <a:spLocks noGrp="1"/>
          </p:cNvSpPr>
          <p:nvPr>
            <p:ph type="sldNum" sz="quarter" idx="12"/>
          </p:nvPr>
        </p:nvSpPr>
        <p:spPr/>
        <p:txBody>
          <a:bodyPr/>
          <a:lstStyle/>
          <a:p>
            <a:fld id="{780CCC23-DD17-4F2D-8915-0B8929C7FF94}" type="slidenum">
              <a:rPr lang="ar-EG" smtClean="0"/>
              <a:t>17</a:t>
            </a:fld>
            <a:endParaRPr lang="ar-EG"/>
          </a:p>
        </p:txBody>
      </p:sp>
      <mc:AlternateContent xmlns:mc="http://schemas.openxmlformats.org/markup-compatibility/2006" xmlns:p14="http://schemas.microsoft.com/office/powerpoint/2010/main">
        <mc:Choice Requires="p14">
          <p:contentPart p14:bwMode="auto" r:id="rId2">
            <p14:nvContentPartPr>
              <p14:cNvPr id="98" name="Ink 97">
                <a:extLst>
                  <a:ext uri="{FF2B5EF4-FFF2-40B4-BE49-F238E27FC236}">
                    <a16:creationId xmlns:a16="http://schemas.microsoft.com/office/drawing/2014/main" id="{D8ACE33A-4D5D-4664-B57E-F609BCFF0A46}"/>
                  </a:ext>
                </a:extLst>
              </p14:cNvPr>
              <p14:cNvContentPartPr/>
              <p14:nvPr/>
            </p14:nvContentPartPr>
            <p14:xfrm>
              <a:off x="4570747" y="2663208"/>
              <a:ext cx="533520" cy="2188080"/>
            </p14:xfrm>
          </p:contentPart>
        </mc:Choice>
        <mc:Fallback xmlns="">
          <p:pic>
            <p:nvPicPr>
              <p:cNvPr id="98" name="Ink 97">
                <a:extLst>
                  <a:ext uri="{FF2B5EF4-FFF2-40B4-BE49-F238E27FC236}">
                    <a16:creationId xmlns:a16="http://schemas.microsoft.com/office/drawing/2014/main" id="{D8ACE33A-4D5D-4664-B57E-F609BCFF0A46}"/>
                  </a:ext>
                </a:extLst>
              </p:cNvPr>
              <p:cNvPicPr/>
              <p:nvPr/>
            </p:nvPicPr>
            <p:blipFill>
              <a:blip r:embed="rId3"/>
              <a:stretch>
                <a:fillRect/>
              </a:stretch>
            </p:blipFill>
            <p:spPr>
              <a:xfrm>
                <a:off x="4561747" y="2654568"/>
                <a:ext cx="551160" cy="220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9" name="Ink 98">
                <a:extLst>
                  <a:ext uri="{FF2B5EF4-FFF2-40B4-BE49-F238E27FC236}">
                    <a16:creationId xmlns:a16="http://schemas.microsoft.com/office/drawing/2014/main" id="{8A8AF8A7-6C67-4574-A4D1-CC336A7EE8D2}"/>
                  </a:ext>
                </a:extLst>
              </p14:cNvPr>
              <p14:cNvContentPartPr/>
              <p14:nvPr/>
            </p14:nvContentPartPr>
            <p14:xfrm>
              <a:off x="7509360" y="1486960"/>
              <a:ext cx="5040" cy="22320"/>
            </p14:xfrm>
          </p:contentPart>
        </mc:Choice>
        <mc:Fallback xmlns="">
          <p:pic>
            <p:nvPicPr>
              <p:cNvPr id="99" name="Ink 98">
                <a:extLst>
                  <a:ext uri="{FF2B5EF4-FFF2-40B4-BE49-F238E27FC236}">
                    <a16:creationId xmlns:a16="http://schemas.microsoft.com/office/drawing/2014/main" id="{8A8AF8A7-6C67-4574-A4D1-CC336A7EE8D2}"/>
                  </a:ext>
                </a:extLst>
              </p:cNvPr>
              <p:cNvPicPr/>
              <p:nvPr/>
            </p:nvPicPr>
            <p:blipFill>
              <a:blip r:embed="rId5"/>
              <a:stretch>
                <a:fillRect/>
              </a:stretch>
            </p:blipFill>
            <p:spPr>
              <a:xfrm>
                <a:off x="7500720" y="1477960"/>
                <a:ext cx="22680" cy="39960"/>
              </a:xfrm>
              <a:prstGeom prst="rect">
                <a:avLst/>
              </a:prstGeom>
            </p:spPr>
          </p:pic>
        </mc:Fallback>
      </mc:AlternateContent>
      <p:grpSp>
        <p:nvGrpSpPr>
          <p:cNvPr id="119" name="Group 118">
            <a:extLst>
              <a:ext uri="{FF2B5EF4-FFF2-40B4-BE49-F238E27FC236}">
                <a16:creationId xmlns:a16="http://schemas.microsoft.com/office/drawing/2014/main" id="{6A98EEDF-3B75-4250-B891-CC61578CF287}"/>
              </a:ext>
            </a:extLst>
          </p:cNvPr>
          <p:cNvGrpSpPr/>
          <p:nvPr/>
        </p:nvGrpSpPr>
        <p:grpSpPr>
          <a:xfrm>
            <a:off x="39360" y="20680"/>
            <a:ext cx="12820320" cy="6850440"/>
            <a:chOff x="39360" y="20680"/>
            <a:chExt cx="12820320" cy="6850440"/>
          </a:xfrm>
        </p:grpSpPr>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272DADE4-0653-4F7A-A520-0BDA2AF9C130}"/>
                    </a:ext>
                  </a:extLst>
                </p14:cNvPr>
                <p14:cNvContentPartPr/>
                <p14:nvPr/>
              </p14:nvContentPartPr>
              <p14:xfrm>
                <a:off x="2927640" y="1153960"/>
                <a:ext cx="3671280" cy="1509120"/>
              </p14:xfrm>
            </p:contentPart>
          </mc:Choice>
          <mc:Fallback xmlns="">
            <p:pic>
              <p:nvPicPr>
                <p:cNvPr id="31" name="Ink 30">
                  <a:extLst>
                    <a:ext uri="{FF2B5EF4-FFF2-40B4-BE49-F238E27FC236}">
                      <a16:creationId xmlns:a16="http://schemas.microsoft.com/office/drawing/2014/main" id="{272DADE4-0653-4F7A-A520-0BDA2AF9C130}"/>
                    </a:ext>
                  </a:extLst>
                </p:cNvPr>
                <p:cNvPicPr/>
                <p:nvPr/>
              </p:nvPicPr>
              <p:blipFill>
                <a:blip r:embed="rId7"/>
                <a:stretch>
                  <a:fillRect/>
                </a:stretch>
              </p:blipFill>
              <p:spPr>
                <a:xfrm>
                  <a:off x="2919000" y="1144960"/>
                  <a:ext cx="3688920" cy="152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62FD16B1-08F7-43E9-8846-DE52D1C15331}"/>
                    </a:ext>
                  </a:extLst>
                </p14:cNvPr>
                <p14:cNvContentPartPr/>
                <p14:nvPr/>
              </p14:nvContentPartPr>
              <p14:xfrm>
                <a:off x="872760" y="2451760"/>
                <a:ext cx="923040" cy="1042560"/>
              </p14:xfrm>
            </p:contentPart>
          </mc:Choice>
          <mc:Fallback xmlns="">
            <p:pic>
              <p:nvPicPr>
                <p:cNvPr id="32" name="Ink 31">
                  <a:extLst>
                    <a:ext uri="{FF2B5EF4-FFF2-40B4-BE49-F238E27FC236}">
                      <a16:creationId xmlns:a16="http://schemas.microsoft.com/office/drawing/2014/main" id="{62FD16B1-08F7-43E9-8846-DE52D1C15331}"/>
                    </a:ext>
                  </a:extLst>
                </p:cNvPr>
                <p:cNvPicPr/>
                <p:nvPr/>
              </p:nvPicPr>
              <p:blipFill>
                <a:blip r:embed="rId9"/>
                <a:stretch>
                  <a:fillRect/>
                </a:stretch>
              </p:blipFill>
              <p:spPr>
                <a:xfrm>
                  <a:off x="864120" y="2442760"/>
                  <a:ext cx="94068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5F7D4E0D-8302-4EC6-8210-19802818A458}"/>
                    </a:ext>
                  </a:extLst>
                </p14:cNvPr>
                <p14:cNvContentPartPr/>
                <p14:nvPr/>
              </p14:nvContentPartPr>
              <p14:xfrm>
                <a:off x="945840" y="2799520"/>
                <a:ext cx="510480" cy="248760"/>
              </p14:xfrm>
            </p:contentPart>
          </mc:Choice>
          <mc:Fallback xmlns="">
            <p:pic>
              <p:nvPicPr>
                <p:cNvPr id="33" name="Ink 32">
                  <a:extLst>
                    <a:ext uri="{FF2B5EF4-FFF2-40B4-BE49-F238E27FC236}">
                      <a16:creationId xmlns:a16="http://schemas.microsoft.com/office/drawing/2014/main" id="{5F7D4E0D-8302-4EC6-8210-19802818A458}"/>
                    </a:ext>
                  </a:extLst>
                </p:cNvPr>
                <p:cNvPicPr/>
                <p:nvPr/>
              </p:nvPicPr>
              <p:blipFill>
                <a:blip r:embed="rId11"/>
                <a:stretch>
                  <a:fillRect/>
                </a:stretch>
              </p:blipFill>
              <p:spPr>
                <a:xfrm>
                  <a:off x="937200" y="2790880"/>
                  <a:ext cx="5281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B7AF8E07-8A38-4AAC-A06C-E4F5772C6A33}"/>
                    </a:ext>
                  </a:extLst>
                </p14:cNvPr>
                <p14:cNvContentPartPr/>
                <p14:nvPr/>
              </p14:nvContentPartPr>
              <p14:xfrm>
                <a:off x="1331760" y="2780440"/>
                <a:ext cx="457200" cy="369360"/>
              </p14:xfrm>
            </p:contentPart>
          </mc:Choice>
          <mc:Fallback xmlns="">
            <p:pic>
              <p:nvPicPr>
                <p:cNvPr id="34" name="Ink 33">
                  <a:extLst>
                    <a:ext uri="{FF2B5EF4-FFF2-40B4-BE49-F238E27FC236}">
                      <a16:creationId xmlns:a16="http://schemas.microsoft.com/office/drawing/2014/main" id="{B7AF8E07-8A38-4AAC-A06C-E4F5772C6A33}"/>
                    </a:ext>
                  </a:extLst>
                </p:cNvPr>
                <p:cNvPicPr/>
                <p:nvPr/>
              </p:nvPicPr>
              <p:blipFill>
                <a:blip r:embed="rId13"/>
                <a:stretch>
                  <a:fillRect/>
                </a:stretch>
              </p:blipFill>
              <p:spPr>
                <a:xfrm>
                  <a:off x="1322760" y="2771440"/>
                  <a:ext cx="47484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08AD0833-D490-4245-AB1D-22E066F90D06}"/>
                    </a:ext>
                  </a:extLst>
                </p14:cNvPr>
                <p14:cNvContentPartPr/>
                <p14:nvPr/>
              </p14:nvContentPartPr>
              <p14:xfrm>
                <a:off x="1764840" y="2667760"/>
                <a:ext cx="567360" cy="1258560"/>
              </p14:xfrm>
            </p:contentPart>
          </mc:Choice>
          <mc:Fallback xmlns="">
            <p:pic>
              <p:nvPicPr>
                <p:cNvPr id="35" name="Ink 34">
                  <a:extLst>
                    <a:ext uri="{FF2B5EF4-FFF2-40B4-BE49-F238E27FC236}">
                      <a16:creationId xmlns:a16="http://schemas.microsoft.com/office/drawing/2014/main" id="{08AD0833-D490-4245-AB1D-22E066F90D06}"/>
                    </a:ext>
                  </a:extLst>
                </p:cNvPr>
                <p:cNvPicPr/>
                <p:nvPr/>
              </p:nvPicPr>
              <p:blipFill>
                <a:blip r:embed="rId15"/>
                <a:stretch>
                  <a:fillRect/>
                </a:stretch>
              </p:blipFill>
              <p:spPr>
                <a:xfrm>
                  <a:off x="1755840" y="2658760"/>
                  <a:ext cx="585000" cy="127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CE628DA3-0483-4912-B0F2-6D2FB5AED08F}"/>
                    </a:ext>
                  </a:extLst>
                </p14:cNvPr>
                <p14:cNvContentPartPr/>
                <p14:nvPr/>
              </p14:nvContentPartPr>
              <p14:xfrm>
                <a:off x="2561880" y="2716000"/>
                <a:ext cx="888480" cy="527040"/>
              </p14:xfrm>
            </p:contentPart>
          </mc:Choice>
          <mc:Fallback xmlns="">
            <p:pic>
              <p:nvPicPr>
                <p:cNvPr id="36" name="Ink 35">
                  <a:extLst>
                    <a:ext uri="{FF2B5EF4-FFF2-40B4-BE49-F238E27FC236}">
                      <a16:creationId xmlns:a16="http://schemas.microsoft.com/office/drawing/2014/main" id="{CE628DA3-0483-4912-B0F2-6D2FB5AED08F}"/>
                    </a:ext>
                  </a:extLst>
                </p:cNvPr>
                <p:cNvPicPr/>
                <p:nvPr/>
              </p:nvPicPr>
              <p:blipFill>
                <a:blip r:embed="rId17"/>
                <a:stretch>
                  <a:fillRect/>
                </a:stretch>
              </p:blipFill>
              <p:spPr>
                <a:xfrm>
                  <a:off x="2552880" y="2707360"/>
                  <a:ext cx="9061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2A2A238B-6BEA-4598-9DBB-4BC2C71BA386}"/>
                    </a:ext>
                  </a:extLst>
                </p14:cNvPr>
                <p14:cNvContentPartPr/>
                <p14:nvPr/>
              </p14:nvContentPartPr>
              <p14:xfrm>
                <a:off x="3424800" y="2557240"/>
                <a:ext cx="340200" cy="615240"/>
              </p14:xfrm>
            </p:contentPart>
          </mc:Choice>
          <mc:Fallback xmlns="">
            <p:pic>
              <p:nvPicPr>
                <p:cNvPr id="37" name="Ink 36">
                  <a:extLst>
                    <a:ext uri="{FF2B5EF4-FFF2-40B4-BE49-F238E27FC236}">
                      <a16:creationId xmlns:a16="http://schemas.microsoft.com/office/drawing/2014/main" id="{2A2A238B-6BEA-4598-9DBB-4BC2C71BA386}"/>
                    </a:ext>
                  </a:extLst>
                </p:cNvPr>
                <p:cNvPicPr/>
                <p:nvPr/>
              </p:nvPicPr>
              <p:blipFill>
                <a:blip r:embed="rId19"/>
                <a:stretch>
                  <a:fillRect/>
                </a:stretch>
              </p:blipFill>
              <p:spPr>
                <a:xfrm>
                  <a:off x="3415800" y="2548240"/>
                  <a:ext cx="35784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5D34FB9D-0E97-47E2-8129-3DBD3D3D80CC}"/>
                    </a:ext>
                  </a:extLst>
                </p14:cNvPr>
                <p14:cNvContentPartPr/>
                <p14:nvPr/>
              </p14:nvContentPartPr>
              <p14:xfrm>
                <a:off x="2427240" y="2688280"/>
                <a:ext cx="1658520" cy="1532520"/>
              </p14:xfrm>
            </p:contentPart>
          </mc:Choice>
          <mc:Fallback xmlns="">
            <p:pic>
              <p:nvPicPr>
                <p:cNvPr id="38" name="Ink 37">
                  <a:extLst>
                    <a:ext uri="{FF2B5EF4-FFF2-40B4-BE49-F238E27FC236}">
                      <a16:creationId xmlns:a16="http://schemas.microsoft.com/office/drawing/2014/main" id="{5D34FB9D-0E97-47E2-8129-3DBD3D3D80CC}"/>
                    </a:ext>
                  </a:extLst>
                </p:cNvPr>
                <p:cNvPicPr/>
                <p:nvPr/>
              </p:nvPicPr>
              <p:blipFill>
                <a:blip r:embed="rId21"/>
                <a:stretch>
                  <a:fillRect/>
                </a:stretch>
              </p:blipFill>
              <p:spPr>
                <a:xfrm>
                  <a:off x="2418240" y="2679280"/>
                  <a:ext cx="1676160" cy="155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536066C3-CC40-4E1E-BE02-F513222CB765}"/>
                    </a:ext>
                  </a:extLst>
                </p14:cNvPr>
                <p14:cNvContentPartPr/>
                <p14:nvPr/>
              </p14:nvContentPartPr>
              <p14:xfrm>
                <a:off x="629760" y="3712480"/>
                <a:ext cx="124560" cy="911880"/>
              </p14:xfrm>
            </p:contentPart>
          </mc:Choice>
          <mc:Fallback xmlns="">
            <p:pic>
              <p:nvPicPr>
                <p:cNvPr id="40" name="Ink 39">
                  <a:extLst>
                    <a:ext uri="{FF2B5EF4-FFF2-40B4-BE49-F238E27FC236}">
                      <a16:creationId xmlns:a16="http://schemas.microsoft.com/office/drawing/2014/main" id="{536066C3-CC40-4E1E-BE02-F513222CB765}"/>
                    </a:ext>
                  </a:extLst>
                </p:cNvPr>
                <p:cNvPicPr/>
                <p:nvPr/>
              </p:nvPicPr>
              <p:blipFill>
                <a:blip r:embed="rId23"/>
                <a:stretch>
                  <a:fillRect/>
                </a:stretch>
              </p:blipFill>
              <p:spPr>
                <a:xfrm>
                  <a:off x="621120" y="3703840"/>
                  <a:ext cx="142200" cy="929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95E090CD-41A7-481A-9967-FC77EAA4DE7E}"/>
                    </a:ext>
                  </a:extLst>
                </p14:cNvPr>
                <p14:cNvContentPartPr/>
                <p14:nvPr/>
              </p14:nvContentPartPr>
              <p14:xfrm>
                <a:off x="507000" y="3685840"/>
                <a:ext cx="409680" cy="918720"/>
              </p14:xfrm>
            </p:contentPart>
          </mc:Choice>
          <mc:Fallback xmlns="">
            <p:pic>
              <p:nvPicPr>
                <p:cNvPr id="41" name="Ink 40">
                  <a:extLst>
                    <a:ext uri="{FF2B5EF4-FFF2-40B4-BE49-F238E27FC236}">
                      <a16:creationId xmlns:a16="http://schemas.microsoft.com/office/drawing/2014/main" id="{95E090CD-41A7-481A-9967-FC77EAA4DE7E}"/>
                    </a:ext>
                  </a:extLst>
                </p:cNvPr>
                <p:cNvPicPr/>
                <p:nvPr/>
              </p:nvPicPr>
              <p:blipFill>
                <a:blip r:embed="rId25"/>
                <a:stretch>
                  <a:fillRect/>
                </a:stretch>
              </p:blipFill>
              <p:spPr>
                <a:xfrm>
                  <a:off x="498360" y="3676840"/>
                  <a:ext cx="427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CA4656B5-CC6A-46C2-856E-C47CA65FB10F}"/>
                    </a:ext>
                  </a:extLst>
                </p14:cNvPr>
                <p14:cNvContentPartPr/>
                <p14:nvPr/>
              </p14:nvContentPartPr>
              <p14:xfrm>
                <a:off x="1213320" y="3765040"/>
                <a:ext cx="55440" cy="503640"/>
              </p14:xfrm>
            </p:contentPart>
          </mc:Choice>
          <mc:Fallback xmlns="">
            <p:pic>
              <p:nvPicPr>
                <p:cNvPr id="42" name="Ink 41">
                  <a:extLst>
                    <a:ext uri="{FF2B5EF4-FFF2-40B4-BE49-F238E27FC236}">
                      <a16:creationId xmlns:a16="http://schemas.microsoft.com/office/drawing/2014/main" id="{CA4656B5-CC6A-46C2-856E-C47CA65FB10F}"/>
                    </a:ext>
                  </a:extLst>
                </p:cNvPr>
                <p:cNvPicPr/>
                <p:nvPr/>
              </p:nvPicPr>
              <p:blipFill>
                <a:blip r:embed="rId27"/>
                <a:stretch>
                  <a:fillRect/>
                </a:stretch>
              </p:blipFill>
              <p:spPr>
                <a:xfrm>
                  <a:off x="1204680" y="3756400"/>
                  <a:ext cx="730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Ink 42">
                  <a:extLst>
                    <a:ext uri="{FF2B5EF4-FFF2-40B4-BE49-F238E27FC236}">
                      <a16:creationId xmlns:a16="http://schemas.microsoft.com/office/drawing/2014/main" id="{81B0B051-6115-477E-9A56-E9A14079BEF9}"/>
                    </a:ext>
                  </a:extLst>
                </p14:cNvPr>
                <p14:cNvContentPartPr/>
                <p14:nvPr/>
              </p14:nvContentPartPr>
              <p14:xfrm>
                <a:off x="1346880" y="3493960"/>
                <a:ext cx="394920" cy="799920"/>
              </p14:xfrm>
            </p:contentPart>
          </mc:Choice>
          <mc:Fallback xmlns="">
            <p:pic>
              <p:nvPicPr>
                <p:cNvPr id="43" name="Ink 42">
                  <a:extLst>
                    <a:ext uri="{FF2B5EF4-FFF2-40B4-BE49-F238E27FC236}">
                      <a16:creationId xmlns:a16="http://schemas.microsoft.com/office/drawing/2014/main" id="{81B0B051-6115-477E-9A56-E9A14079BEF9}"/>
                    </a:ext>
                  </a:extLst>
                </p:cNvPr>
                <p:cNvPicPr/>
                <p:nvPr/>
              </p:nvPicPr>
              <p:blipFill>
                <a:blip r:embed="rId29"/>
                <a:stretch>
                  <a:fillRect/>
                </a:stretch>
              </p:blipFill>
              <p:spPr>
                <a:xfrm>
                  <a:off x="1338240" y="3485320"/>
                  <a:ext cx="41256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0FF169DE-A5D1-41D0-AB13-26D517CC0A90}"/>
                    </a:ext>
                  </a:extLst>
                </p14:cNvPr>
                <p14:cNvContentPartPr/>
                <p14:nvPr/>
              </p14:nvContentPartPr>
              <p14:xfrm>
                <a:off x="1829280" y="4092280"/>
                <a:ext cx="40320" cy="296640"/>
              </p14:xfrm>
            </p:contentPart>
          </mc:Choice>
          <mc:Fallback xmlns="">
            <p:pic>
              <p:nvPicPr>
                <p:cNvPr id="44" name="Ink 43">
                  <a:extLst>
                    <a:ext uri="{FF2B5EF4-FFF2-40B4-BE49-F238E27FC236}">
                      <a16:creationId xmlns:a16="http://schemas.microsoft.com/office/drawing/2014/main" id="{0FF169DE-A5D1-41D0-AB13-26D517CC0A90}"/>
                    </a:ext>
                  </a:extLst>
                </p:cNvPr>
                <p:cNvPicPr/>
                <p:nvPr/>
              </p:nvPicPr>
              <p:blipFill>
                <a:blip r:embed="rId31"/>
                <a:stretch>
                  <a:fillRect/>
                </a:stretch>
              </p:blipFill>
              <p:spPr>
                <a:xfrm>
                  <a:off x="1820640" y="4083640"/>
                  <a:ext cx="57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B8D524E4-47F5-4E2B-81DF-01E68B1D6ED9}"/>
                    </a:ext>
                  </a:extLst>
                </p14:cNvPr>
                <p14:cNvContentPartPr/>
                <p14:nvPr/>
              </p14:nvContentPartPr>
              <p14:xfrm>
                <a:off x="1783920" y="3531400"/>
                <a:ext cx="19800" cy="107280"/>
              </p14:xfrm>
            </p:contentPart>
          </mc:Choice>
          <mc:Fallback xmlns="">
            <p:pic>
              <p:nvPicPr>
                <p:cNvPr id="45" name="Ink 44">
                  <a:extLst>
                    <a:ext uri="{FF2B5EF4-FFF2-40B4-BE49-F238E27FC236}">
                      <a16:creationId xmlns:a16="http://schemas.microsoft.com/office/drawing/2014/main" id="{B8D524E4-47F5-4E2B-81DF-01E68B1D6ED9}"/>
                    </a:ext>
                  </a:extLst>
                </p:cNvPr>
                <p:cNvPicPr/>
                <p:nvPr/>
              </p:nvPicPr>
              <p:blipFill>
                <a:blip r:embed="rId33"/>
                <a:stretch>
                  <a:fillRect/>
                </a:stretch>
              </p:blipFill>
              <p:spPr>
                <a:xfrm>
                  <a:off x="1775280" y="3522400"/>
                  <a:ext cx="37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D034EB7E-1C9E-49CF-91A8-3A3BBD11781C}"/>
                    </a:ext>
                  </a:extLst>
                </p14:cNvPr>
                <p14:cNvContentPartPr/>
                <p14:nvPr/>
              </p14:nvContentPartPr>
              <p14:xfrm>
                <a:off x="2023320" y="3791680"/>
                <a:ext cx="210240" cy="570600"/>
              </p14:xfrm>
            </p:contentPart>
          </mc:Choice>
          <mc:Fallback xmlns="">
            <p:pic>
              <p:nvPicPr>
                <p:cNvPr id="46" name="Ink 45">
                  <a:extLst>
                    <a:ext uri="{FF2B5EF4-FFF2-40B4-BE49-F238E27FC236}">
                      <a16:creationId xmlns:a16="http://schemas.microsoft.com/office/drawing/2014/main" id="{D034EB7E-1C9E-49CF-91A8-3A3BBD11781C}"/>
                    </a:ext>
                  </a:extLst>
                </p:cNvPr>
                <p:cNvPicPr/>
                <p:nvPr/>
              </p:nvPicPr>
              <p:blipFill>
                <a:blip r:embed="rId35"/>
                <a:stretch>
                  <a:fillRect/>
                </a:stretch>
              </p:blipFill>
              <p:spPr>
                <a:xfrm>
                  <a:off x="2014680" y="3782680"/>
                  <a:ext cx="22788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10123CDB-C097-4A64-ABE2-ABF947232E4E}"/>
                    </a:ext>
                  </a:extLst>
                </p14:cNvPr>
                <p14:cNvContentPartPr/>
                <p14:nvPr/>
              </p14:nvContentPartPr>
              <p14:xfrm>
                <a:off x="2287560" y="3714640"/>
                <a:ext cx="124200" cy="697680"/>
              </p14:xfrm>
            </p:contentPart>
          </mc:Choice>
          <mc:Fallback xmlns="">
            <p:pic>
              <p:nvPicPr>
                <p:cNvPr id="47" name="Ink 46">
                  <a:extLst>
                    <a:ext uri="{FF2B5EF4-FFF2-40B4-BE49-F238E27FC236}">
                      <a16:creationId xmlns:a16="http://schemas.microsoft.com/office/drawing/2014/main" id="{10123CDB-C097-4A64-ABE2-ABF947232E4E}"/>
                    </a:ext>
                  </a:extLst>
                </p:cNvPr>
                <p:cNvPicPr/>
                <p:nvPr/>
              </p:nvPicPr>
              <p:blipFill>
                <a:blip r:embed="rId37"/>
                <a:stretch>
                  <a:fillRect/>
                </a:stretch>
              </p:blipFill>
              <p:spPr>
                <a:xfrm>
                  <a:off x="2278920" y="3705640"/>
                  <a:ext cx="14184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D29913DF-C239-4CB8-95BF-808CED4D1542}"/>
                    </a:ext>
                  </a:extLst>
                </p14:cNvPr>
                <p14:cNvContentPartPr/>
                <p14:nvPr/>
              </p14:nvContentPartPr>
              <p14:xfrm>
                <a:off x="2664120" y="3633640"/>
                <a:ext cx="1645920" cy="851040"/>
              </p14:xfrm>
            </p:contentPart>
          </mc:Choice>
          <mc:Fallback xmlns="">
            <p:pic>
              <p:nvPicPr>
                <p:cNvPr id="48" name="Ink 47">
                  <a:extLst>
                    <a:ext uri="{FF2B5EF4-FFF2-40B4-BE49-F238E27FC236}">
                      <a16:creationId xmlns:a16="http://schemas.microsoft.com/office/drawing/2014/main" id="{D29913DF-C239-4CB8-95BF-808CED4D1542}"/>
                    </a:ext>
                  </a:extLst>
                </p:cNvPr>
                <p:cNvPicPr/>
                <p:nvPr/>
              </p:nvPicPr>
              <p:blipFill>
                <a:blip r:embed="rId39"/>
                <a:stretch>
                  <a:fillRect/>
                </a:stretch>
              </p:blipFill>
              <p:spPr>
                <a:xfrm>
                  <a:off x="2655480" y="3624640"/>
                  <a:ext cx="166356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8C096691-98BE-4CFD-9A77-88325790E8DB}"/>
                    </a:ext>
                  </a:extLst>
                </p14:cNvPr>
                <p14:cNvContentPartPr/>
                <p14:nvPr/>
              </p14:nvContentPartPr>
              <p14:xfrm>
                <a:off x="1274880" y="4578280"/>
                <a:ext cx="516960" cy="924480"/>
              </p14:xfrm>
            </p:contentPart>
          </mc:Choice>
          <mc:Fallback xmlns="">
            <p:pic>
              <p:nvPicPr>
                <p:cNvPr id="49" name="Ink 48">
                  <a:extLst>
                    <a:ext uri="{FF2B5EF4-FFF2-40B4-BE49-F238E27FC236}">
                      <a16:creationId xmlns:a16="http://schemas.microsoft.com/office/drawing/2014/main" id="{8C096691-98BE-4CFD-9A77-88325790E8DB}"/>
                    </a:ext>
                  </a:extLst>
                </p:cNvPr>
                <p:cNvPicPr/>
                <p:nvPr/>
              </p:nvPicPr>
              <p:blipFill>
                <a:blip r:embed="rId41"/>
                <a:stretch>
                  <a:fillRect/>
                </a:stretch>
              </p:blipFill>
              <p:spPr>
                <a:xfrm>
                  <a:off x="1266240" y="4569280"/>
                  <a:ext cx="53460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Ink 49">
                  <a:extLst>
                    <a:ext uri="{FF2B5EF4-FFF2-40B4-BE49-F238E27FC236}">
                      <a16:creationId xmlns:a16="http://schemas.microsoft.com/office/drawing/2014/main" id="{464E492D-6925-40C4-8CBE-F22ADA6C05E7}"/>
                    </a:ext>
                  </a:extLst>
                </p14:cNvPr>
                <p14:cNvContentPartPr/>
                <p14:nvPr/>
              </p14:nvContentPartPr>
              <p14:xfrm>
                <a:off x="1967520" y="4582240"/>
                <a:ext cx="546840" cy="775080"/>
              </p14:xfrm>
            </p:contentPart>
          </mc:Choice>
          <mc:Fallback xmlns="">
            <p:pic>
              <p:nvPicPr>
                <p:cNvPr id="50" name="Ink 49">
                  <a:extLst>
                    <a:ext uri="{FF2B5EF4-FFF2-40B4-BE49-F238E27FC236}">
                      <a16:creationId xmlns:a16="http://schemas.microsoft.com/office/drawing/2014/main" id="{464E492D-6925-40C4-8CBE-F22ADA6C05E7}"/>
                    </a:ext>
                  </a:extLst>
                </p:cNvPr>
                <p:cNvPicPr/>
                <p:nvPr/>
              </p:nvPicPr>
              <p:blipFill>
                <a:blip r:embed="rId43"/>
                <a:stretch>
                  <a:fillRect/>
                </a:stretch>
              </p:blipFill>
              <p:spPr>
                <a:xfrm>
                  <a:off x="1958520" y="4573600"/>
                  <a:ext cx="564480" cy="792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79BE945B-286B-43FD-8393-1E58DBE393BA}"/>
                    </a:ext>
                  </a:extLst>
                </p14:cNvPr>
                <p14:cNvContentPartPr/>
                <p14:nvPr/>
              </p14:nvContentPartPr>
              <p14:xfrm>
                <a:off x="2580600" y="4298560"/>
                <a:ext cx="149400" cy="1152720"/>
              </p14:xfrm>
            </p:contentPart>
          </mc:Choice>
          <mc:Fallback xmlns="">
            <p:pic>
              <p:nvPicPr>
                <p:cNvPr id="51" name="Ink 50">
                  <a:extLst>
                    <a:ext uri="{FF2B5EF4-FFF2-40B4-BE49-F238E27FC236}">
                      <a16:creationId xmlns:a16="http://schemas.microsoft.com/office/drawing/2014/main" id="{79BE945B-286B-43FD-8393-1E58DBE393BA}"/>
                    </a:ext>
                  </a:extLst>
                </p:cNvPr>
                <p:cNvPicPr/>
                <p:nvPr/>
              </p:nvPicPr>
              <p:blipFill>
                <a:blip r:embed="rId45"/>
                <a:stretch>
                  <a:fillRect/>
                </a:stretch>
              </p:blipFill>
              <p:spPr>
                <a:xfrm>
                  <a:off x="2571600" y="4289920"/>
                  <a:ext cx="167040" cy="1170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146C07F2-3DB8-43FA-9281-8932AB57F8AB}"/>
                    </a:ext>
                  </a:extLst>
                </p14:cNvPr>
                <p14:cNvContentPartPr/>
                <p14:nvPr/>
              </p14:nvContentPartPr>
              <p14:xfrm>
                <a:off x="2587080" y="4529320"/>
                <a:ext cx="366120" cy="570240"/>
              </p14:xfrm>
            </p:contentPart>
          </mc:Choice>
          <mc:Fallback xmlns="">
            <p:pic>
              <p:nvPicPr>
                <p:cNvPr id="52" name="Ink 51">
                  <a:extLst>
                    <a:ext uri="{FF2B5EF4-FFF2-40B4-BE49-F238E27FC236}">
                      <a16:creationId xmlns:a16="http://schemas.microsoft.com/office/drawing/2014/main" id="{146C07F2-3DB8-43FA-9281-8932AB57F8AB}"/>
                    </a:ext>
                  </a:extLst>
                </p:cNvPr>
                <p:cNvPicPr/>
                <p:nvPr/>
              </p:nvPicPr>
              <p:blipFill>
                <a:blip r:embed="rId47"/>
                <a:stretch>
                  <a:fillRect/>
                </a:stretch>
              </p:blipFill>
              <p:spPr>
                <a:xfrm>
                  <a:off x="2578080" y="4520680"/>
                  <a:ext cx="38376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Ink 52">
                  <a:extLst>
                    <a:ext uri="{FF2B5EF4-FFF2-40B4-BE49-F238E27FC236}">
                      <a16:creationId xmlns:a16="http://schemas.microsoft.com/office/drawing/2014/main" id="{D5D50D1E-13A3-4414-9173-219A3B66B488}"/>
                    </a:ext>
                  </a:extLst>
                </p14:cNvPr>
                <p14:cNvContentPartPr/>
                <p14:nvPr/>
              </p14:nvContentPartPr>
              <p14:xfrm>
                <a:off x="2977320" y="4599160"/>
                <a:ext cx="5760" cy="137160"/>
              </p14:xfrm>
            </p:contentPart>
          </mc:Choice>
          <mc:Fallback xmlns="">
            <p:pic>
              <p:nvPicPr>
                <p:cNvPr id="53" name="Ink 52">
                  <a:extLst>
                    <a:ext uri="{FF2B5EF4-FFF2-40B4-BE49-F238E27FC236}">
                      <a16:creationId xmlns:a16="http://schemas.microsoft.com/office/drawing/2014/main" id="{D5D50D1E-13A3-4414-9173-219A3B66B488}"/>
                    </a:ext>
                  </a:extLst>
                </p:cNvPr>
                <p:cNvPicPr/>
                <p:nvPr/>
              </p:nvPicPr>
              <p:blipFill>
                <a:blip r:embed="rId49"/>
                <a:stretch>
                  <a:fillRect/>
                </a:stretch>
              </p:blipFill>
              <p:spPr>
                <a:xfrm>
                  <a:off x="2968680" y="4590160"/>
                  <a:ext cx="23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Ink 53">
                  <a:extLst>
                    <a:ext uri="{FF2B5EF4-FFF2-40B4-BE49-F238E27FC236}">
                      <a16:creationId xmlns:a16="http://schemas.microsoft.com/office/drawing/2014/main" id="{553648FB-A27F-4E1A-A01F-622709148DDB}"/>
                    </a:ext>
                  </a:extLst>
                </p14:cNvPr>
                <p14:cNvContentPartPr/>
                <p14:nvPr/>
              </p14:nvContentPartPr>
              <p14:xfrm>
                <a:off x="3043920" y="4824520"/>
                <a:ext cx="232920" cy="844920"/>
              </p14:xfrm>
            </p:contentPart>
          </mc:Choice>
          <mc:Fallback xmlns="">
            <p:pic>
              <p:nvPicPr>
                <p:cNvPr id="54" name="Ink 53">
                  <a:extLst>
                    <a:ext uri="{FF2B5EF4-FFF2-40B4-BE49-F238E27FC236}">
                      <a16:creationId xmlns:a16="http://schemas.microsoft.com/office/drawing/2014/main" id="{553648FB-A27F-4E1A-A01F-622709148DDB}"/>
                    </a:ext>
                  </a:extLst>
                </p:cNvPr>
                <p:cNvPicPr/>
                <p:nvPr/>
              </p:nvPicPr>
              <p:blipFill>
                <a:blip r:embed="rId51"/>
                <a:stretch>
                  <a:fillRect/>
                </a:stretch>
              </p:blipFill>
              <p:spPr>
                <a:xfrm>
                  <a:off x="3035280" y="4815520"/>
                  <a:ext cx="25056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CA118F76-679E-46F6-839F-685688679CA4}"/>
                    </a:ext>
                  </a:extLst>
                </p14:cNvPr>
                <p14:cNvContentPartPr/>
                <p14:nvPr/>
              </p14:nvContentPartPr>
              <p14:xfrm>
                <a:off x="3160920" y="4996960"/>
                <a:ext cx="45720" cy="355680"/>
              </p14:xfrm>
            </p:contentPart>
          </mc:Choice>
          <mc:Fallback xmlns="">
            <p:pic>
              <p:nvPicPr>
                <p:cNvPr id="55" name="Ink 54">
                  <a:extLst>
                    <a:ext uri="{FF2B5EF4-FFF2-40B4-BE49-F238E27FC236}">
                      <a16:creationId xmlns:a16="http://schemas.microsoft.com/office/drawing/2014/main" id="{CA118F76-679E-46F6-839F-685688679CA4}"/>
                    </a:ext>
                  </a:extLst>
                </p:cNvPr>
                <p:cNvPicPr/>
                <p:nvPr/>
              </p:nvPicPr>
              <p:blipFill>
                <a:blip r:embed="rId53"/>
                <a:stretch>
                  <a:fillRect/>
                </a:stretch>
              </p:blipFill>
              <p:spPr>
                <a:xfrm>
                  <a:off x="3152280" y="4987960"/>
                  <a:ext cx="633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36F5E093-D3DB-4115-97CC-89C5B23E14A7}"/>
                    </a:ext>
                  </a:extLst>
                </p14:cNvPr>
                <p14:cNvContentPartPr/>
                <p14:nvPr/>
              </p14:nvContentPartPr>
              <p14:xfrm>
                <a:off x="3511560" y="4335280"/>
                <a:ext cx="958320" cy="892440"/>
              </p14:xfrm>
            </p:contentPart>
          </mc:Choice>
          <mc:Fallback xmlns="">
            <p:pic>
              <p:nvPicPr>
                <p:cNvPr id="56" name="Ink 55">
                  <a:extLst>
                    <a:ext uri="{FF2B5EF4-FFF2-40B4-BE49-F238E27FC236}">
                      <a16:creationId xmlns:a16="http://schemas.microsoft.com/office/drawing/2014/main" id="{36F5E093-D3DB-4115-97CC-89C5B23E14A7}"/>
                    </a:ext>
                  </a:extLst>
                </p:cNvPr>
                <p:cNvPicPr/>
                <p:nvPr/>
              </p:nvPicPr>
              <p:blipFill>
                <a:blip r:embed="rId55"/>
                <a:stretch>
                  <a:fillRect/>
                </a:stretch>
              </p:blipFill>
              <p:spPr>
                <a:xfrm>
                  <a:off x="3502920" y="4326640"/>
                  <a:ext cx="975960" cy="910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Ink 56">
                  <a:extLst>
                    <a:ext uri="{FF2B5EF4-FFF2-40B4-BE49-F238E27FC236}">
                      <a16:creationId xmlns:a16="http://schemas.microsoft.com/office/drawing/2014/main" id="{3F067FE7-D60F-4A0F-AA34-EAD84C04F213}"/>
                    </a:ext>
                  </a:extLst>
                </p14:cNvPr>
                <p14:cNvContentPartPr/>
                <p14:nvPr/>
              </p14:nvContentPartPr>
              <p14:xfrm>
                <a:off x="4155600" y="4707160"/>
                <a:ext cx="203760" cy="566640"/>
              </p14:xfrm>
            </p:contentPart>
          </mc:Choice>
          <mc:Fallback xmlns="">
            <p:pic>
              <p:nvPicPr>
                <p:cNvPr id="57" name="Ink 56">
                  <a:extLst>
                    <a:ext uri="{FF2B5EF4-FFF2-40B4-BE49-F238E27FC236}">
                      <a16:creationId xmlns:a16="http://schemas.microsoft.com/office/drawing/2014/main" id="{3F067FE7-D60F-4A0F-AA34-EAD84C04F213}"/>
                    </a:ext>
                  </a:extLst>
                </p:cNvPr>
                <p:cNvPicPr/>
                <p:nvPr/>
              </p:nvPicPr>
              <p:blipFill>
                <a:blip r:embed="rId57"/>
                <a:stretch>
                  <a:fillRect/>
                </a:stretch>
              </p:blipFill>
              <p:spPr>
                <a:xfrm>
                  <a:off x="4146600" y="4698520"/>
                  <a:ext cx="2214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Ink 57">
                  <a:extLst>
                    <a:ext uri="{FF2B5EF4-FFF2-40B4-BE49-F238E27FC236}">
                      <a16:creationId xmlns:a16="http://schemas.microsoft.com/office/drawing/2014/main" id="{10A4A9AD-C5E3-4961-B02B-827906AB6A54}"/>
                    </a:ext>
                  </a:extLst>
                </p14:cNvPr>
                <p14:cNvContentPartPr/>
                <p14:nvPr/>
              </p14:nvContentPartPr>
              <p14:xfrm>
                <a:off x="4541520" y="4563880"/>
                <a:ext cx="94680" cy="609120"/>
              </p14:xfrm>
            </p:contentPart>
          </mc:Choice>
          <mc:Fallback xmlns="">
            <p:pic>
              <p:nvPicPr>
                <p:cNvPr id="58" name="Ink 57">
                  <a:extLst>
                    <a:ext uri="{FF2B5EF4-FFF2-40B4-BE49-F238E27FC236}">
                      <a16:creationId xmlns:a16="http://schemas.microsoft.com/office/drawing/2014/main" id="{10A4A9AD-C5E3-4961-B02B-827906AB6A54}"/>
                    </a:ext>
                  </a:extLst>
                </p:cNvPr>
                <p:cNvPicPr/>
                <p:nvPr/>
              </p:nvPicPr>
              <p:blipFill>
                <a:blip r:embed="rId59"/>
                <a:stretch>
                  <a:fillRect/>
                </a:stretch>
              </p:blipFill>
              <p:spPr>
                <a:xfrm>
                  <a:off x="4532520" y="4554880"/>
                  <a:ext cx="11232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5E12F425-B3F1-4EC5-9BE2-425DFB543495}"/>
                    </a:ext>
                  </a:extLst>
                </p14:cNvPr>
                <p14:cNvContentPartPr/>
                <p14:nvPr/>
              </p14:nvContentPartPr>
              <p14:xfrm>
                <a:off x="4718280" y="4611760"/>
                <a:ext cx="448560" cy="398160"/>
              </p14:xfrm>
            </p:contentPart>
          </mc:Choice>
          <mc:Fallback xmlns="">
            <p:pic>
              <p:nvPicPr>
                <p:cNvPr id="59" name="Ink 58">
                  <a:extLst>
                    <a:ext uri="{FF2B5EF4-FFF2-40B4-BE49-F238E27FC236}">
                      <a16:creationId xmlns:a16="http://schemas.microsoft.com/office/drawing/2014/main" id="{5E12F425-B3F1-4EC5-9BE2-425DFB543495}"/>
                    </a:ext>
                  </a:extLst>
                </p:cNvPr>
                <p:cNvPicPr/>
                <p:nvPr/>
              </p:nvPicPr>
              <p:blipFill>
                <a:blip r:embed="rId61"/>
                <a:stretch>
                  <a:fillRect/>
                </a:stretch>
              </p:blipFill>
              <p:spPr>
                <a:xfrm>
                  <a:off x="4709640" y="4602760"/>
                  <a:ext cx="4662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71D9B4E8-299F-4149-B696-C9062AAE439C}"/>
                    </a:ext>
                  </a:extLst>
                </p14:cNvPr>
                <p14:cNvContentPartPr/>
                <p14:nvPr/>
              </p14:nvContentPartPr>
              <p14:xfrm>
                <a:off x="4586520" y="4523560"/>
                <a:ext cx="644400" cy="968760"/>
              </p14:xfrm>
            </p:contentPart>
          </mc:Choice>
          <mc:Fallback xmlns="">
            <p:pic>
              <p:nvPicPr>
                <p:cNvPr id="60" name="Ink 59">
                  <a:extLst>
                    <a:ext uri="{FF2B5EF4-FFF2-40B4-BE49-F238E27FC236}">
                      <a16:creationId xmlns:a16="http://schemas.microsoft.com/office/drawing/2014/main" id="{71D9B4E8-299F-4149-B696-C9062AAE439C}"/>
                    </a:ext>
                  </a:extLst>
                </p:cNvPr>
                <p:cNvPicPr/>
                <p:nvPr/>
              </p:nvPicPr>
              <p:blipFill>
                <a:blip r:embed="rId63"/>
                <a:stretch>
                  <a:fillRect/>
                </a:stretch>
              </p:blipFill>
              <p:spPr>
                <a:xfrm>
                  <a:off x="4577880" y="4514920"/>
                  <a:ext cx="662040" cy="986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529C0548-F83B-4A0D-BA0B-889CFBA75FC4}"/>
                    </a:ext>
                  </a:extLst>
                </p14:cNvPr>
                <p14:cNvContentPartPr/>
                <p14:nvPr/>
              </p14:nvContentPartPr>
              <p14:xfrm>
                <a:off x="1106400" y="5806240"/>
                <a:ext cx="732600" cy="847440"/>
              </p14:xfrm>
            </p:contentPart>
          </mc:Choice>
          <mc:Fallback xmlns="">
            <p:pic>
              <p:nvPicPr>
                <p:cNvPr id="62" name="Ink 61">
                  <a:extLst>
                    <a:ext uri="{FF2B5EF4-FFF2-40B4-BE49-F238E27FC236}">
                      <a16:creationId xmlns:a16="http://schemas.microsoft.com/office/drawing/2014/main" id="{529C0548-F83B-4A0D-BA0B-889CFBA75FC4}"/>
                    </a:ext>
                  </a:extLst>
                </p:cNvPr>
                <p:cNvPicPr/>
                <p:nvPr/>
              </p:nvPicPr>
              <p:blipFill>
                <a:blip r:embed="rId65"/>
                <a:stretch>
                  <a:fillRect/>
                </a:stretch>
              </p:blipFill>
              <p:spPr>
                <a:xfrm>
                  <a:off x="1097400" y="5797240"/>
                  <a:ext cx="75024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E293F715-BB72-4A2E-9C2E-D4D6462DD61C}"/>
                    </a:ext>
                  </a:extLst>
                </p14:cNvPr>
                <p14:cNvContentPartPr/>
                <p14:nvPr/>
              </p14:nvContentPartPr>
              <p14:xfrm>
                <a:off x="1140240" y="6216640"/>
                <a:ext cx="428760" cy="141120"/>
              </p14:xfrm>
            </p:contentPart>
          </mc:Choice>
          <mc:Fallback xmlns="">
            <p:pic>
              <p:nvPicPr>
                <p:cNvPr id="63" name="Ink 62">
                  <a:extLst>
                    <a:ext uri="{FF2B5EF4-FFF2-40B4-BE49-F238E27FC236}">
                      <a16:creationId xmlns:a16="http://schemas.microsoft.com/office/drawing/2014/main" id="{E293F715-BB72-4A2E-9C2E-D4D6462DD61C}"/>
                    </a:ext>
                  </a:extLst>
                </p:cNvPr>
                <p:cNvPicPr/>
                <p:nvPr/>
              </p:nvPicPr>
              <p:blipFill>
                <a:blip r:embed="rId67"/>
                <a:stretch>
                  <a:fillRect/>
                </a:stretch>
              </p:blipFill>
              <p:spPr>
                <a:xfrm>
                  <a:off x="1131240" y="6207640"/>
                  <a:ext cx="4464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DA6F98D1-8585-40C0-96CF-3A32417C8B3D}"/>
                    </a:ext>
                  </a:extLst>
                </p14:cNvPr>
                <p14:cNvContentPartPr/>
                <p14:nvPr/>
              </p14:nvContentPartPr>
              <p14:xfrm>
                <a:off x="1934400" y="6045280"/>
                <a:ext cx="145800" cy="720720"/>
              </p14:xfrm>
            </p:contentPart>
          </mc:Choice>
          <mc:Fallback xmlns="">
            <p:pic>
              <p:nvPicPr>
                <p:cNvPr id="64" name="Ink 63">
                  <a:extLst>
                    <a:ext uri="{FF2B5EF4-FFF2-40B4-BE49-F238E27FC236}">
                      <a16:creationId xmlns:a16="http://schemas.microsoft.com/office/drawing/2014/main" id="{DA6F98D1-8585-40C0-96CF-3A32417C8B3D}"/>
                    </a:ext>
                  </a:extLst>
                </p:cNvPr>
                <p:cNvPicPr/>
                <p:nvPr/>
              </p:nvPicPr>
              <p:blipFill>
                <a:blip r:embed="rId69"/>
                <a:stretch>
                  <a:fillRect/>
                </a:stretch>
              </p:blipFill>
              <p:spPr>
                <a:xfrm>
                  <a:off x="1925760" y="6036280"/>
                  <a:ext cx="16344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4E34BAF3-F528-4987-829B-54AF48C513E1}"/>
                    </a:ext>
                  </a:extLst>
                </p14:cNvPr>
                <p14:cNvContentPartPr/>
                <p14:nvPr/>
              </p14:nvContentPartPr>
              <p14:xfrm>
                <a:off x="1837920" y="5921800"/>
                <a:ext cx="470160" cy="729000"/>
              </p14:xfrm>
            </p:contentPart>
          </mc:Choice>
          <mc:Fallback xmlns="">
            <p:pic>
              <p:nvPicPr>
                <p:cNvPr id="65" name="Ink 64">
                  <a:extLst>
                    <a:ext uri="{FF2B5EF4-FFF2-40B4-BE49-F238E27FC236}">
                      <a16:creationId xmlns:a16="http://schemas.microsoft.com/office/drawing/2014/main" id="{4E34BAF3-F528-4987-829B-54AF48C513E1}"/>
                    </a:ext>
                  </a:extLst>
                </p:cNvPr>
                <p:cNvPicPr/>
                <p:nvPr/>
              </p:nvPicPr>
              <p:blipFill>
                <a:blip r:embed="rId71"/>
                <a:stretch>
                  <a:fillRect/>
                </a:stretch>
              </p:blipFill>
              <p:spPr>
                <a:xfrm>
                  <a:off x="1829280" y="5913160"/>
                  <a:ext cx="48780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D980D7D5-52CF-4B88-B550-F52A6F430CFB}"/>
                    </a:ext>
                  </a:extLst>
                </p14:cNvPr>
                <p14:cNvContentPartPr/>
                <p14:nvPr/>
              </p14:nvContentPartPr>
              <p14:xfrm>
                <a:off x="2659080" y="6024040"/>
                <a:ext cx="474120" cy="847080"/>
              </p14:xfrm>
            </p:contentPart>
          </mc:Choice>
          <mc:Fallback xmlns="">
            <p:pic>
              <p:nvPicPr>
                <p:cNvPr id="66" name="Ink 65">
                  <a:extLst>
                    <a:ext uri="{FF2B5EF4-FFF2-40B4-BE49-F238E27FC236}">
                      <a16:creationId xmlns:a16="http://schemas.microsoft.com/office/drawing/2014/main" id="{D980D7D5-52CF-4B88-B550-F52A6F430CFB}"/>
                    </a:ext>
                  </a:extLst>
                </p:cNvPr>
                <p:cNvPicPr/>
                <p:nvPr/>
              </p:nvPicPr>
              <p:blipFill>
                <a:blip r:embed="rId73"/>
                <a:stretch>
                  <a:fillRect/>
                </a:stretch>
              </p:blipFill>
              <p:spPr>
                <a:xfrm>
                  <a:off x="2650440" y="6015040"/>
                  <a:ext cx="491760" cy="86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Ink 67">
                  <a:extLst>
                    <a:ext uri="{FF2B5EF4-FFF2-40B4-BE49-F238E27FC236}">
                      <a16:creationId xmlns:a16="http://schemas.microsoft.com/office/drawing/2014/main" id="{E7D5B47A-083B-4F1F-81FD-75BE9217D848}"/>
                    </a:ext>
                  </a:extLst>
                </p14:cNvPr>
                <p14:cNvContentPartPr/>
                <p14:nvPr/>
              </p14:nvContentPartPr>
              <p14:xfrm>
                <a:off x="6292920" y="1081240"/>
                <a:ext cx="1966680" cy="2159640"/>
              </p14:xfrm>
            </p:contentPart>
          </mc:Choice>
          <mc:Fallback xmlns="">
            <p:pic>
              <p:nvPicPr>
                <p:cNvPr id="68" name="Ink 67">
                  <a:extLst>
                    <a:ext uri="{FF2B5EF4-FFF2-40B4-BE49-F238E27FC236}">
                      <a16:creationId xmlns:a16="http://schemas.microsoft.com/office/drawing/2014/main" id="{E7D5B47A-083B-4F1F-81FD-75BE9217D848}"/>
                    </a:ext>
                  </a:extLst>
                </p:cNvPr>
                <p:cNvPicPr/>
                <p:nvPr/>
              </p:nvPicPr>
              <p:blipFill>
                <a:blip r:embed="rId75"/>
                <a:stretch>
                  <a:fillRect/>
                </a:stretch>
              </p:blipFill>
              <p:spPr>
                <a:xfrm>
                  <a:off x="6284280" y="1072240"/>
                  <a:ext cx="1984320" cy="2177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D94922E6-5EDB-4B89-B242-28D7E3B44383}"/>
                    </a:ext>
                  </a:extLst>
                </p14:cNvPr>
                <p14:cNvContentPartPr/>
                <p14:nvPr/>
              </p14:nvContentPartPr>
              <p14:xfrm>
                <a:off x="8192640" y="2116240"/>
                <a:ext cx="1140840" cy="828000"/>
              </p14:xfrm>
            </p:contentPart>
          </mc:Choice>
          <mc:Fallback xmlns="">
            <p:pic>
              <p:nvPicPr>
                <p:cNvPr id="69" name="Ink 68">
                  <a:extLst>
                    <a:ext uri="{FF2B5EF4-FFF2-40B4-BE49-F238E27FC236}">
                      <a16:creationId xmlns:a16="http://schemas.microsoft.com/office/drawing/2014/main" id="{D94922E6-5EDB-4B89-B242-28D7E3B44383}"/>
                    </a:ext>
                  </a:extLst>
                </p:cNvPr>
                <p:cNvPicPr/>
                <p:nvPr/>
              </p:nvPicPr>
              <p:blipFill>
                <a:blip r:embed="rId77"/>
                <a:stretch>
                  <a:fillRect/>
                </a:stretch>
              </p:blipFill>
              <p:spPr>
                <a:xfrm>
                  <a:off x="8184000" y="2107600"/>
                  <a:ext cx="1158480" cy="845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Ink 69">
                  <a:extLst>
                    <a:ext uri="{FF2B5EF4-FFF2-40B4-BE49-F238E27FC236}">
                      <a16:creationId xmlns:a16="http://schemas.microsoft.com/office/drawing/2014/main" id="{D900857B-23AE-4BBD-8FF8-C1B1DC46A084}"/>
                    </a:ext>
                  </a:extLst>
                </p14:cNvPr>
                <p14:cNvContentPartPr/>
                <p14:nvPr/>
              </p14:nvContentPartPr>
              <p14:xfrm>
                <a:off x="8841360" y="2550400"/>
                <a:ext cx="174600" cy="414000"/>
              </p14:xfrm>
            </p:contentPart>
          </mc:Choice>
          <mc:Fallback xmlns="">
            <p:pic>
              <p:nvPicPr>
                <p:cNvPr id="70" name="Ink 69">
                  <a:extLst>
                    <a:ext uri="{FF2B5EF4-FFF2-40B4-BE49-F238E27FC236}">
                      <a16:creationId xmlns:a16="http://schemas.microsoft.com/office/drawing/2014/main" id="{D900857B-23AE-4BBD-8FF8-C1B1DC46A084}"/>
                    </a:ext>
                  </a:extLst>
                </p:cNvPr>
                <p:cNvPicPr/>
                <p:nvPr/>
              </p:nvPicPr>
              <p:blipFill>
                <a:blip r:embed="rId79"/>
                <a:stretch>
                  <a:fillRect/>
                </a:stretch>
              </p:blipFill>
              <p:spPr>
                <a:xfrm>
                  <a:off x="8832360" y="2541760"/>
                  <a:ext cx="1922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1" name="Ink 70">
                  <a:extLst>
                    <a:ext uri="{FF2B5EF4-FFF2-40B4-BE49-F238E27FC236}">
                      <a16:creationId xmlns:a16="http://schemas.microsoft.com/office/drawing/2014/main" id="{552D80AC-9829-463A-ACF7-6C2FAB2A728C}"/>
                    </a:ext>
                  </a:extLst>
                </p14:cNvPr>
                <p14:cNvContentPartPr/>
                <p14:nvPr/>
              </p14:nvContentPartPr>
              <p14:xfrm>
                <a:off x="8887800" y="2300920"/>
                <a:ext cx="100800" cy="64080"/>
              </p14:xfrm>
            </p:contentPart>
          </mc:Choice>
          <mc:Fallback xmlns="">
            <p:pic>
              <p:nvPicPr>
                <p:cNvPr id="71" name="Ink 70">
                  <a:extLst>
                    <a:ext uri="{FF2B5EF4-FFF2-40B4-BE49-F238E27FC236}">
                      <a16:creationId xmlns:a16="http://schemas.microsoft.com/office/drawing/2014/main" id="{552D80AC-9829-463A-ACF7-6C2FAB2A728C}"/>
                    </a:ext>
                  </a:extLst>
                </p:cNvPr>
                <p:cNvPicPr/>
                <p:nvPr/>
              </p:nvPicPr>
              <p:blipFill>
                <a:blip r:embed="rId81"/>
                <a:stretch>
                  <a:fillRect/>
                </a:stretch>
              </p:blipFill>
              <p:spPr>
                <a:xfrm>
                  <a:off x="8879160" y="2291920"/>
                  <a:ext cx="118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2" name="Ink 71">
                  <a:extLst>
                    <a:ext uri="{FF2B5EF4-FFF2-40B4-BE49-F238E27FC236}">
                      <a16:creationId xmlns:a16="http://schemas.microsoft.com/office/drawing/2014/main" id="{91872D41-2607-45FD-A522-894ED79A3154}"/>
                    </a:ext>
                  </a:extLst>
                </p14:cNvPr>
                <p14:cNvContentPartPr/>
                <p14:nvPr/>
              </p14:nvContentPartPr>
              <p14:xfrm>
                <a:off x="9162840" y="2475880"/>
                <a:ext cx="572760" cy="409680"/>
              </p14:xfrm>
            </p:contentPart>
          </mc:Choice>
          <mc:Fallback xmlns="">
            <p:pic>
              <p:nvPicPr>
                <p:cNvPr id="72" name="Ink 71">
                  <a:extLst>
                    <a:ext uri="{FF2B5EF4-FFF2-40B4-BE49-F238E27FC236}">
                      <a16:creationId xmlns:a16="http://schemas.microsoft.com/office/drawing/2014/main" id="{91872D41-2607-45FD-A522-894ED79A3154}"/>
                    </a:ext>
                  </a:extLst>
                </p:cNvPr>
                <p:cNvPicPr/>
                <p:nvPr/>
              </p:nvPicPr>
              <p:blipFill>
                <a:blip r:embed="rId83"/>
                <a:stretch>
                  <a:fillRect/>
                </a:stretch>
              </p:blipFill>
              <p:spPr>
                <a:xfrm>
                  <a:off x="9153840" y="2467240"/>
                  <a:ext cx="59040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9FE37906-E7FD-4784-B3F4-AF8B5FC4D522}"/>
                    </a:ext>
                  </a:extLst>
                </p14:cNvPr>
                <p14:cNvContentPartPr/>
                <p14:nvPr/>
              </p14:nvContentPartPr>
              <p14:xfrm>
                <a:off x="10029000" y="2070520"/>
                <a:ext cx="393120" cy="808200"/>
              </p14:xfrm>
            </p:contentPart>
          </mc:Choice>
          <mc:Fallback xmlns="">
            <p:pic>
              <p:nvPicPr>
                <p:cNvPr id="73" name="Ink 72">
                  <a:extLst>
                    <a:ext uri="{FF2B5EF4-FFF2-40B4-BE49-F238E27FC236}">
                      <a16:creationId xmlns:a16="http://schemas.microsoft.com/office/drawing/2014/main" id="{9FE37906-E7FD-4784-B3F4-AF8B5FC4D522}"/>
                    </a:ext>
                  </a:extLst>
                </p:cNvPr>
                <p:cNvPicPr/>
                <p:nvPr/>
              </p:nvPicPr>
              <p:blipFill>
                <a:blip r:embed="rId85"/>
                <a:stretch>
                  <a:fillRect/>
                </a:stretch>
              </p:blipFill>
              <p:spPr>
                <a:xfrm>
                  <a:off x="10020000" y="2061880"/>
                  <a:ext cx="4107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07019D09-E483-4B77-963E-08DD2F6E5C91}"/>
                    </a:ext>
                  </a:extLst>
                </p14:cNvPr>
                <p14:cNvContentPartPr/>
                <p14:nvPr/>
              </p14:nvContentPartPr>
              <p14:xfrm>
                <a:off x="10477560" y="2463640"/>
                <a:ext cx="77040" cy="329040"/>
              </p14:xfrm>
            </p:contentPart>
          </mc:Choice>
          <mc:Fallback xmlns="">
            <p:pic>
              <p:nvPicPr>
                <p:cNvPr id="74" name="Ink 73">
                  <a:extLst>
                    <a:ext uri="{FF2B5EF4-FFF2-40B4-BE49-F238E27FC236}">
                      <a16:creationId xmlns:a16="http://schemas.microsoft.com/office/drawing/2014/main" id="{07019D09-E483-4B77-963E-08DD2F6E5C91}"/>
                    </a:ext>
                  </a:extLst>
                </p:cNvPr>
                <p:cNvPicPr/>
                <p:nvPr/>
              </p:nvPicPr>
              <p:blipFill>
                <a:blip r:embed="rId87"/>
                <a:stretch>
                  <a:fillRect/>
                </a:stretch>
              </p:blipFill>
              <p:spPr>
                <a:xfrm>
                  <a:off x="10468920" y="2454640"/>
                  <a:ext cx="946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2099C4C6-A1F5-4260-8680-26A58828DD5C}"/>
                    </a:ext>
                  </a:extLst>
                </p14:cNvPr>
                <p14:cNvContentPartPr/>
                <p14:nvPr/>
              </p14:nvContentPartPr>
              <p14:xfrm>
                <a:off x="10596720" y="2106520"/>
                <a:ext cx="82080" cy="156240"/>
              </p14:xfrm>
            </p:contentPart>
          </mc:Choice>
          <mc:Fallback xmlns="">
            <p:pic>
              <p:nvPicPr>
                <p:cNvPr id="75" name="Ink 74">
                  <a:extLst>
                    <a:ext uri="{FF2B5EF4-FFF2-40B4-BE49-F238E27FC236}">
                      <a16:creationId xmlns:a16="http://schemas.microsoft.com/office/drawing/2014/main" id="{2099C4C6-A1F5-4260-8680-26A58828DD5C}"/>
                    </a:ext>
                  </a:extLst>
                </p:cNvPr>
                <p:cNvPicPr/>
                <p:nvPr/>
              </p:nvPicPr>
              <p:blipFill>
                <a:blip r:embed="rId89"/>
                <a:stretch>
                  <a:fillRect/>
                </a:stretch>
              </p:blipFill>
              <p:spPr>
                <a:xfrm>
                  <a:off x="10588080" y="2097520"/>
                  <a:ext cx="9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Ink 75">
                  <a:extLst>
                    <a:ext uri="{FF2B5EF4-FFF2-40B4-BE49-F238E27FC236}">
                      <a16:creationId xmlns:a16="http://schemas.microsoft.com/office/drawing/2014/main" id="{74AC4F0A-F89B-4C1C-9282-569D9C45B672}"/>
                    </a:ext>
                  </a:extLst>
                </p14:cNvPr>
                <p14:cNvContentPartPr/>
                <p14:nvPr/>
              </p14:nvContentPartPr>
              <p14:xfrm>
                <a:off x="10767720" y="2330080"/>
                <a:ext cx="191880" cy="376200"/>
              </p14:xfrm>
            </p:contentPart>
          </mc:Choice>
          <mc:Fallback xmlns="">
            <p:pic>
              <p:nvPicPr>
                <p:cNvPr id="76" name="Ink 75">
                  <a:extLst>
                    <a:ext uri="{FF2B5EF4-FFF2-40B4-BE49-F238E27FC236}">
                      <a16:creationId xmlns:a16="http://schemas.microsoft.com/office/drawing/2014/main" id="{74AC4F0A-F89B-4C1C-9282-569D9C45B672}"/>
                    </a:ext>
                  </a:extLst>
                </p:cNvPr>
                <p:cNvPicPr/>
                <p:nvPr/>
              </p:nvPicPr>
              <p:blipFill>
                <a:blip r:embed="rId91"/>
                <a:stretch>
                  <a:fillRect/>
                </a:stretch>
              </p:blipFill>
              <p:spPr>
                <a:xfrm>
                  <a:off x="10758720" y="2321440"/>
                  <a:ext cx="2095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Ink 76">
                  <a:extLst>
                    <a:ext uri="{FF2B5EF4-FFF2-40B4-BE49-F238E27FC236}">
                      <a16:creationId xmlns:a16="http://schemas.microsoft.com/office/drawing/2014/main" id="{84BD91BE-503D-4D64-8972-2CD3269AD8AC}"/>
                    </a:ext>
                  </a:extLst>
                </p14:cNvPr>
                <p14:cNvContentPartPr/>
                <p14:nvPr/>
              </p14:nvContentPartPr>
              <p14:xfrm>
                <a:off x="11035200" y="2304880"/>
                <a:ext cx="241920" cy="300600"/>
              </p14:xfrm>
            </p:contentPart>
          </mc:Choice>
          <mc:Fallback xmlns="">
            <p:pic>
              <p:nvPicPr>
                <p:cNvPr id="77" name="Ink 76">
                  <a:extLst>
                    <a:ext uri="{FF2B5EF4-FFF2-40B4-BE49-F238E27FC236}">
                      <a16:creationId xmlns:a16="http://schemas.microsoft.com/office/drawing/2014/main" id="{84BD91BE-503D-4D64-8972-2CD3269AD8AC}"/>
                    </a:ext>
                  </a:extLst>
                </p:cNvPr>
                <p:cNvPicPr/>
                <p:nvPr/>
              </p:nvPicPr>
              <p:blipFill>
                <a:blip r:embed="rId93"/>
                <a:stretch>
                  <a:fillRect/>
                </a:stretch>
              </p:blipFill>
              <p:spPr>
                <a:xfrm>
                  <a:off x="11026200" y="2296240"/>
                  <a:ext cx="259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a:extLst>
                    <a:ext uri="{FF2B5EF4-FFF2-40B4-BE49-F238E27FC236}">
                      <a16:creationId xmlns:a16="http://schemas.microsoft.com/office/drawing/2014/main" id="{A43FDF7D-A81C-49DF-8C74-E159A1D79906}"/>
                    </a:ext>
                  </a:extLst>
                </p14:cNvPr>
                <p14:cNvContentPartPr/>
                <p14:nvPr/>
              </p14:nvContentPartPr>
              <p14:xfrm>
                <a:off x="11171640" y="2241880"/>
                <a:ext cx="210240" cy="436320"/>
              </p14:xfrm>
            </p:contentPart>
          </mc:Choice>
          <mc:Fallback xmlns="">
            <p:pic>
              <p:nvPicPr>
                <p:cNvPr id="78" name="Ink 77">
                  <a:extLst>
                    <a:ext uri="{FF2B5EF4-FFF2-40B4-BE49-F238E27FC236}">
                      <a16:creationId xmlns:a16="http://schemas.microsoft.com/office/drawing/2014/main" id="{A43FDF7D-A81C-49DF-8C74-E159A1D79906}"/>
                    </a:ext>
                  </a:extLst>
                </p:cNvPr>
                <p:cNvPicPr/>
                <p:nvPr/>
              </p:nvPicPr>
              <p:blipFill>
                <a:blip r:embed="rId95"/>
                <a:stretch>
                  <a:fillRect/>
                </a:stretch>
              </p:blipFill>
              <p:spPr>
                <a:xfrm>
                  <a:off x="11163000" y="2232880"/>
                  <a:ext cx="2278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id="{9A5BBF69-5AF1-4962-A491-30DB4CF36A9A}"/>
                    </a:ext>
                  </a:extLst>
                </p14:cNvPr>
                <p14:cNvContentPartPr/>
                <p14:nvPr/>
              </p14:nvContentPartPr>
              <p14:xfrm>
                <a:off x="11486640" y="2161600"/>
                <a:ext cx="155520" cy="532080"/>
              </p14:xfrm>
            </p:contentPart>
          </mc:Choice>
          <mc:Fallback xmlns="">
            <p:pic>
              <p:nvPicPr>
                <p:cNvPr id="79" name="Ink 78">
                  <a:extLst>
                    <a:ext uri="{FF2B5EF4-FFF2-40B4-BE49-F238E27FC236}">
                      <a16:creationId xmlns:a16="http://schemas.microsoft.com/office/drawing/2014/main" id="{9A5BBF69-5AF1-4962-A491-30DB4CF36A9A}"/>
                    </a:ext>
                  </a:extLst>
                </p:cNvPr>
                <p:cNvPicPr/>
                <p:nvPr/>
              </p:nvPicPr>
              <p:blipFill>
                <a:blip r:embed="rId97"/>
                <a:stretch>
                  <a:fillRect/>
                </a:stretch>
              </p:blipFill>
              <p:spPr>
                <a:xfrm>
                  <a:off x="11478000" y="2152600"/>
                  <a:ext cx="17316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id="{0F8B8123-0A20-455F-BA14-E84E8AC07DB9}"/>
                    </a:ext>
                  </a:extLst>
                </p14:cNvPr>
                <p14:cNvContentPartPr/>
                <p14:nvPr/>
              </p14:nvContentPartPr>
              <p14:xfrm>
                <a:off x="11682840" y="2402440"/>
                <a:ext cx="469080" cy="363600"/>
              </p14:xfrm>
            </p:contentPart>
          </mc:Choice>
          <mc:Fallback xmlns="">
            <p:pic>
              <p:nvPicPr>
                <p:cNvPr id="80" name="Ink 79">
                  <a:extLst>
                    <a:ext uri="{FF2B5EF4-FFF2-40B4-BE49-F238E27FC236}">
                      <a16:creationId xmlns:a16="http://schemas.microsoft.com/office/drawing/2014/main" id="{0F8B8123-0A20-455F-BA14-E84E8AC07DB9}"/>
                    </a:ext>
                  </a:extLst>
                </p:cNvPr>
                <p:cNvPicPr/>
                <p:nvPr/>
              </p:nvPicPr>
              <p:blipFill>
                <a:blip r:embed="rId99"/>
                <a:stretch>
                  <a:fillRect/>
                </a:stretch>
              </p:blipFill>
              <p:spPr>
                <a:xfrm>
                  <a:off x="11673840" y="2393440"/>
                  <a:ext cx="4867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id="{D796FF11-646D-4D49-A19B-3EA760019054}"/>
                    </a:ext>
                  </a:extLst>
                </p14:cNvPr>
                <p14:cNvContentPartPr/>
                <p14:nvPr/>
              </p14:nvContentPartPr>
              <p14:xfrm>
                <a:off x="9358320" y="3066280"/>
                <a:ext cx="485640" cy="591120"/>
              </p14:xfrm>
            </p:contentPart>
          </mc:Choice>
          <mc:Fallback xmlns="">
            <p:pic>
              <p:nvPicPr>
                <p:cNvPr id="81" name="Ink 80">
                  <a:extLst>
                    <a:ext uri="{FF2B5EF4-FFF2-40B4-BE49-F238E27FC236}">
                      <a16:creationId xmlns:a16="http://schemas.microsoft.com/office/drawing/2014/main" id="{D796FF11-646D-4D49-A19B-3EA760019054}"/>
                    </a:ext>
                  </a:extLst>
                </p:cNvPr>
                <p:cNvPicPr/>
                <p:nvPr/>
              </p:nvPicPr>
              <p:blipFill>
                <a:blip r:embed="rId101"/>
                <a:stretch>
                  <a:fillRect/>
                </a:stretch>
              </p:blipFill>
              <p:spPr>
                <a:xfrm>
                  <a:off x="9349680" y="3057280"/>
                  <a:ext cx="50328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id="{DD2117B2-957D-4F6F-BFD5-C7F6DED291B4}"/>
                    </a:ext>
                  </a:extLst>
                </p14:cNvPr>
                <p14:cNvContentPartPr/>
                <p14:nvPr/>
              </p14:nvContentPartPr>
              <p14:xfrm>
                <a:off x="10033320" y="2998240"/>
                <a:ext cx="630360" cy="713160"/>
              </p14:xfrm>
            </p:contentPart>
          </mc:Choice>
          <mc:Fallback xmlns="">
            <p:pic>
              <p:nvPicPr>
                <p:cNvPr id="82" name="Ink 81">
                  <a:extLst>
                    <a:ext uri="{FF2B5EF4-FFF2-40B4-BE49-F238E27FC236}">
                      <a16:creationId xmlns:a16="http://schemas.microsoft.com/office/drawing/2014/main" id="{DD2117B2-957D-4F6F-BFD5-C7F6DED291B4}"/>
                    </a:ext>
                  </a:extLst>
                </p:cNvPr>
                <p:cNvPicPr/>
                <p:nvPr/>
              </p:nvPicPr>
              <p:blipFill>
                <a:blip r:embed="rId103"/>
                <a:stretch>
                  <a:fillRect/>
                </a:stretch>
              </p:blipFill>
              <p:spPr>
                <a:xfrm>
                  <a:off x="10024680" y="2989600"/>
                  <a:ext cx="64800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id="{10B9C058-618B-4260-A357-5DDF695B5FB2}"/>
                    </a:ext>
                  </a:extLst>
                </p14:cNvPr>
                <p14:cNvContentPartPr/>
                <p14:nvPr/>
              </p14:nvContentPartPr>
              <p14:xfrm>
                <a:off x="10692480" y="2790880"/>
                <a:ext cx="66240" cy="675000"/>
              </p14:xfrm>
            </p:contentPart>
          </mc:Choice>
          <mc:Fallback xmlns="">
            <p:pic>
              <p:nvPicPr>
                <p:cNvPr id="83" name="Ink 82">
                  <a:extLst>
                    <a:ext uri="{FF2B5EF4-FFF2-40B4-BE49-F238E27FC236}">
                      <a16:creationId xmlns:a16="http://schemas.microsoft.com/office/drawing/2014/main" id="{10B9C058-618B-4260-A357-5DDF695B5FB2}"/>
                    </a:ext>
                  </a:extLst>
                </p:cNvPr>
                <p:cNvPicPr/>
                <p:nvPr/>
              </p:nvPicPr>
              <p:blipFill>
                <a:blip r:embed="rId105"/>
                <a:stretch>
                  <a:fillRect/>
                </a:stretch>
              </p:blipFill>
              <p:spPr>
                <a:xfrm>
                  <a:off x="10683840" y="2782240"/>
                  <a:ext cx="8388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id="{99BA4158-6C0D-4504-AADC-F8EDB0F411D0}"/>
                    </a:ext>
                  </a:extLst>
                </p14:cNvPr>
                <p14:cNvContentPartPr/>
                <p14:nvPr/>
              </p14:nvContentPartPr>
              <p14:xfrm>
                <a:off x="10575480" y="3074560"/>
                <a:ext cx="450000" cy="414720"/>
              </p14:xfrm>
            </p:contentPart>
          </mc:Choice>
          <mc:Fallback xmlns="">
            <p:pic>
              <p:nvPicPr>
                <p:cNvPr id="84" name="Ink 83">
                  <a:extLst>
                    <a:ext uri="{FF2B5EF4-FFF2-40B4-BE49-F238E27FC236}">
                      <a16:creationId xmlns:a16="http://schemas.microsoft.com/office/drawing/2014/main" id="{99BA4158-6C0D-4504-AADC-F8EDB0F411D0}"/>
                    </a:ext>
                  </a:extLst>
                </p:cNvPr>
                <p:cNvPicPr/>
                <p:nvPr/>
              </p:nvPicPr>
              <p:blipFill>
                <a:blip r:embed="rId107"/>
                <a:stretch>
                  <a:fillRect/>
                </a:stretch>
              </p:blipFill>
              <p:spPr>
                <a:xfrm>
                  <a:off x="10566480" y="3065560"/>
                  <a:ext cx="4676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AC838A37-3778-40D9-9058-4D7458C0A0A1}"/>
                    </a:ext>
                  </a:extLst>
                </p14:cNvPr>
                <p14:cNvContentPartPr/>
                <p14:nvPr/>
              </p14:nvContentPartPr>
              <p14:xfrm>
                <a:off x="11066520" y="3035320"/>
                <a:ext cx="100800" cy="247320"/>
              </p14:xfrm>
            </p:contentPart>
          </mc:Choice>
          <mc:Fallback xmlns="">
            <p:pic>
              <p:nvPicPr>
                <p:cNvPr id="85" name="Ink 84">
                  <a:extLst>
                    <a:ext uri="{FF2B5EF4-FFF2-40B4-BE49-F238E27FC236}">
                      <a16:creationId xmlns:a16="http://schemas.microsoft.com/office/drawing/2014/main" id="{AC838A37-3778-40D9-9058-4D7458C0A0A1}"/>
                    </a:ext>
                  </a:extLst>
                </p:cNvPr>
                <p:cNvPicPr/>
                <p:nvPr/>
              </p:nvPicPr>
              <p:blipFill>
                <a:blip r:embed="rId109"/>
                <a:stretch>
                  <a:fillRect/>
                </a:stretch>
              </p:blipFill>
              <p:spPr>
                <a:xfrm>
                  <a:off x="11057520" y="3026320"/>
                  <a:ext cx="1184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id="{C4E98027-22E9-4BCE-B68B-B56F4E13E863}"/>
                    </a:ext>
                  </a:extLst>
                </p14:cNvPr>
                <p14:cNvContentPartPr/>
                <p14:nvPr/>
              </p14:nvContentPartPr>
              <p14:xfrm>
                <a:off x="11235000" y="3277960"/>
                <a:ext cx="198720" cy="874800"/>
              </p14:xfrm>
            </p:contentPart>
          </mc:Choice>
          <mc:Fallback xmlns="">
            <p:pic>
              <p:nvPicPr>
                <p:cNvPr id="86" name="Ink 85">
                  <a:extLst>
                    <a:ext uri="{FF2B5EF4-FFF2-40B4-BE49-F238E27FC236}">
                      <a16:creationId xmlns:a16="http://schemas.microsoft.com/office/drawing/2014/main" id="{C4E98027-22E9-4BCE-B68B-B56F4E13E863}"/>
                    </a:ext>
                  </a:extLst>
                </p:cNvPr>
                <p:cNvPicPr/>
                <p:nvPr/>
              </p:nvPicPr>
              <p:blipFill>
                <a:blip r:embed="rId111"/>
                <a:stretch>
                  <a:fillRect/>
                </a:stretch>
              </p:blipFill>
              <p:spPr>
                <a:xfrm>
                  <a:off x="11226000" y="3269320"/>
                  <a:ext cx="216360" cy="892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Ink 86">
                  <a:extLst>
                    <a:ext uri="{FF2B5EF4-FFF2-40B4-BE49-F238E27FC236}">
                      <a16:creationId xmlns:a16="http://schemas.microsoft.com/office/drawing/2014/main" id="{E6C6E876-C23C-4DBD-B2F5-EE8A7B94DA65}"/>
                    </a:ext>
                  </a:extLst>
                </p14:cNvPr>
                <p14:cNvContentPartPr/>
                <p14:nvPr/>
              </p14:nvContentPartPr>
              <p14:xfrm>
                <a:off x="11510760" y="2919040"/>
                <a:ext cx="85680" cy="721440"/>
              </p14:xfrm>
            </p:contentPart>
          </mc:Choice>
          <mc:Fallback xmlns="">
            <p:pic>
              <p:nvPicPr>
                <p:cNvPr id="87" name="Ink 86">
                  <a:extLst>
                    <a:ext uri="{FF2B5EF4-FFF2-40B4-BE49-F238E27FC236}">
                      <a16:creationId xmlns:a16="http://schemas.microsoft.com/office/drawing/2014/main" id="{E6C6E876-C23C-4DBD-B2F5-EE8A7B94DA65}"/>
                    </a:ext>
                  </a:extLst>
                </p:cNvPr>
                <p:cNvPicPr/>
                <p:nvPr/>
              </p:nvPicPr>
              <p:blipFill>
                <a:blip r:embed="rId113"/>
                <a:stretch>
                  <a:fillRect/>
                </a:stretch>
              </p:blipFill>
              <p:spPr>
                <a:xfrm>
                  <a:off x="11501760" y="2910400"/>
                  <a:ext cx="103320" cy="73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Ink 87">
                  <a:extLst>
                    <a:ext uri="{FF2B5EF4-FFF2-40B4-BE49-F238E27FC236}">
                      <a16:creationId xmlns:a16="http://schemas.microsoft.com/office/drawing/2014/main" id="{C9FE1698-BFA2-4A96-B0E9-88439261319F}"/>
                    </a:ext>
                  </a:extLst>
                </p14:cNvPr>
                <p14:cNvContentPartPr/>
                <p14:nvPr/>
              </p14:nvContentPartPr>
              <p14:xfrm>
                <a:off x="11871120" y="3456880"/>
                <a:ext cx="46800" cy="190800"/>
              </p14:xfrm>
            </p:contentPart>
          </mc:Choice>
          <mc:Fallback xmlns="">
            <p:pic>
              <p:nvPicPr>
                <p:cNvPr id="88" name="Ink 87">
                  <a:extLst>
                    <a:ext uri="{FF2B5EF4-FFF2-40B4-BE49-F238E27FC236}">
                      <a16:creationId xmlns:a16="http://schemas.microsoft.com/office/drawing/2014/main" id="{C9FE1698-BFA2-4A96-B0E9-88439261319F}"/>
                    </a:ext>
                  </a:extLst>
                </p:cNvPr>
                <p:cNvPicPr/>
                <p:nvPr/>
              </p:nvPicPr>
              <p:blipFill>
                <a:blip r:embed="rId115"/>
                <a:stretch>
                  <a:fillRect/>
                </a:stretch>
              </p:blipFill>
              <p:spPr>
                <a:xfrm>
                  <a:off x="11862480" y="3448240"/>
                  <a:ext cx="64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id="{904C98CC-460A-4985-AAFF-4C486A24C8C7}"/>
                    </a:ext>
                  </a:extLst>
                </p14:cNvPr>
                <p14:cNvContentPartPr/>
                <p14:nvPr/>
              </p14:nvContentPartPr>
              <p14:xfrm>
                <a:off x="11815320" y="2984200"/>
                <a:ext cx="431280" cy="778680"/>
              </p14:xfrm>
            </p:contentPart>
          </mc:Choice>
          <mc:Fallback xmlns="">
            <p:pic>
              <p:nvPicPr>
                <p:cNvPr id="89" name="Ink 88">
                  <a:extLst>
                    <a:ext uri="{FF2B5EF4-FFF2-40B4-BE49-F238E27FC236}">
                      <a16:creationId xmlns:a16="http://schemas.microsoft.com/office/drawing/2014/main" id="{904C98CC-460A-4985-AAFF-4C486A24C8C7}"/>
                    </a:ext>
                  </a:extLst>
                </p:cNvPr>
                <p:cNvPicPr/>
                <p:nvPr/>
              </p:nvPicPr>
              <p:blipFill>
                <a:blip r:embed="rId117"/>
                <a:stretch>
                  <a:fillRect/>
                </a:stretch>
              </p:blipFill>
              <p:spPr>
                <a:xfrm>
                  <a:off x="11806680" y="2975200"/>
                  <a:ext cx="44892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934BA9CF-E304-45DE-982E-7E37D9CB4B92}"/>
                    </a:ext>
                  </a:extLst>
                </p14:cNvPr>
                <p14:cNvContentPartPr/>
                <p14:nvPr/>
              </p14:nvContentPartPr>
              <p14:xfrm>
                <a:off x="12011160" y="3356440"/>
                <a:ext cx="848520" cy="456840"/>
              </p14:xfrm>
            </p:contentPart>
          </mc:Choice>
          <mc:Fallback xmlns="">
            <p:pic>
              <p:nvPicPr>
                <p:cNvPr id="90" name="Ink 89">
                  <a:extLst>
                    <a:ext uri="{FF2B5EF4-FFF2-40B4-BE49-F238E27FC236}">
                      <a16:creationId xmlns:a16="http://schemas.microsoft.com/office/drawing/2014/main" id="{934BA9CF-E304-45DE-982E-7E37D9CB4B92}"/>
                    </a:ext>
                  </a:extLst>
                </p:cNvPr>
                <p:cNvPicPr/>
                <p:nvPr/>
              </p:nvPicPr>
              <p:blipFill>
                <a:blip r:embed="rId119"/>
                <a:stretch>
                  <a:fillRect/>
                </a:stretch>
              </p:blipFill>
              <p:spPr>
                <a:xfrm>
                  <a:off x="12002160" y="3347800"/>
                  <a:ext cx="866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B4B1554C-BFD8-4DF8-AECC-2C281346985D}"/>
                    </a:ext>
                  </a:extLst>
                </p14:cNvPr>
                <p14:cNvContentPartPr/>
                <p14:nvPr/>
              </p14:nvContentPartPr>
              <p14:xfrm>
                <a:off x="7173480" y="3715360"/>
                <a:ext cx="1260000" cy="427320"/>
              </p14:xfrm>
            </p:contentPart>
          </mc:Choice>
          <mc:Fallback xmlns="">
            <p:pic>
              <p:nvPicPr>
                <p:cNvPr id="92" name="Ink 91">
                  <a:extLst>
                    <a:ext uri="{FF2B5EF4-FFF2-40B4-BE49-F238E27FC236}">
                      <a16:creationId xmlns:a16="http://schemas.microsoft.com/office/drawing/2014/main" id="{B4B1554C-BFD8-4DF8-AECC-2C281346985D}"/>
                    </a:ext>
                  </a:extLst>
                </p:cNvPr>
                <p:cNvPicPr/>
                <p:nvPr/>
              </p:nvPicPr>
              <p:blipFill>
                <a:blip r:embed="rId121"/>
                <a:stretch>
                  <a:fillRect/>
                </a:stretch>
              </p:blipFill>
              <p:spPr>
                <a:xfrm>
                  <a:off x="7164840" y="3706360"/>
                  <a:ext cx="12776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C9196213-1D78-42D4-88AF-EC4C35A9BC13}"/>
                    </a:ext>
                  </a:extLst>
                </p14:cNvPr>
                <p14:cNvContentPartPr/>
                <p14:nvPr/>
              </p14:nvContentPartPr>
              <p14:xfrm>
                <a:off x="7553280" y="3907240"/>
                <a:ext cx="111960" cy="1051200"/>
              </p14:xfrm>
            </p:contentPart>
          </mc:Choice>
          <mc:Fallback xmlns="">
            <p:pic>
              <p:nvPicPr>
                <p:cNvPr id="93" name="Ink 92">
                  <a:extLst>
                    <a:ext uri="{FF2B5EF4-FFF2-40B4-BE49-F238E27FC236}">
                      <a16:creationId xmlns:a16="http://schemas.microsoft.com/office/drawing/2014/main" id="{C9196213-1D78-42D4-88AF-EC4C35A9BC13}"/>
                    </a:ext>
                  </a:extLst>
                </p:cNvPr>
                <p:cNvPicPr/>
                <p:nvPr/>
              </p:nvPicPr>
              <p:blipFill>
                <a:blip r:embed="rId123"/>
                <a:stretch>
                  <a:fillRect/>
                </a:stretch>
              </p:blipFill>
              <p:spPr>
                <a:xfrm>
                  <a:off x="7544640" y="3898240"/>
                  <a:ext cx="1296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691F013C-5460-405D-80CB-F7F4D415057A}"/>
                    </a:ext>
                  </a:extLst>
                </p14:cNvPr>
                <p14:cNvContentPartPr/>
                <p14:nvPr/>
              </p14:nvContentPartPr>
              <p14:xfrm>
                <a:off x="8306400" y="3691240"/>
                <a:ext cx="145080" cy="849240"/>
              </p14:xfrm>
            </p:contentPart>
          </mc:Choice>
          <mc:Fallback xmlns="">
            <p:pic>
              <p:nvPicPr>
                <p:cNvPr id="94" name="Ink 93">
                  <a:extLst>
                    <a:ext uri="{FF2B5EF4-FFF2-40B4-BE49-F238E27FC236}">
                      <a16:creationId xmlns:a16="http://schemas.microsoft.com/office/drawing/2014/main" id="{691F013C-5460-405D-80CB-F7F4D415057A}"/>
                    </a:ext>
                  </a:extLst>
                </p:cNvPr>
                <p:cNvPicPr/>
                <p:nvPr/>
              </p:nvPicPr>
              <p:blipFill>
                <a:blip r:embed="rId125"/>
                <a:stretch>
                  <a:fillRect/>
                </a:stretch>
              </p:blipFill>
              <p:spPr>
                <a:xfrm>
                  <a:off x="8297760" y="3682600"/>
                  <a:ext cx="16272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57AAAD4F-CAF2-487F-B40A-FD697DC89C60}"/>
                    </a:ext>
                  </a:extLst>
                </p14:cNvPr>
                <p14:cNvContentPartPr/>
                <p14:nvPr/>
              </p14:nvContentPartPr>
              <p14:xfrm>
                <a:off x="7842000" y="3666760"/>
                <a:ext cx="1154880" cy="1062000"/>
              </p14:xfrm>
            </p:contentPart>
          </mc:Choice>
          <mc:Fallback xmlns="">
            <p:pic>
              <p:nvPicPr>
                <p:cNvPr id="95" name="Ink 94">
                  <a:extLst>
                    <a:ext uri="{FF2B5EF4-FFF2-40B4-BE49-F238E27FC236}">
                      <a16:creationId xmlns:a16="http://schemas.microsoft.com/office/drawing/2014/main" id="{57AAAD4F-CAF2-487F-B40A-FD697DC89C60}"/>
                    </a:ext>
                  </a:extLst>
                </p:cNvPr>
                <p:cNvPicPr/>
                <p:nvPr/>
              </p:nvPicPr>
              <p:blipFill>
                <a:blip r:embed="rId127"/>
                <a:stretch>
                  <a:fillRect/>
                </a:stretch>
              </p:blipFill>
              <p:spPr>
                <a:xfrm>
                  <a:off x="7833360" y="3657760"/>
                  <a:ext cx="1172520" cy="1079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EB859FE8-4146-4D2C-84F4-6A90A9C471B8}"/>
                    </a:ext>
                  </a:extLst>
                </p14:cNvPr>
                <p14:cNvContentPartPr/>
                <p14:nvPr/>
              </p14:nvContentPartPr>
              <p14:xfrm>
                <a:off x="9167880" y="3811840"/>
                <a:ext cx="522360" cy="1137960"/>
              </p14:xfrm>
            </p:contentPart>
          </mc:Choice>
          <mc:Fallback xmlns="">
            <p:pic>
              <p:nvPicPr>
                <p:cNvPr id="96" name="Ink 95">
                  <a:extLst>
                    <a:ext uri="{FF2B5EF4-FFF2-40B4-BE49-F238E27FC236}">
                      <a16:creationId xmlns:a16="http://schemas.microsoft.com/office/drawing/2014/main" id="{EB859FE8-4146-4D2C-84F4-6A90A9C471B8}"/>
                    </a:ext>
                  </a:extLst>
                </p:cNvPr>
                <p:cNvPicPr/>
                <p:nvPr/>
              </p:nvPicPr>
              <p:blipFill>
                <a:blip r:embed="rId129"/>
                <a:stretch>
                  <a:fillRect/>
                </a:stretch>
              </p:blipFill>
              <p:spPr>
                <a:xfrm>
                  <a:off x="9159240" y="3803200"/>
                  <a:ext cx="54000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 name="Ink 2">
                  <a:extLst>
                    <a:ext uri="{FF2B5EF4-FFF2-40B4-BE49-F238E27FC236}">
                      <a16:creationId xmlns:a16="http://schemas.microsoft.com/office/drawing/2014/main" id="{DE9F5521-CA68-45A4-8F39-BB59E820ED5F}"/>
                    </a:ext>
                  </a:extLst>
                </p14:cNvPr>
                <p14:cNvContentPartPr/>
                <p14:nvPr/>
              </p14:nvContentPartPr>
              <p14:xfrm>
                <a:off x="922080" y="283120"/>
                <a:ext cx="1580400" cy="86760"/>
              </p14:xfrm>
            </p:contentPart>
          </mc:Choice>
          <mc:Fallback xmlns="">
            <p:pic>
              <p:nvPicPr>
                <p:cNvPr id="3" name="Ink 2">
                  <a:extLst>
                    <a:ext uri="{FF2B5EF4-FFF2-40B4-BE49-F238E27FC236}">
                      <a16:creationId xmlns:a16="http://schemas.microsoft.com/office/drawing/2014/main" id="{DE9F5521-CA68-45A4-8F39-BB59E820ED5F}"/>
                    </a:ext>
                  </a:extLst>
                </p:cNvPr>
                <p:cNvPicPr/>
                <p:nvPr/>
              </p:nvPicPr>
              <p:blipFill>
                <a:blip r:embed="rId131"/>
                <a:stretch>
                  <a:fillRect/>
                </a:stretch>
              </p:blipFill>
              <p:spPr>
                <a:xfrm>
                  <a:off x="913080" y="274120"/>
                  <a:ext cx="1598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 name="Ink 3">
                  <a:extLst>
                    <a:ext uri="{FF2B5EF4-FFF2-40B4-BE49-F238E27FC236}">
                      <a16:creationId xmlns:a16="http://schemas.microsoft.com/office/drawing/2014/main" id="{9482B8AF-2A83-43A9-981F-A52885A96C6B}"/>
                    </a:ext>
                  </a:extLst>
                </p14:cNvPr>
                <p14:cNvContentPartPr/>
                <p14:nvPr/>
              </p14:nvContentPartPr>
              <p14:xfrm>
                <a:off x="1521840" y="342880"/>
                <a:ext cx="112680" cy="788400"/>
              </p14:xfrm>
            </p:contentPart>
          </mc:Choice>
          <mc:Fallback xmlns="">
            <p:pic>
              <p:nvPicPr>
                <p:cNvPr id="4" name="Ink 3">
                  <a:extLst>
                    <a:ext uri="{FF2B5EF4-FFF2-40B4-BE49-F238E27FC236}">
                      <a16:creationId xmlns:a16="http://schemas.microsoft.com/office/drawing/2014/main" id="{9482B8AF-2A83-43A9-981F-A52885A96C6B}"/>
                    </a:ext>
                  </a:extLst>
                </p:cNvPr>
                <p:cNvPicPr/>
                <p:nvPr/>
              </p:nvPicPr>
              <p:blipFill>
                <a:blip r:embed="rId133"/>
                <a:stretch>
                  <a:fillRect/>
                </a:stretch>
              </p:blipFill>
              <p:spPr>
                <a:xfrm>
                  <a:off x="1513200" y="334240"/>
                  <a:ext cx="13032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 name="Ink 4">
                  <a:extLst>
                    <a:ext uri="{FF2B5EF4-FFF2-40B4-BE49-F238E27FC236}">
                      <a16:creationId xmlns:a16="http://schemas.microsoft.com/office/drawing/2014/main" id="{C9FA9E8B-FBA7-4BCA-ACDE-6B10685D3B84}"/>
                    </a:ext>
                  </a:extLst>
                </p14:cNvPr>
                <p14:cNvContentPartPr/>
                <p14:nvPr/>
              </p14:nvContentPartPr>
              <p14:xfrm>
                <a:off x="1696440" y="586960"/>
                <a:ext cx="374040" cy="384840"/>
              </p14:xfrm>
            </p:contentPart>
          </mc:Choice>
          <mc:Fallback xmlns="">
            <p:pic>
              <p:nvPicPr>
                <p:cNvPr id="5" name="Ink 4">
                  <a:extLst>
                    <a:ext uri="{FF2B5EF4-FFF2-40B4-BE49-F238E27FC236}">
                      <a16:creationId xmlns:a16="http://schemas.microsoft.com/office/drawing/2014/main" id="{C9FA9E8B-FBA7-4BCA-ACDE-6B10685D3B84}"/>
                    </a:ext>
                  </a:extLst>
                </p:cNvPr>
                <p:cNvPicPr/>
                <p:nvPr/>
              </p:nvPicPr>
              <p:blipFill>
                <a:blip r:embed="rId135"/>
                <a:stretch>
                  <a:fillRect/>
                </a:stretch>
              </p:blipFill>
              <p:spPr>
                <a:xfrm>
                  <a:off x="1687440" y="577960"/>
                  <a:ext cx="3916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 name="Ink 5">
                  <a:extLst>
                    <a:ext uri="{FF2B5EF4-FFF2-40B4-BE49-F238E27FC236}">
                      <a16:creationId xmlns:a16="http://schemas.microsoft.com/office/drawing/2014/main" id="{CC59E804-8C8A-4BD2-8E38-07662C5D02C6}"/>
                    </a:ext>
                  </a:extLst>
                </p14:cNvPr>
                <p14:cNvContentPartPr/>
                <p14:nvPr/>
              </p14:nvContentPartPr>
              <p14:xfrm>
                <a:off x="2006400" y="708640"/>
                <a:ext cx="703440" cy="296280"/>
              </p14:xfrm>
            </p:contentPart>
          </mc:Choice>
          <mc:Fallback xmlns="">
            <p:pic>
              <p:nvPicPr>
                <p:cNvPr id="6" name="Ink 5">
                  <a:extLst>
                    <a:ext uri="{FF2B5EF4-FFF2-40B4-BE49-F238E27FC236}">
                      <a16:creationId xmlns:a16="http://schemas.microsoft.com/office/drawing/2014/main" id="{CC59E804-8C8A-4BD2-8E38-07662C5D02C6}"/>
                    </a:ext>
                  </a:extLst>
                </p:cNvPr>
                <p:cNvPicPr/>
                <p:nvPr/>
              </p:nvPicPr>
              <p:blipFill>
                <a:blip r:embed="rId137"/>
                <a:stretch>
                  <a:fillRect/>
                </a:stretch>
              </p:blipFill>
              <p:spPr>
                <a:xfrm>
                  <a:off x="1997400" y="700000"/>
                  <a:ext cx="7210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 name="Ink 6">
                  <a:extLst>
                    <a:ext uri="{FF2B5EF4-FFF2-40B4-BE49-F238E27FC236}">
                      <a16:creationId xmlns:a16="http://schemas.microsoft.com/office/drawing/2014/main" id="{41DC67A5-852F-4D92-B08C-B980522645C5}"/>
                    </a:ext>
                  </a:extLst>
                </p14:cNvPr>
                <p14:cNvContentPartPr/>
                <p14:nvPr/>
              </p14:nvContentPartPr>
              <p14:xfrm>
                <a:off x="2722800" y="663280"/>
                <a:ext cx="244440" cy="437760"/>
              </p14:xfrm>
            </p:contentPart>
          </mc:Choice>
          <mc:Fallback xmlns="">
            <p:pic>
              <p:nvPicPr>
                <p:cNvPr id="7" name="Ink 6">
                  <a:extLst>
                    <a:ext uri="{FF2B5EF4-FFF2-40B4-BE49-F238E27FC236}">
                      <a16:creationId xmlns:a16="http://schemas.microsoft.com/office/drawing/2014/main" id="{41DC67A5-852F-4D92-B08C-B980522645C5}"/>
                    </a:ext>
                  </a:extLst>
                </p:cNvPr>
                <p:cNvPicPr/>
                <p:nvPr/>
              </p:nvPicPr>
              <p:blipFill>
                <a:blip r:embed="rId139"/>
                <a:stretch>
                  <a:fillRect/>
                </a:stretch>
              </p:blipFill>
              <p:spPr>
                <a:xfrm>
                  <a:off x="2713800" y="654640"/>
                  <a:ext cx="2620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 name="Ink 7">
                  <a:extLst>
                    <a:ext uri="{FF2B5EF4-FFF2-40B4-BE49-F238E27FC236}">
                      <a16:creationId xmlns:a16="http://schemas.microsoft.com/office/drawing/2014/main" id="{FBC1FE5F-5A7C-40B9-AB90-160EB40534B5}"/>
                    </a:ext>
                  </a:extLst>
                </p14:cNvPr>
                <p14:cNvContentPartPr/>
                <p14:nvPr/>
              </p14:nvContentPartPr>
              <p14:xfrm>
                <a:off x="3021240" y="684160"/>
                <a:ext cx="326880" cy="277560"/>
              </p14:xfrm>
            </p:contentPart>
          </mc:Choice>
          <mc:Fallback xmlns="">
            <p:pic>
              <p:nvPicPr>
                <p:cNvPr id="8" name="Ink 7">
                  <a:extLst>
                    <a:ext uri="{FF2B5EF4-FFF2-40B4-BE49-F238E27FC236}">
                      <a16:creationId xmlns:a16="http://schemas.microsoft.com/office/drawing/2014/main" id="{FBC1FE5F-5A7C-40B9-AB90-160EB40534B5}"/>
                    </a:ext>
                  </a:extLst>
                </p:cNvPr>
                <p:cNvPicPr/>
                <p:nvPr/>
              </p:nvPicPr>
              <p:blipFill>
                <a:blip r:embed="rId141"/>
                <a:stretch>
                  <a:fillRect/>
                </a:stretch>
              </p:blipFill>
              <p:spPr>
                <a:xfrm>
                  <a:off x="3012600" y="675520"/>
                  <a:ext cx="3445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 name="Ink 8">
                  <a:extLst>
                    <a:ext uri="{FF2B5EF4-FFF2-40B4-BE49-F238E27FC236}">
                      <a16:creationId xmlns:a16="http://schemas.microsoft.com/office/drawing/2014/main" id="{2C6B78E4-D23F-4C8D-8907-9786CA9259F6}"/>
                    </a:ext>
                  </a:extLst>
                </p14:cNvPr>
                <p14:cNvContentPartPr/>
                <p14:nvPr/>
              </p14:nvContentPartPr>
              <p14:xfrm>
                <a:off x="3442440" y="713320"/>
                <a:ext cx="23040" cy="166320"/>
              </p14:xfrm>
            </p:contentPart>
          </mc:Choice>
          <mc:Fallback xmlns="">
            <p:pic>
              <p:nvPicPr>
                <p:cNvPr id="9" name="Ink 8">
                  <a:extLst>
                    <a:ext uri="{FF2B5EF4-FFF2-40B4-BE49-F238E27FC236}">
                      <a16:creationId xmlns:a16="http://schemas.microsoft.com/office/drawing/2014/main" id="{2C6B78E4-D23F-4C8D-8907-9786CA9259F6}"/>
                    </a:ext>
                  </a:extLst>
                </p:cNvPr>
                <p:cNvPicPr/>
                <p:nvPr/>
              </p:nvPicPr>
              <p:blipFill>
                <a:blip r:embed="rId143"/>
                <a:stretch>
                  <a:fillRect/>
                </a:stretch>
              </p:blipFill>
              <p:spPr>
                <a:xfrm>
                  <a:off x="3433800" y="704320"/>
                  <a:ext cx="406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 name="Ink 9">
                  <a:extLst>
                    <a:ext uri="{FF2B5EF4-FFF2-40B4-BE49-F238E27FC236}">
                      <a16:creationId xmlns:a16="http://schemas.microsoft.com/office/drawing/2014/main" id="{7CD66F05-9CF1-4EB0-AD39-DC019F40C970}"/>
                    </a:ext>
                  </a:extLst>
                </p14:cNvPr>
                <p14:cNvContentPartPr/>
                <p14:nvPr/>
              </p14:nvContentPartPr>
              <p14:xfrm>
                <a:off x="3439920" y="541960"/>
                <a:ext cx="55080" cy="58680"/>
              </p14:xfrm>
            </p:contentPart>
          </mc:Choice>
          <mc:Fallback xmlns="">
            <p:pic>
              <p:nvPicPr>
                <p:cNvPr id="10" name="Ink 9">
                  <a:extLst>
                    <a:ext uri="{FF2B5EF4-FFF2-40B4-BE49-F238E27FC236}">
                      <a16:creationId xmlns:a16="http://schemas.microsoft.com/office/drawing/2014/main" id="{7CD66F05-9CF1-4EB0-AD39-DC019F40C970}"/>
                    </a:ext>
                  </a:extLst>
                </p:cNvPr>
                <p:cNvPicPr/>
                <p:nvPr/>
              </p:nvPicPr>
              <p:blipFill>
                <a:blip r:embed="rId145"/>
                <a:stretch>
                  <a:fillRect/>
                </a:stretch>
              </p:blipFill>
              <p:spPr>
                <a:xfrm>
                  <a:off x="3430920" y="532960"/>
                  <a:ext cx="72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 name="Ink 10">
                  <a:extLst>
                    <a:ext uri="{FF2B5EF4-FFF2-40B4-BE49-F238E27FC236}">
                      <a16:creationId xmlns:a16="http://schemas.microsoft.com/office/drawing/2014/main" id="{31DCADEE-CC06-4C49-B16D-398FDA1195CB}"/>
                    </a:ext>
                  </a:extLst>
                </p14:cNvPr>
                <p14:cNvContentPartPr/>
                <p14:nvPr/>
              </p14:nvContentPartPr>
              <p14:xfrm>
                <a:off x="3663840" y="618640"/>
                <a:ext cx="213480" cy="334080"/>
              </p14:xfrm>
            </p:contentPart>
          </mc:Choice>
          <mc:Fallback xmlns="">
            <p:pic>
              <p:nvPicPr>
                <p:cNvPr id="11" name="Ink 10">
                  <a:extLst>
                    <a:ext uri="{FF2B5EF4-FFF2-40B4-BE49-F238E27FC236}">
                      <a16:creationId xmlns:a16="http://schemas.microsoft.com/office/drawing/2014/main" id="{31DCADEE-CC06-4C49-B16D-398FDA1195CB}"/>
                    </a:ext>
                  </a:extLst>
                </p:cNvPr>
                <p:cNvPicPr/>
                <p:nvPr/>
              </p:nvPicPr>
              <p:blipFill>
                <a:blip r:embed="rId147"/>
                <a:stretch>
                  <a:fillRect/>
                </a:stretch>
              </p:blipFill>
              <p:spPr>
                <a:xfrm>
                  <a:off x="3654840" y="610000"/>
                  <a:ext cx="2311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 name="Ink 11">
                  <a:extLst>
                    <a:ext uri="{FF2B5EF4-FFF2-40B4-BE49-F238E27FC236}">
                      <a16:creationId xmlns:a16="http://schemas.microsoft.com/office/drawing/2014/main" id="{7AF398D2-DB00-46F5-A8DB-DF7DDF7955BF}"/>
                    </a:ext>
                  </a:extLst>
                </p14:cNvPr>
                <p14:cNvContentPartPr/>
                <p14:nvPr/>
              </p14:nvContentPartPr>
              <p14:xfrm>
                <a:off x="3917640" y="629080"/>
                <a:ext cx="214200" cy="368280"/>
              </p14:xfrm>
            </p:contentPart>
          </mc:Choice>
          <mc:Fallback xmlns="">
            <p:pic>
              <p:nvPicPr>
                <p:cNvPr id="12" name="Ink 11">
                  <a:extLst>
                    <a:ext uri="{FF2B5EF4-FFF2-40B4-BE49-F238E27FC236}">
                      <a16:creationId xmlns:a16="http://schemas.microsoft.com/office/drawing/2014/main" id="{7AF398D2-DB00-46F5-A8DB-DF7DDF7955BF}"/>
                    </a:ext>
                  </a:extLst>
                </p:cNvPr>
                <p:cNvPicPr/>
                <p:nvPr/>
              </p:nvPicPr>
              <p:blipFill>
                <a:blip r:embed="rId149"/>
                <a:stretch>
                  <a:fillRect/>
                </a:stretch>
              </p:blipFill>
              <p:spPr>
                <a:xfrm>
                  <a:off x="3908640" y="620080"/>
                  <a:ext cx="2318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 name="Ink 12">
                  <a:extLst>
                    <a:ext uri="{FF2B5EF4-FFF2-40B4-BE49-F238E27FC236}">
                      <a16:creationId xmlns:a16="http://schemas.microsoft.com/office/drawing/2014/main" id="{5F9AADFC-97A5-4156-A184-EBFBEDB349E3}"/>
                    </a:ext>
                  </a:extLst>
                </p14:cNvPr>
                <p14:cNvContentPartPr/>
                <p14:nvPr/>
              </p14:nvContentPartPr>
              <p14:xfrm>
                <a:off x="4222560" y="511360"/>
                <a:ext cx="105480" cy="309960"/>
              </p14:xfrm>
            </p:contentPart>
          </mc:Choice>
          <mc:Fallback xmlns="">
            <p:pic>
              <p:nvPicPr>
                <p:cNvPr id="13" name="Ink 12">
                  <a:extLst>
                    <a:ext uri="{FF2B5EF4-FFF2-40B4-BE49-F238E27FC236}">
                      <a16:creationId xmlns:a16="http://schemas.microsoft.com/office/drawing/2014/main" id="{5F9AADFC-97A5-4156-A184-EBFBEDB349E3}"/>
                    </a:ext>
                  </a:extLst>
                </p:cNvPr>
                <p:cNvPicPr/>
                <p:nvPr/>
              </p:nvPicPr>
              <p:blipFill>
                <a:blip r:embed="rId151"/>
                <a:stretch>
                  <a:fillRect/>
                </a:stretch>
              </p:blipFill>
              <p:spPr>
                <a:xfrm>
                  <a:off x="4213920" y="502720"/>
                  <a:ext cx="123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 name="Ink 14">
                  <a:extLst>
                    <a:ext uri="{FF2B5EF4-FFF2-40B4-BE49-F238E27FC236}">
                      <a16:creationId xmlns:a16="http://schemas.microsoft.com/office/drawing/2014/main" id="{7D5F4AE3-CB5C-49FC-8097-B216F9AB9253}"/>
                    </a:ext>
                  </a:extLst>
                </p14:cNvPr>
                <p14:cNvContentPartPr/>
                <p14:nvPr/>
              </p14:nvContentPartPr>
              <p14:xfrm>
                <a:off x="4501200" y="692800"/>
                <a:ext cx="568080" cy="206280"/>
              </p14:xfrm>
            </p:contentPart>
          </mc:Choice>
          <mc:Fallback xmlns="">
            <p:pic>
              <p:nvPicPr>
                <p:cNvPr id="15" name="Ink 14">
                  <a:extLst>
                    <a:ext uri="{FF2B5EF4-FFF2-40B4-BE49-F238E27FC236}">
                      <a16:creationId xmlns:a16="http://schemas.microsoft.com/office/drawing/2014/main" id="{7D5F4AE3-CB5C-49FC-8097-B216F9AB9253}"/>
                    </a:ext>
                  </a:extLst>
                </p:cNvPr>
                <p:cNvPicPr/>
                <p:nvPr/>
              </p:nvPicPr>
              <p:blipFill>
                <a:blip r:embed="rId153"/>
                <a:stretch>
                  <a:fillRect/>
                </a:stretch>
              </p:blipFill>
              <p:spPr>
                <a:xfrm>
                  <a:off x="4492200" y="684160"/>
                  <a:ext cx="5857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 name="Ink 15">
                  <a:extLst>
                    <a:ext uri="{FF2B5EF4-FFF2-40B4-BE49-F238E27FC236}">
                      <a16:creationId xmlns:a16="http://schemas.microsoft.com/office/drawing/2014/main" id="{CB02F5C9-A4B3-4810-B92A-1480FC09F9FC}"/>
                    </a:ext>
                  </a:extLst>
                </p14:cNvPr>
                <p14:cNvContentPartPr/>
                <p14:nvPr/>
              </p14:nvContentPartPr>
              <p14:xfrm>
                <a:off x="5321280" y="337480"/>
                <a:ext cx="517680" cy="822240"/>
              </p14:xfrm>
            </p:contentPart>
          </mc:Choice>
          <mc:Fallback xmlns="">
            <p:pic>
              <p:nvPicPr>
                <p:cNvPr id="16" name="Ink 15">
                  <a:extLst>
                    <a:ext uri="{FF2B5EF4-FFF2-40B4-BE49-F238E27FC236}">
                      <a16:creationId xmlns:a16="http://schemas.microsoft.com/office/drawing/2014/main" id="{CB02F5C9-A4B3-4810-B92A-1480FC09F9FC}"/>
                    </a:ext>
                  </a:extLst>
                </p:cNvPr>
                <p:cNvPicPr/>
                <p:nvPr/>
              </p:nvPicPr>
              <p:blipFill>
                <a:blip r:embed="rId155"/>
                <a:stretch>
                  <a:fillRect/>
                </a:stretch>
              </p:blipFill>
              <p:spPr>
                <a:xfrm>
                  <a:off x="5312280" y="328840"/>
                  <a:ext cx="535320"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 name="Ink 16">
                  <a:extLst>
                    <a:ext uri="{FF2B5EF4-FFF2-40B4-BE49-F238E27FC236}">
                      <a16:creationId xmlns:a16="http://schemas.microsoft.com/office/drawing/2014/main" id="{9F6488E5-1F3D-4FA8-A47A-D032FB0D26EF}"/>
                    </a:ext>
                  </a:extLst>
                </p14:cNvPr>
                <p14:cNvContentPartPr/>
                <p14:nvPr/>
              </p14:nvContentPartPr>
              <p14:xfrm>
                <a:off x="6216960" y="259000"/>
                <a:ext cx="444240" cy="818640"/>
              </p14:xfrm>
            </p:contentPart>
          </mc:Choice>
          <mc:Fallback xmlns="">
            <p:pic>
              <p:nvPicPr>
                <p:cNvPr id="17" name="Ink 16">
                  <a:extLst>
                    <a:ext uri="{FF2B5EF4-FFF2-40B4-BE49-F238E27FC236}">
                      <a16:creationId xmlns:a16="http://schemas.microsoft.com/office/drawing/2014/main" id="{9F6488E5-1F3D-4FA8-A47A-D032FB0D26EF}"/>
                    </a:ext>
                  </a:extLst>
                </p:cNvPr>
                <p:cNvPicPr/>
                <p:nvPr/>
              </p:nvPicPr>
              <p:blipFill>
                <a:blip r:embed="rId157"/>
                <a:stretch>
                  <a:fillRect/>
                </a:stretch>
              </p:blipFill>
              <p:spPr>
                <a:xfrm>
                  <a:off x="6207960" y="250000"/>
                  <a:ext cx="461880" cy="836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 name="Ink 17">
                  <a:extLst>
                    <a:ext uri="{FF2B5EF4-FFF2-40B4-BE49-F238E27FC236}">
                      <a16:creationId xmlns:a16="http://schemas.microsoft.com/office/drawing/2014/main" id="{D21E74D2-91EB-42A3-B94C-BC68F57EDACA}"/>
                    </a:ext>
                  </a:extLst>
                </p14:cNvPr>
                <p14:cNvContentPartPr/>
                <p14:nvPr/>
              </p14:nvContentPartPr>
              <p14:xfrm>
                <a:off x="6835080" y="113920"/>
                <a:ext cx="640080" cy="815400"/>
              </p14:xfrm>
            </p:contentPart>
          </mc:Choice>
          <mc:Fallback xmlns="">
            <p:pic>
              <p:nvPicPr>
                <p:cNvPr id="18" name="Ink 17">
                  <a:extLst>
                    <a:ext uri="{FF2B5EF4-FFF2-40B4-BE49-F238E27FC236}">
                      <a16:creationId xmlns:a16="http://schemas.microsoft.com/office/drawing/2014/main" id="{D21E74D2-91EB-42A3-B94C-BC68F57EDACA}"/>
                    </a:ext>
                  </a:extLst>
                </p:cNvPr>
                <p:cNvPicPr/>
                <p:nvPr/>
              </p:nvPicPr>
              <p:blipFill>
                <a:blip r:embed="rId159"/>
                <a:stretch>
                  <a:fillRect/>
                </a:stretch>
              </p:blipFill>
              <p:spPr>
                <a:xfrm>
                  <a:off x="6826080" y="105280"/>
                  <a:ext cx="65772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 name="Ink 18">
                  <a:extLst>
                    <a:ext uri="{FF2B5EF4-FFF2-40B4-BE49-F238E27FC236}">
                      <a16:creationId xmlns:a16="http://schemas.microsoft.com/office/drawing/2014/main" id="{9C716773-829D-455B-81DD-9542D2CD9E3B}"/>
                    </a:ext>
                  </a:extLst>
                </p14:cNvPr>
                <p14:cNvContentPartPr/>
                <p14:nvPr/>
              </p14:nvContentPartPr>
              <p14:xfrm>
                <a:off x="7656600" y="20680"/>
                <a:ext cx="81000" cy="927360"/>
              </p14:xfrm>
            </p:contentPart>
          </mc:Choice>
          <mc:Fallback xmlns="">
            <p:pic>
              <p:nvPicPr>
                <p:cNvPr id="19" name="Ink 18">
                  <a:extLst>
                    <a:ext uri="{FF2B5EF4-FFF2-40B4-BE49-F238E27FC236}">
                      <a16:creationId xmlns:a16="http://schemas.microsoft.com/office/drawing/2014/main" id="{9C716773-829D-455B-81DD-9542D2CD9E3B}"/>
                    </a:ext>
                  </a:extLst>
                </p:cNvPr>
                <p:cNvPicPr/>
                <p:nvPr/>
              </p:nvPicPr>
              <p:blipFill>
                <a:blip r:embed="rId161"/>
                <a:stretch>
                  <a:fillRect/>
                </a:stretch>
              </p:blipFill>
              <p:spPr>
                <a:xfrm>
                  <a:off x="7647600" y="12040"/>
                  <a:ext cx="98640" cy="945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 name="Ink 19">
                  <a:extLst>
                    <a:ext uri="{FF2B5EF4-FFF2-40B4-BE49-F238E27FC236}">
                      <a16:creationId xmlns:a16="http://schemas.microsoft.com/office/drawing/2014/main" id="{D8F40B6D-F2B2-4719-927E-78916F23BC5D}"/>
                    </a:ext>
                  </a:extLst>
                </p14:cNvPr>
                <p14:cNvContentPartPr/>
                <p14:nvPr/>
              </p14:nvContentPartPr>
              <p14:xfrm>
                <a:off x="7522320" y="291040"/>
                <a:ext cx="279720" cy="150480"/>
              </p14:xfrm>
            </p:contentPart>
          </mc:Choice>
          <mc:Fallback xmlns="">
            <p:pic>
              <p:nvPicPr>
                <p:cNvPr id="20" name="Ink 19">
                  <a:extLst>
                    <a:ext uri="{FF2B5EF4-FFF2-40B4-BE49-F238E27FC236}">
                      <a16:creationId xmlns:a16="http://schemas.microsoft.com/office/drawing/2014/main" id="{D8F40B6D-F2B2-4719-927E-78916F23BC5D}"/>
                    </a:ext>
                  </a:extLst>
                </p:cNvPr>
                <p:cNvPicPr/>
                <p:nvPr/>
              </p:nvPicPr>
              <p:blipFill>
                <a:blip r:embed="rId163"/>
                <a:stretch>
                  <a:fillRect/>
                </a:stretch>
              </p:blipFill>
              <p:spPr>
                <a:xfrm>
                  <a:off x="7513320" y="282040"/>
                  <a:ext cx="2973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1" name="Ink 20">
                  <a:extLst>
                    <a:ext uri="{FF2B5EF4-FFF2-40B4-BE49-F238E27FC236}">
                      <a16:creationId xmlns:a16="http://schemas.microsoft.com/office/drawing/2014/main" id="{3DE4C8C6-550D-44A3-BCE0-D25B52ED70E5}"/>
                    </a:ext>
                  </a:extLst>
                </p14:cNvPr>
                <p14:cNvContentPartPr/>
                <p14:nvPr/>
              </p14:nvContentPartPr>
              <p14:xfrm>
                <a:off x="7867560" y="345400"/>
                <a:ext cx="137880" cy="546120"/>
              </p14:xfrm>
            </p:contentPart>
          </mc:Choice>
          <mc:Fallback xmlns="">
            <p:pic>
              <p:nvPicPr>
                <p:cNvPr id="21" name="Ink 20">
                  <a:extLst>
                    <a:ext uri="{FF2B5EF4-FFF2-40B4-BE49-F238E27FC236}">
                      <a16:creationId xmlns:a16="http://schemas.microsoft.com/office/drawing/2014/main" id="{3DE4C8C6-550D-44A3-BCE0-D25B52ED70E5}"/>
                    </a:ext>
                  </a:extLst>
                </p:cNvPr>
                <p:cNvPicPr/>
                <p:nvPr/>
              </p:nvPicPr>
              <p:blipFill>
                <a:blip r:embed="rId165"/>
                <a:stretch>
                  <a:fillRect/>
                </a:stretch>
              </p:blipFill>
              <p:spPr>
                <a:xfrm>
                  <a:off x="7858560" y="336400"/>
                  <a:ext cx="15552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 name="Ink 21">
                  <a:extLst>
                    <a:ext uri="{FF2B5EF4-FFF2-40B4-BE49-F238E27FC236}">
                      <a16:creationId xmlns:a16="http://schemas.microsoft.com/office/drawing/2014/main" id="{F9B3D89F-C904-439C-BE59-3E387A0FC321}"/>
                    </a:ext>
                  </a:extLst>
                </p14:cNvPr>
                <p14:cNvContentPartPr/>
                <p14:nvPr/>
              </p14:nvContentPartPr>
              <p14:xfrm>
                <a:off x="8167440" y="493360"/>
                <a:ext cx="359280" cy="984600"/>
              </p14:xfrm>
            </p:contentPart>
          </mc:Choice>
          <mc:Fallback xmlns="">
            <p:pic>
              <p:nvPicPr>
                <p:cNvPr id="22" name="Ink 21">
                  <a:extLst>
                    <a:ext uri="{FF2B5EF4-FFF2-40B4-BE49-F238E27FC236}">
                      <a16:creationId xmlns:a16="http://schemas.microsoft.com/office/drawing/2014/main" id="{F9B3D89F-C904-439C-BE59-3E387A0FC321}"/>
                    </a:ext>
                  </a:extLst>
                </p:cNvPr>
                <p:cNvPicPr/>
                <p:nvPr/>
              </p:nvPicPr>
              <p:blipFill>
                <a:blip r:embed="rId167"/>
                <a:stretch>
                  <a:fillRect/>
                </a:stretch>
              </p:blipFill>
              <p:spPr>
                <a:xfrm>
                  <a:off x="8158440" y="484360"/>
                  <a:ext cx="37692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3" name="Ink 22">
                  <a:extLst>
                    <a:ext uri="{FF2B5EF4-FFF2-40B4-BE49-F238E27FC236}">
                      <a16:creationId xmlns:a16="http://schemas.microsoft.com/office/drawing/2014/main" id="{E3F21BCF-A762-4A2E-B2E1-9EF33829A9C7}"/>
                    </a:ext>
                  </a:extLst>
                </p14:cNvPr>
                <p14:cNvContentPartPr/>
                <p14:nvPr/>
              </p14:nvContentPartPr>
              <p14:xfrm>
                <a:off x="8585760" y="145600"/>
                <a:ext cx="133560" cy="764640"/>
              </p14:xfrm>
            </p:contentPart>
          </mc:Choice>
          <mc:Fallback xmlns="">
            <p:pic>
              <p:nvPicPr>
                <p:cNvPr id="23" name="Ink 22">
                  <a:extLst>
                    <a:ext uri="{FF2B5EF4-FFF2-40B4-BE49-F238E27FC236}">
                      <a16:creationId xmlns:a16="http://schemas.microsoft.com/office/drawing/2014/main" id="{E3F21BCF-A762-4A2E-B2E1-9EF33829A9C7}"/>
                    </a:ext>
                  </a:extLst>
                </p:cNvPr>
                <p:cNvPicPr/>
                <p:nvPr/>
              </p:nvPicPr>
              <p:blipFill>
                <a:blip r:embed="rId169"/>
                <a:stretch>
                  <a:fillRect/>
                </a:stretch>
              </p:blipFill>
              <p:spPr>
                <a:xfrm>
                  <a:off x="8577120" y="136600"/>
                  <a:ext cx="15120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 name="Ink 23">
                  <a:extLst>
                    <a:ext uri="{FF2B5EF4-FFF2-40B4-BE49-F238E27FC236}">
                      <a16:creationId xmlns:a16="http://schemas.microsoft.com/office/drawing/2014/main" id="{7D42FE06-A200-4D95-85C5-4906A571907F}"/>
                    </a:ext>
                  </a:extLst>
                </p14:cNvPr>
                <p14:cNvContentPartPr/>
                <p14:nvPr/>
              </p14:nvContentPartPr>
              <p14:xfrm>
                <a:off x="8945760" y="620080"/>
                <a:ext cx="1199160" cy="420480"/>
              </p14:xfrm>
            </p:contentPart>
          </mc:Choice>
          <mc:Fallback xmlns="">
            <p:pic>
              <p:nvPicPr>
                <p:cNvPr id="24" name="Ink 23">
                  <a:extLst>
                    <a:ext uri="{FF2B5EF4-FFF2-40B4-BE49-F238E27FC236}">
                      <a16:creationId xmlns:a16="http://schemas.microsoft.com/office/drawing/2014/main" id="{7D42FE06-A200-4D95-85C5-4906A571907F}"/>
                    </a:ext>
                  </a:extLst>
                </p:cNvPr>
                <p:cNvPicPr/>
                <p:nvPr/>
              </p:nvPicPr>
              <p:blipFill>
                <a:blip r:embed="rId171"/>
                <a:stretch>
                  <a:fillRect/>
                </a:stretch>
              </p:blipFill>
              <p:spPr>
                <a:xfrm>
                  <a:off x="8936760" y="611440"/>
                  <a:ext cx="12168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 name="Ink 24">
                  <a:extLst>
                    <a:ext uri="{FF2B5EF4-FFF2-40B4-BE49-F238E27FC236}">
                      <a16:creationId xmlns:a16="http://schemas.microsoft.com/office/drawing/2014/main" id="{77367B2B-5F7D-4C57-A1EB-2C422CAF0903}"/>
                    </a:ext>
                  </a:extLst>
                </p14:cNvPr>
                <p14:cNvContentPartPr/>
                <p14:nvPr/>
              </p14:nvContentPartPr>
              <p14:xfrm>
                <a:off x="9701400" y="552400"/>
                <a:ext cx="235800" cy="614520"/>
              </p14:xfrm>
            </p:contentPart>
          </mc:Choice>
          <mc:Fallback xmlns="">
            <p:pic>
              <p:nvPicPr>
                <p:cNvPr id="25" name="Ink 24">
                  <a:extLst>
                    <a:ext uri="{FF2B5EF4-FFF2-40B4-BE49-F238E27FC236}">
                      <a16:creationId xmlns:a16="http://schemas.microsoft.com/office/drawing/2014/main" id="{77367B2B-5F7D-4C57-A1EB-2C422CAF0903}"/>
                    </a:ext>
                  </a:extLst>
                </p:cNvPr>
                <p:cNvPicPr/>
                <p:nvPr/>
              </p:nvPicPr>
              <p:blipFill>
                <a:blip r:embed="rId173"/>
                <a:stretch>
                  <a:fillRect/>
                </a:stretch>
              </p:blipFill>
              <p:spPr>
                <a:xfrm>
                  <a:off x="9692400" y="543760"/>
                  <a:ext cx="2534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 name="Ink 25">
                  <a:extLst>
                    <a:ext uri="{FF2B5EF4-FFF2-40B4-BE49-F238E27FC236}">
                      <a16:creationId xmlns:a16="http://schemas.microsoft.com/office/drawing/2014/main" id="{170A2A8A-4A59-4D0D-B893-71CB65F93379}"/>
                    </a:ext>
                  </a:extLst>
                </p14:cNvPr>
                <p14:cNvContentPartPr/>
                <p14:nvPr/>
              </p14:nvContentPartPr>
              <p14:xfrm>
                <a:off x="10198200" y="504160"/>
                <a:ext cx="238680" cy="633240"/>
              </p14:xfrm>
            </p:contentPart>
          </mc:Choice>
          <mc:Fallback xmlns="">
            <p:pic>
              <p:nvPicPr>
                <p:cNvPr id="26" name="Ink 25">
                  <a:extLst>
                    <a:ext uri="{FF2B5EF4-FFF2-40B4-BE49-F238E27FC236}">
                      <a16:creationId xmlns:a16="http://schemas.microsoft.com/office/drawing/2014/main" id="{170A2A8A-4A59-4D0D-B893-71CB65F93379}"/>
                    </a:ext>
                  </a:extLst>
                </p:cNvPr>
                <p:cNvPicPr/>
                <p:nvPr/>
              </p:nvPicPr>
              <p:blipFill>
                <a:blip r:embed="rId175"/>
                <a:stretch>
                  <a:fillRect/>
                </a:stretch>
              </p:blipFill>
              <p:spPr>
                <a:xfrm>
                  <a:off x="10189560" y="495160"/>
                  <a:ext cx="25632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7" name="Ink 26">
                  <a:extLst>
                    <a:ext uri="{FF2B5EF4-FFF2-40B4-BE49-F238E27FC236}">
                      <a16:creationId xmlns:a16="http://schemas.microsoft.com/office/drawing/2014/main" id="{D1D90018-C4F6-4712-8B3F-83EA7BD57341}"/>
                    </a:ext>
                  </a:extLst>
                </p14:cNvPr>
                <p14:cNvContentPartPr/>
                <p14:nvPr/>
              </p14:nvContentPartPr>
              <p14:xfrm>
                <a:off x="10538040" y="784960"/>
                <a:ext cx="379800" cy="331560"/>
              </p14:xfrm>
            </p:contentPart>
          </mc:Choice>
          <mc:Fallback xmlns="">
            <p:pic>
              <p:nvPicPr>
                <p:cNvPr id="27" name="Ink 26">
                  <a:extLst>
                    <a:ext uri="{FF2B5EF4-FFF2-40B4-BE49-F238E27FC236}">
                      <a16:creationId xmlns:a16="http://schemas.microsoft.com/office/drawing/2014/main" id="{D1D90018-C4F6-4712-8B3F-83EA7BD57341}"/>
                    </a:ext>
                  </a:extLst>
                </p:cNvPr>
                <p:cNvPicPr/>
                <p:nvPr/>
              </p:nvPicPr>
              <p:blipFill>
                <a:blip r:embed="rId177"/>
                <a:stretch>
                  <a:fillRect/>
                </a:stretch>
              </p:blipFill>
              <p:spPr>
                <a:xfrm>
                  <a:off x="10529400" y="776320"/>
                  <a:ext cx="3974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7">
                  <a:extLst>
                    <a:ext uri="{FF2B5EF4-FFF2-40B4-BE49-F238E27FC236}">
                      <a16:creationId xmlns:a16="http://schemas.microsoft.com/office/drawing/2014/main" id="{F51E3DB3-9189-4ECD-9C82-5279CBF64E2C}"/>
                    </a:ext>
                  </a:extLst>
                </p14:cNvPr>
                <p14:cNvContentPartPr/>
                <p14:nvPr/>
              </p14:nvContentPartPr>
              <p14:xfrm>
                <a:off x="10530120" y="743920"/>
                <a:ext cx="730440" cy="848880"/>
              </p14:xfrm>
            </p:contentPart>
          </mc:Choice>
          <mc:Fallback xmlns="">
            <p:pic>
              <p:nvPicPr>
                <p:cNvPr id="28" name="Ink 27">
                  <a:extLst>
                    <a:ext uri="{FF2B5EF4-FFF2-40B4-BE49-F238E27FC236}">
                      <a16:creationId xmlns:a16="http://schemas.microsoft.com/office/drawing/2014/main" id="{F51E3DB3-9189-4ECD-9C82-5279CBF64E2C}"/>
                    </a:ext>
                  </a:extLst>
                </p:cNvPr>
                <p:cNvPicPr/>
                <p:nvPr/>
              </p:nvPicPr>
              <p:blipFill>
                <a:blip r:embed="rId179"/>
                <a:stretch>
                  <a:fillRect/>
                </a:stretch>
              </p:blipFill>
              <p:spPr>
                <a:xfrm>
                  <a:off x="10521480" y="734920"/>
                  <a:ext cx="74808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1373AC4A-DE19-470B-8820-A87D9A982239}"/>
                    </a:ext>
                  </a:extLst>
                </p14:cNvPr>
                <p14:cNvContentPartPr/>
                <p14:nvPr/>
              </p14:nvContentPartPr>
              <p14:xfrm>
                <a:off x="5978280" y="1062880"/>
                <a:ext cx="4396680" cy="277560"/>
              </p14:xfrm>
            </p:contentPart>
          </mc:Choice>
          <mc:Fallback xmlns="">
            <p:pic>
              <p:nvPicPr>
                <p:cNvPr id="29" name="Ink 28">
                  <a:extLst>
                    <a:ext uri="{FF2B5EF4-FFF2-40B4-BE49-F238E27FC236}">
                      <a16:creationId xmlns:a16="http://schemas.microsoft.com/office/drawing/2014/main" id="{1373AC4A-DE19-470B-8820-A87D9A982239}"/>
                    </a:ext>
                  </a:extLst>
                </p:cNvPr>
                <p:cNvPicPr/>
                <p:nvPr/>
              </p:nvPicPr>
              <p:blipFill>
                <a:blip r:embed="rId181"/>
                <a:stretch>
                  <a:fillRect/>
                </a:stretch>
              </p:blipFill>
              <p:spPr>
                <a:xfrm>
                  <a:off x="5969280" y="1053880"/>
                  <a:ext cx="44143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0" name="Ink 99">
                  <a:extLst>
                    <a:ext uri="{FF2B5EF4-FFF2-40B4-BE49-F238E27FC236}">
                      <a16:creationId xmlns:a16="http://schemas.microsoft.com/office/drawing/2014/main" id="{1DDA5C0B-3A65-4DC3-9300-CC411B6863A3}"/>
                    </a:ext>
                  </a:extLst>
                </p14:cNvPr>
                <p14:cNvContentPartPr/>
                <p14:nvPr/>
              </p14:nvContentPartPr>
              <p14:xfrm>
                <a:off x="1692840" y="1021840"/>
                <a:ext cx="3313800" cy="660960"/>
              </p14:xfrm>
            </p:contentPart>
          </mc:Choice>
          <mc:Fallback xmlns="">
            <p:pic>
              <p:nvPicPr>
                <p:cNvPr id="100" name="Ink 99">
                  <a:extLst>
                    <a:ext uri="{FF2B5EF4-FFF2-40B4-BE49-F238E27FC236}">
                      <a16:creationId xmlns:a16="http://schemas.microsoft.com/office/drawing/2014/main" id="{1DDA5C0B-3A65-4DC3-9300-CC411B6863A3}"/>
                    </a:ext>
                  </a:extLst>
                </p:cNvPr>
                <p:cNvPicPr/>
                <p:nvPr/>
              </p:nvPicPr>
              <p:blipFill>
                <a:blip r:embed="rId183"/>
                <a:stretch>
                  <a:fillRect/>
                </a:stretch>
              </p:blipFill>
              <p:spPr>
                <a:xfrm>
                  <a:off x="1684200" y="1013200"/>
                  <a:ext cx="333144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1" name="Ink 100">
                  <a:extLst>
                    <a:ext uri="{FF2B5EF4-FFF2-40B4-BE49-F238E27FC236}">
                      <a16:creationId xmlns:a16="http://schemas.microsoft.com/office/drawing/2014/main" id="{4AC45202-D7AA-4822-9B40-A47B2EF7747F}"/>
                    </a:ext>
                  </a:extLst>
                </p14:cNvPr>
                <p14:cNvContentPartPr/>
                <p14:nvPr/>
              </p14:nvContentPartPr>
              <p14:xfrm>
                <a:off x="8852520" y="1375000"/>
                <a:ext cx="144360" cy="254520"/>
              </p14:xfrm>
            </p:contentPart>
          </mc:Choice>
          <mc:Fallback xmlns="">
            <p:pic>
              <p:nvPicPr>
                <p:cNvPr id="101" name="Ink 100">
                  <a:extLst>
                    <a:ext uri="{FF2B5EF4-FFF2-40B4-BE49-F238E27FC236}">
                      <a16:creationId xmlns:a16="http://schemas.microsoft.com/office/drawing/2014/main" id="{4AC45202-D7AA-4822-9B40-A47B2EF7747F}"/>
                    </a:ext>
                  </a:extLst>
                </p:cNvPr>
                <p:cNvPicPr/>
                <p:nvPr/>
              </p:nvPicPr>
              <p:blipFill>
                <a:blip r:embed="rId185"/>
                <a:stretch>
                  <a:fillRect/>
                </a:stretch>
              </p:blipFill>
              <p:spPr>
                <a:xfrm>
                  <a:off x="8843880" y="1366000"/>
                  <a:ext cx="162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3" name="Ink 102">
                  <a:extLst>
                    <a:ext uri="{FF2B5EF4-FFF2-40B4-BE49-F238E27FC236}">
                      <a16:creationId xmlns:a16="http://schemas.microsoft.com/office/drawing/2014/main" id="{AC1AA094-8838-4401-BE78-65352898800A}"/>
                    </a:ext>
                  </a:extLst>
                </p14:cNvPr>
                <p14:cNvContentPartPr/>
                <p14:nvPr/>
              </p14:nvContentPartPr>
              <p14:xfrm>
                <a:off x="2128440" y="1286440"/>
                <a:ext cx="2572560" cy="830520"/>
              </p14:xfrm>
            </p:contentPart>
          </mc:Choice>
          <mc:Fallback xmlns="">
            <p:pic>
              <p:nvPicPr>
                <p:cNvPr id="103" name="Ink 102">
                  <a:extLst>
                    <a:ext uri="{FF2B5EF4-FFF2-40B4-BE49-F238E27FC236}">
                      <a16:creationId xmlns:a16="http://schemas.microsoft.com/office/drawing/2014/main" id="{AC1AA094-8838-4401-BE78-65352898800A}"/>
                    </a:ext>
                  </a:extLst>
                </p:cNvPr>
                <p:cNvPicPr/>
                <p:nvPr/>
              </p:nvPicPr>
              <p:blipFill>
                <a:blip r:embed="rId187"/>
                <a:stretch>
                  <a:fillRect/>
                </a:stretch>
              </p:blipFill>
              <p:spPr>
                <a:xfrm>
                  <a:off x="2119800" y="1277440"/>
                  <a:ext cx="25902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Ink 104">
                  <a:extLst>
                    <a:ext uri="{FF2B5EF4-FFF2-40B4-BE49-F238E27FC236}">
                      <a16:creationId xmlns:a16="http://schemas.microsoft.com/office/drawing/2014/main" id="{C5D502EA-996F-4AA6-83F4-4ECEF711076D}"/>
                    </a:ext>
                  </a:extLst>
                </p14:cNvPr>
                <p14:cNvContentPartPr/>
                <p14:nvPr/>
              </p14:nvContentPartPr>
              <p14:xfrm>
                <a:off x="39360" y="2064760"/>
                <a:ext cx="5672160" cy="4651200"/>
              </p14:xfrm>
            </p:contentPart>
          </mc:Choice>
          <mc:Fallback xmlns="">
            <p:pic>
              <p:nvPicPr>
                <p:cNvPr id="105" name="Ink 104">
                  <a:extLst>
                    <a:ext uri="{FF2B5EF4-FFF2-40B4-BE49-F238E27FC236}">
                      <a16:creationId xmlns:a16="http://schemas.microsoft.com/office/drawing/2014/main" id="{C5D502EA-996F-4AA6-83F4-4ECEF711076D}"/>
                    </a:ext>
                  </a:extLst>
                </p:cNvPr>
                <p:cNvPicPr/>
                <p:nvPr/>
              </p:nvPicPr>
              <p:blipFill>
                <a:blip r:embed="rId189"/>
                <a:stretch>
                  <a:fillRect/>
                </a:stretch>
              </p:blipFill>
              <p:spPr>
                <a:xfrm>
                  <a:off x="30360" y="2055760"/>
                  <a:ext cx="5689800" cy="4668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6" name="Ink 105">
                  <a:extLst>
                    <a:ext uri="{FF2B5EF4-FFF2-40B4-BE49-F238E27FC236}">
                      <a16:creationId xmlns:a16="http://schemas.microsoft.com/office/drawing/2014/main" id="{766E4287-FC60-46EC-B72F-32D9AB851BEF}"/>
                    </a:ext>
                  </a:extLst>
                </p14:cNvPr>
                <p14:cNvContentPartPr/>
                <p14:nvPr/>
              </p14:nvContentPartPr>
              <p14:xfrm>
                <a:off x="6823920" y="1492360"/>
                <a:ext cx="5178240" cy="3862800"/>
              </p14:xfrm>
            </p:contentPart>
          </mc:Choice>
          <mc:Fallback xmlns="">
            <p:pic>
              <p:nvPicPr>
                <p:cNvPr id="106" name="Ink 105">
                  <a:extLst>
                    <a:ext uri="{FF2B5EF4-FFF2-40B4-BE49-F238E27FC236}">
                      <a16:creationId xmlns:a16="http://schemas.microsoft.com/office/drawing/2014/main" id="{766E4287-FC60-46EC-B72F-32D9AB851BEF}"/>
                    </a:ext>
                  </a:extLst>
                </p:cNvPr>
                <p:cNvPicPr/>
                <p:nvPr/>
              </p:nvPicPr>
              <p:blipFill>
                <a:blip r:embed="rId191"/>
                <a:stretch>
                  <a:fillRect/>
                </a:stretch>
              </p:blipFill>
              <p:spPr>
                <a:xfrm>
                  <a:off x="6815280" y="1483720"/>
                  <a:ext cx="5195880" cy="3880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7" name="Ink 106">
                  <a:extLst>
                    <a:ext uri="{FF2B5EF4-FFF2-40B4-BE49-F238E27FC236}">
                      <a16:creationId xmlns:a16="http://schemas.microsoft.com/office/drawing/2014/main" id="{EF32EAAC-BF16-42F2-914A-0996A046AE6B}"/>
                    </a:ext>
                  </a:extLst>
                </p14:cNvPr>
                <p14:cNvContentPartPr/>
                <p14:nvPr/>
              </p14:nvContentPartPr>
              <p14:xfrm>
                <a:off x="7057920" y="5428240"/>
                <a:ext cx="737280" cy="120600"/>
              </p14:xfrm>
            </p:contentPart>
          </mc:Choice>
          <mc:Fallback xmlns="">
            <p:pic>
              <p:nvPicPr>
                <p:cNvPr id="107" name="Ink 106">
                  <a:extLst>
                    <a:ext uri="{FF2B5EF4-FFF2-40B4-BE49-F238E27FC236}">
                      <a16:creationId xmlns:a16="http://schemas.microsoft.com/office/drawing/2014/main" id="{EF32EAAC-BF16-42F2-914A-0996A046AE6B}"/>
                    </a:ext>
                  </a:extLst>
                </p:cNvPr>
                <p:cNvPicPr/>
                <p:nvPr/>
              </p:nvPicPr>
              <p:blipFill>
                <a:blip r:embed="rId193"/>
                <a:stretch>
                  <a:fillRect/>
                </a:stretch>
              </p:blipFill>
              <p:spPr>
                <a:xfrm>
                  <a:off x="7048920" y="5419600"/>
                  <a:ext cx="754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8" name="Ink 107">
                  <a:extLst>
                    <a:ext uri="{FF2B5EF4-FFF2-40B4-BE49-F238E27FC236}">
                      <a16:creationId xmlns:a16="http://schemas.microsoft.com/office/drawing/2014/main" id="{64312D98-DA09-4023-B736-52D8901B572C}"/>
                    </a:ext>
                  </a:extLst>
                </p14:cNvPr>
                <p14:cNvContentPartPr/>
                <p14:nvPr/>
              </p14:nvContentPartPr>
              <p14:xfrm>
                <a:off x="8013720" y="5407000"/>
                <a:ext cx="621720" cy="167760"/>
              </p14:xfrm>
            </p:contentPart>
          </mc:Choice>
          <mc:Fallback xmlns="">
            <p:pic>
              <p:nvPicPr>
                <p:cNvPr id="108" name="Ink 107">
                  <a:extLst>
                    <a:ext uri="{FF2B5EF4-FFF2-40B4-BE49-F238E27FC236}">
                      <a16:creationId xmlns:a16="http://schemas.microsoft.com/office/drawing/2014/main" id="{64312D98-DA09-4023-B736-52D8901B572C}"/>
                    </a:ext>
                  </a:extLst>
                </p:cNvPr>
                <p:cNvPicPr/>
                <p:nvPr/>
              </p:nvPicPr>
              <p:blipFill>
                <a:blip r:embed="rId195"/>
                <a:stretch>
                  <a:fillRect/>
                </a:stretch>
              </p:blipFill>
              <p:spPr>
                <a:xfrm>
                  <a:off x="8005080" y="5398360"/>
                  <a:ext cx="639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9" name="Ink 108">
                  <a:extLst>
                    <a:ext uri="{FF2B5EF4-FFF2-40B4-BE49-F238E27FC236}">
                      <a16:creationId xmlns:a16="http://schemas.microsoft.com/office/drawing/2014/main" id="{B79A78E6-70D8-4FD3-813B-30898CCA5E2B}"/>
                    </a:ext>
                  </a:extLst>
                </p14:cNvPr>
                <p14:cNvContentPartPr/>
                <p14:nvPr/>
              </p14:nvContentPartPr>
              <p14:xfrm>
                <a:off x="10014600" y="5325640"/>
                <a:ext cx="1492920" cy="75240"/>
              </p14:xfrm>
            </p:contentPart>
          </mc:Choice>
          <mc:Fallback xmlns="">
            <p:pic>
              <p:nvPicPr>
                <p:cNvPr id="109" name="Ink 108">
                  <a:extLst>
                    <a:ext uri="{FF2B5EF4-FFF2-40B4-BE49-F238E27FC236}">
                      <a16:creationId xmlns:a16="http://schemas.microsoft.com/office/drawing/2014/main" id="{B79A78E6-70D8-4FD3-813B-30898CCA5E2B}"/>
                    </a:ext>
                  </a:extLst>
                </p:cNvPr>
                <p:cNvPicPr/>
                <p:nvPr/>
              </p:nvPicPr>
              <p:blipFill>
                <a:blip r:embed="rId197"/>
                <a:stretch>
                  <a:fillRect/>
                </a:stretch>
              </p:blipFill>
              <p:spPr>
                <a:xfrm>
                  <a:off x="10005960" y="5316640"/>
                  <a:ext cx="1510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0" name="Ink 109">
                  <a:extLst>
                    <a:ext uri="{FF2B5EF4-FFF2-40B4-BE49-F238E27FC236}">
                      <a16:creationId xmlns:a16="http://schemas.microsoft.com/office/drawing/2014/main" id="{331BDBDE-8655-4199-8576-F3547BA0F58C}"/>
                    </a:ext>
                  </a:extLst>
                </p14:cNvPr>
                <p14:cNvContentPartPr/>
                <p14:nvPr/>
              </p14:nvContentPartPr>
              <p14:xfrm>
                <a:off x="11552160" y="5315560"/>
                <a:ext cx="49320" cy="12600"/>
              </p14:xfrm>
            </p:contentPart>
          </mc:Choice>
          <mc:Fallback xmlns="">
            <p:pic>
              <p:nvPicPr>
                <p:cNvPr id="110" name="Ink 109">
                  <a:extLst>
                    <a:ext uri="{FF2B5EF4-FFF2-40B4-BE49-F238E27FC236}">
                      <a16:creationId xmlns:a16="http://schemas.microsoft.com/office/drawing/2014/main" id="{331BDBDE-8655-4199-8576-F3547BA0F58C}"/>
                    </a:ext>
                  </a:extLst>
                </p:cNvPr>
                <p:cNvPicPr/>
                <p:nvPr/>
              </p:nvPicPr>
              <p:blipFill>
                <a:blip r:embed="rId199"/>
                <a:stretch>
                  <a:fillRect/>
                </a:stretch>
              </p:blipFill>
              <p:spPr>
                <a:xfrm>
                  <a:off x="11543160" y="5306560"/>
                  <a:ext cx="66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Ink 111">
                  <a:extLst>
                    <a:ext uri="{FF2B5EF4-FFF2-40B4-BE49-F238E27FC236}">
                      <a16:creationId xmlns:a16="http://schemas.microsoft.com/office/drawing/2014/main" id="{150D0E49-CB63-4239-A3F6-C9BE78507858}"/>
                    </a:ext>
                  </a:extLst>
                </p14:cNvPr>
                <p14:cNvContentPartPr/>
                <p14:nvPr/>
              </p14:nvContentPartPr>
              <p14:xfrm>
                <a:off x="4003320" y="5676640"/>
                <a:ext cx="792360" cy="892800"/>
              </p14:xfrm>
            </p:contentPart>
          </mc:Choice>
          <mc:Fallback xmlns="">
            <p:pic>
              <p:nvPicPr>
                <p:cNvPr id="112" name="Ink 111">
                  <a:extLst>
                    <a:ext uri="{FF2B5EF4-FFF2-40B4-BE49-F238E27FC236}">
                      <a16:creationId xmlns:a16="http://schemas.microsoft.com/office/drawing/2014/main" id="{150D0E49-CB63-4239-A3F6-C9BE78507858}"/>
                    </a:ext>
                  </a:extLst>
                </p:cNvPr>
                <p:cNvPicPr/>
                <p:nvPr/>
              </p:nvPicPr>
              <p:blipFill>
                <a:blip r:embed="rId201"/>
                <a:stretch>
                  <a:fillRect/>
                </a:stretch>
              </p:blipFill>
              <p:spPr>
                <a:xfrm>
                  <a:off x="3994680" y="5667640"/>
                  <a:ext cx="81000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3" name="Ink 112">
                  <a:extLst>
                    <a:ext uri="{FF2B5EF4-FFF2-40B4-BE49-F238E27FC236}">
                      <a16:creationId xmlns:a16="http://schemas.microsoft.com/office/drawing/2014/main" id="{C978F9D7-5CC7-485F-BD1C-60D24E9681AB}"/>
                    </a:ext>
                  </a:extLst>
                </p14:cNvPr>
                <p14:cNvContentPartPr/>
                <p14:nvPr/>
              </p14:nvContentPartPr>
              <p14:xfrm>
                <a:off x="4641600" y="5777080"/>
                <a:ext cx="584640" cy="763560"/>
              </p14:xfrm>
            </p:contentPart>
          </mc:Choice>
          <mc:Fallback xmlns="">
            <p:pic>
              <p:nvPicPr>
                <p:cNvPr id="113" name="Ink 112">
                  <a:extLst>
                    <a:ext uri="{FF2B5EF4-FFF2-40B4-BE49-F238E27FC236}">
                      <a16:creationId xmlns:a16="http://schemas.microsoft.com/office/drawing/2014/main" id="{C978F9D7-5CC7-485F-BD1C-60D24E9681AB}"/>
                    </a:ext>
                  </a:extLst>
                </p:cNvPr>
                <p:cNvPicPr/>
                <p:nvPr/>
              </p:nvPicPr>
              <p:blipFill>
                <a:blip r:embed="rId203"/>
                <a:stretch>
                  <a:fillRect/>
                </a:stretch>
              </p:blipFill>
              <p:spPr>
                <a:xfrm>
                  <a:off x="4632960" y="5768080"/>
                  <a:ext cx="60228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Ink 113">
                  <a:extLst>
                    <a:ext uri="{FF2B5EF4-FFF2-40B4-BE49-F238E27FC236}">
                      <a16:creationId xmlns:a16="http://schemas.microsoft.com/office/drawing/2014/main" id="{AB52A564-576D-4E03-B305-3A980D48C750}"/>
                    </a:ext>
                  </a:extLst>
                </p14:cNvPr>
                <p14:cNvContentPartPr/>
                <p14:nvPr/>
              </p14:nvContentPartPr>
              <p14:xfrm>
                <a:off x="5155320" y="5923960"/>
                <a:ext cx="570240" cy="707400"/>
              </p14:xfrm>
            </p:contentPart>
          </mc:Choice>
          <mc:Fallback xmlns="">
            <p:pic>
              <p:nvPicPr>
                <p:cNvPr id="114" name="Ink 113">
                  <a:extLst>
                    <a:ext uri="{FF2B5EF4-FFF2-40B4-BE49-F238E27FC236}">
                      <a16:creationId xmlns:a16="http://schemas.microsoft.com/office/drawing/2014/main" id="{AB52A564-576D-4E03-B305-3A980D48C750}"/>
                    </a:ext>
                  </a:extLst>
                </p:cNvPr>
                <p:cNvPicPr/>
                <p:nvPr/>
              </p:nvPicPr>
              <p:blipFill>
                <a:blip r:embed="rId205"/>
                <a:stretch>
                  <a:fillRect/>
                </a:stretch>
              </p:blipFill>
              <p:spPr>
                <a:xfrm>
                  <a:off x="5146320" y="5914960"/>
                  <a:ext cx="58788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6" name="Ink 115">
                  <a:extLst>
                    <a:ext uri="{FF2B5EF4-FFF2-40B4-BE49-F238E27FC236}">
                      <a16:creationId xmlns:a16="http://schemas.microsoft.com/office/drawing/2014/main" id="{2407BD2F-8CAE-4D93-9CEE-11BEDFDDCDD1}"/>
                    </a:ext>
                  </a:extLst>
                </p14:cNvPr>
                <p14:cNvContentPartPr/>
                <p14:nvPr/>
              </p14:nvContentPartPr>
              <p14:xfrm>
                <a:off x="3434520" y="5073280"/>
                <a:ext cx="2423880" cy="1711440"/>
              </p14:xfrm>
            </p:contentPart>
          </mc:Choice>
          <mc:Fallback xmlns="">
            <p:pic>
              <p:nvPicPr>
                <p:cNvPr id="116" name="Ink 115">
                  <a:extLst>
                    <a:ext uri="{FF2B5EF4-FFF2-40B4-BE49-F238E27FC236}">
                      <a16:creationId xmlns:a16="http://schemas.microsoft.com/office/drawing/2014/main" id="{2407BD2F-8CAE-4D93-9CEE-11BEDFDDCDD1}"/>
                    </a:ext>
                  </a:extLst>
                </p:cNvPr>
                <p:cNvPicPr/>
                <p:nvPr/>
              </p:nvPicPr>
              <p:blipFill>
                <a:blip r:embed="rId207"/>
                <a:stretch>
                  <a:fillRect/>
                </a:stretch>
              </p:blipFill>
              <p:spPr>
                <a:xfrm>
                  <a:off x="3425520" y="5064280"/>
                  <a:ext cx="2441520" cy="1729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7" name="Ink 116">
                  <a:extLst>
                    <a:ext uri="{FF2B5EF4-FFF2-40B4-BE49-F238E27FC236}">
                      <a16:creationId xmlns:a16="http://schemas.microsoft.com/office/drawing/2014/main" id="{37C5CCA6-1A11-4348-9ABB-B7B2D18B3AE3}"/>
                    </a:ext>
                  </a:extLst>
                </p14:cNvPr>
                <p14:cNvContentPartPr/>
                <p14:nvPr/>
              </p14:nvContentPartPr>
              <p14:xfrm>
                <a:off x="6069000" y="4490800"/>
                <a:ext cx="5682600" cy="1890360"/>
              </p14:xfrm>
            </p:contentPart>
          </mc:Choice>
          <mc:Fallback xmlns="">
            <p:pic>
              <p:nvPicPr>
                <p:cNvPr id="117" name="Ink 116">
                  <a:extLst>
                    <a:ext uri="{FF2B5EF4-FFF2-40B4-BE49-F238E27FC236}">
                      <a16:creationId xmlns:a16="http://schemas.microsoft.com/office/drawing/2014/main" id="{37C5CCA6-1A11-4348-9ABB-B7B2D18B3AE3}"/>
                    </a:ext>
                  </a:extLst>
                </p:cNvPr>
                <p:cNvPicPr/>
                <p:nvPr/>
              </p:nvPicPr>
              <p:blipFill>
                <a:blip r:embed="rId209"/>
                <a:stretch>
                  <a:fillRect/>
                </a:stretch>
              </p:blipFill>
              <p:spPr>
                <a:xfrm>
                  <a:off x="6060360" y="4481800"/>
                  <a:ext cx="5700240" cy="190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8" name="Ink 117">
                  <a:extLst>
                    <a:ext uri="{FF2B5EF4-FFF2-40B4-BE49-F238E27FC236}">
                      <a16:creationId xmlns:a16="http://schemas.microsoft.com/office/drawing/2014/main" id="{5D125577-F8C0-4A63-AA66-8D182A081296}"/>
                    </a:ext>
                  </a:extLst>
                </p14:cNvPr>
                <p14:cNvContentPartPr/>
                <p14:nvPr/>
              </p14:nvContentPartPr>
              <p14:xfrm>
                <a:off x="10290720" y="4471720"/>
                <a:ext cx="1492200" cy="1381680"/>
              </p14:xfrm>
            </p:contentPart>
          </mc:Choice>
          <mc:Fallback xmlns="">
            <p:pic>
              <p:nvPicPr>
                <p:cNvPr id="118" name="Ink 117">
                  <a:extLst>
                    <a:ext uri="{FF2B5EF4-FFF2-40B4-BE49-F238E27FC236}">
                      <a16:creationId xmlns:a16="http://schemas.microsoft.com/office/drawing/2014/main" id="{5D125577-F8C0-4A63-AA66-8D182A081296}"/>
                    </a:ext>
                  </a:extLst>
                </p:cNvPr>
                <p:cNvPicPr/>
                <p:nvPr/>
              </p:nvPicPr>
              <p:blipFill>
                <a:blip r:embed="rId211"/>
                <a:stretch>
                  <a:fillRect/>
                </a:stretch>
              </p:blipFill>
              <p:spPr>
                <a:xfrm>
                  <a:off x="10282080" y="4462720"/>
                  <a:ext cx="1509840" cy="139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61" name="Ink 60">
                <a:extLst>
                  <a:ext uri="{FF2B5EF4-FFF2-40B4-BE49-F238E27FC236}">
                    <a16:creationId xmlns:a16="http://schemas.microsoft.com/office/drawing/2014/main" id="{3AE40EBC-92B3-478D-A789-D864C07AC846}"/>
                  </a:ext>
                </a:extLst>
              </p14:cNvPr>
              <p14:cNvContentPartPr/>
              <p14:nvPr/>
            </p14:nvContentPartPr>
            <p14:xfrm>
              <a:off x="911787" y="5235120"/>
              <a:ext cx="3418920" cy="293040"/>
            </p14:xfrm>
          </p:contentPart>
        </mc:Choice>
        <mc:Fallback xmlns="">
          <p:pic>
            <p:nvPicPr>
              <p:cNvPr id="61" name="Ink 60">
                <a:extLst>
                  <a:ext uri="{FF2B5EF4-FFF2-40B4-BE49-F238E27FC236}">
                    <a16:creationId xmlns:a16="http://schemas.microsoft.com/office/drawing/2014/main" id="{3AE40EBC-92B3-478D-A789-D864C07AC846}"/>
                  </a:ext>
                </a:extLst>
              </p:cNvPr>
              <p:cNvPicPr/>
              <p:nvPr/>
            </p:nvPicPr>
            <p:blipFill>
              <a:blip r:embed="rId213"/>
              <a:stretch>
                <a:fillRect/>
              </a:stretch>
            </p:blipFill>
            <p:spPr>
              <a:xfrm>
                <a:off x="903147" y="5226120"/>
                <a:ext cx="34365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1" name="Ink 90">
                <a:extLst>
                  <a:ext uri="{FF2B5EF4-FFF2-40B4-BE49-F238E27FC236}">
                    <a16:creationId xmlns:a16="http://schemas.microsoft.com/office/drawing/2014/main" id="{AE6AFE17-6315-4F81-AAA0-ED76482C06DF}"/>
                  </a:ext>
                </a:extLst>
              </p14:cNvPr>
              <p14:cNvContentPartPr/>
              <p14:nvPr/>
            </p14:nvContentPartPr>
            <p14:xfrm>
              <a:off x="935547" y="3313800"/>
              <a:ext cx="3312000" cy="372960"/>
            </p14:xfrm>
          </p:contentPart>
        </mc:Choice>
        <mc:Fallback xmlns="">
          <p:pic>
            <p:nvPicPr>
              <p:cNvPr id="91" name="Ink 90">
                <a:extLst>
                  <a:ext uri="{FF2B5EF4-FFF2-40B4-BE49-F238E27FC236}">
                    <a16:creationId xmlns:a16="http://schemas.microsoft.com/office/drawing/2014/main" id="{AE6AFE17-6315-4F81-AAA0-ED76482C06DF}"/>
                  </a:ext>
                </a:extLst>
              </p:cNvPr>
              <p:cNvPicPr/>
              <p:nvPr/>
            </p:nvPicPr>
            <p:blipFill>
              <a:blip r:embed="rId215"/>
              <a:stretch>
                <a:fillRect/>
              </a:stretch>
            </p:blipFill>
            <p:spPr>
              <a:xfrm>
                <a:off x="926907" y="3305160"/>
                <a:ext cx="33296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7" name="Ink 96">
                <a:extLst>
                  <a:ext uri="{FF2B5EF4-FFF2-40B4-BE49-F238E27FC236}">
                    <a16:creationId xmlns:a16="http://schemas.microsoft.com/office/drawing/2014/main" id="{D24EC94C-93B7-4C55-B7FA-7022B6E2340C}"/>
                  </a:ext>
                </a:extLst>
              </p14:cNvPr>
              <p14:cNvContentPartPr/>
              <p14:nvPr/>
            </p14:nvContentPartPr>
            <p14:xfrm>
              <a:off x="742947" y="4287960"/>
              <a:ext cx="4078440" cy="532080"/>
            </p14:xfrm>
          </p:contentPart>
        </mc:Choice>
        <mc:Fallback xmlns="">
          <p:pic>
            <p:nvPicPr>
              <p:cNvPr id="97" name="Ink 96">
                <a:extLst>
                  <a:ext uri="{FF2B5EF4-FFF2-40B4-BE49-F238E27FC236}">
                    <a16:creationId xmlns:a16="http://schemas.microsoft.com/office/drawing/2014/main" id="{D24EC94C-93B7-4C55-B7FA-7022B6E2340C}"/>
                  </a:ext>
                </a:extLst>
              </p:cNvPr>
              <p:cNvPicPr/>
              <p:nvPr/>
            </p:nvPicPr>
            <p:blipFill>
              <a:blip r:embed="rId217"/>
              <a:stretch>
                <a:fillRect/>
              </a:stretch>
            </p:blipFill>
            <p:spPr>
              <a:xfrm>
                <a:off x="733948" y="4279320"/>
                <a:ext cx="4096078"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EE7592F1-64B6-4460-9483-DC804EC79D1F}"/>
                  </a:ext>
                </a:extLst>
              </p14:cNvPr>
              <p14:cNvContentPartPr/>
              <p14:nvPr/>
            </p14:nvContentPartPr>
            <p14:xfrm>
              <a:off x="5329347" y="938160"/>
              <a:ext cx="2436840" cy="1664280"/>
            </p14:xfrm>
          </p:contentPart>
        </mc:Choice>
        <mc:Fallback xmlns="">
          <p:pic>
            <p:nvPicPr>
              <p:cNvPr id="133" name="Ink 132">
                <a:extLst>
                  <a:ext uri="{FF2B5EF4-FFF2-40B4-BE49-F238E27FC236}">
                    <a16:creationId xmlns:a16="http://schemas.microsoft.com/office/drawing/2014/main" id="{EE7592F1-64B6-4460-9483-DC804EC79D1F}"/>
                  </a:ext>
                </a:extLst>
              </p:cNvPr>
              <p:cNvPicPr/>
              <p:nvPr/>
            </p:nvPicPr>
            <p:blipFill>
              <a:blip r:embed="rId219"/>
              <a:stretch>
                <a:fillRect/>
              </a:stretch>
            </p:blipFill>
            <p:spPr>
              <a:xfrm>
                <a:off x="5320347" y="929162"/>
                <a:ext cx="2454480" cy="1681916"/>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a16="http://schemas.microsoft.com/office/drawing/2014/main" id="{78219D91-24EF-40C6-A91B-4CF235E05106}"/>
                  </a:ext>
                </a:extLst>
              </p14:cNvPr>
              <p14:cNvContentPartPr/>
              <p14:nvPr/>
            </p14:nvContentPartPr>
            <p14:xfrm>
              <a:off x="3633747" y="1040400"/>
              <a:ext cx="3182040" cy="2799720"/>
            </p14:xfrm>
          </p:contentPart>
        </mc:Choice>
        <mc:Fallback xmlns="">
          <p:pic>
            <p:nvPicPr>
              <p:cNvPr id="138" name="Ink 137">
                <a:extLst>
                  <a:ext uri="{FF2B5EF4-FFF2-40B4-BE49-F238E27FC236}">
                    <a16:creationId xmlns:a16="http://schemas.microsoft.com/office/drawing/2014/main" id="{78219D91-24EF-40C6-A91B-4CF235E05106}"/>
                  </a:ext>
                </a:extLst>
              </p:cNvPr>
              <p:cNvPicPr/>
              <p:nvPr/>
            </p:nvPicPr>
            <p:blipFill>
              <a:blip r:embed="rId221"/>
              <a:stretch>
                <a:fillRect/>
              </a:stretch>
            </p:blipFill>
            <p:spPr>
              <a:xfrm>
                <a:off x="3625107" y="1031400"/>
                <a:ext cx="3199680" cy="2817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041A455C-2460-432E-B179-83AC55DEE03C}"/>
                  </a:ext>
                </a:extLst>
              </p14:cNvPr>
              <p14:cNvContentPartPr/>
              <p14:nvPr/>
            </p14:nvContentPartPr>
            <p14:xfrm>
              <a:off x="4917507" y="1682640"/>
              <a:ext cx="425160" cy="803160"/>
            </p14:xfrm>
          </p:contentPart>
        </mc:Choice>
        <mc:Fallback xmlns="">
          <p:pic>
            <p:nvPicPr>
              <p:cNvPr id="143" name="Ink 142">
                <a:extLst>
                  <a:ext uri="{FF2B5EF4-FFF2-40B4-BE49-F238E27FC236}">
                    <a16:creationId xmlns:a16="http://schemas.microsoft.com/office/drawing/2014/main" id="{041A455C-2460-432E-B179-83AC55DEE03C}"/>
                  </a:ext>
                </a:extLst>
              </p:cNvPr>
              <p:cNvPicPr/>
              <p:nvPr/>
            </p:nvPicPr>
            <p:blipFill>
              <a:blip r:embed="rId223"/>
              <a:stretch>
                <a:fillRect/>
              </a:stretch>
            </p:blipFill>
            <p:spPr>
              <a:xfrm>
                <a:off x="4908507" y="1673640"/>
                <a:ext cx="442800" cy="820800"/>
              </a:xfrm>
              <a:prstGeom prst="rect">
                <a:avLst/>
              </a:prstGeom>
            </p:spPr>
          </p:pic>
        </mc:Fallback>
      </mc:AlternateContent>
    </p:spTree>
    <p:extLst>
      <p:ext uri="{BB962C8B-B14F-4D97-AF65-F5344CB8AC3E}">
        <p14:creationId xmlns:p14="http://schemas.microsoft.com/office/powerpoint/2010/main" val="9335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55ECFB-1CB1-40CD-BE38-DD6005E0B2D6}"/>
              </a:ext>
            </a:extLst>
          </p:cNvPr>
          <p:cNvSpPr>
            <a:spLocks noGrp="1"/>
          </p:cNvSpPr>
          <p:nvPr>
            <p:ph type="sldNum" sz="quarter" idx="12"/>
          </p:nvPr>
        </p:nvSpPr>
        <p:spPr/>
        <p:txBody>
          <a:bodyPr/>
          <a:lstStyle/>
          <a:p>
            <a:fld id="{780CCC23-DD17-4F2D-8915-0B8929C7FF94}" type="slidenum">
              <a:rPr lang="ar-EG" smtClean="0"/>
              <a:t>18</a:t>
            </a:fld>
            <a:endParaRPr lang="ar-EG"/>
          </a:p>
        </p:txBody>
      </p:sp>
      <mc:AlternateContent xmlns:mc="http://schemas.openxmlformats.org/markup-compatibility/2006" xmlns:p14="http://schemas.microsoft.com/office/powerpoint/2010/main">
        <mc:Choice Requires="p14">
          <p:contentPart p14:bwMode="auto" r:id="rId2">
            <p14:nvContentPartPr>
              <p14:cNvPr id="36" name="Ink 35">
                <a:extLst>
                  <a:ext uri="{FF2B5EF4-FFF2-40B4-BE49-F238E27FC236}">
                    <a16:creationId xmlns:a16="http://schemas.microsoft.com/office/drawing/2014/main" id="{14CD456D-B7EE-4EC3-9E07-794D0F7462D4}"/>
                  </a:ext>
                </a:extLst>
              </p14:cNvPr>
              <p14:cNvContentPartPr/>
              <p14:nvPr/>
            </p14:nvContentPartPr>
            <p14:xfrm>
              <a:off x="5449896" y="1004328"/>
              <a:ext cx="11880" cy="1440"/>
            </p14:xfrm>
          </p:contentPart>
        </mc:Choice>
        <mc:Fallback xmlns="">
          <p:pic>
            <p:nvPicPr>
              <p:cNvPr id="36" name="Ink 35">
                <a:extLst>
                  <a:ext uri="{FF2B5EF4-FFF2-40B4-BE49-F238E27FC236}">
                    <a16:creationId xmlns:a16="http://schemas.microsoft.com/office/drawing/2014/main" id="{14CD456D-B7EE-4EC3-9E07-794D0F7462D4}"/>
                  </a:ext>
                </a:extLst>
              </p:cNvPr>
              <p:cNvPicPr/>
              <p:nvPr/>
            </p:nvPicPr>
            <p:blipFill>
              <a:blip r:embed="rId3"/>
              <a:stretch>
                <a:fillRect/>
              </a:stretch>
            </p:blipFill>
            <p:spPr>
              <a:xfrm>
                <a:off x="5440896" y="995688"/>
                <a:ext cx="29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4" name="Ink 93">
                <a:extLst>
                  <a:ext uri="{FF2B5EF4-FFF2-40B4-BE49-F238E27FC236}">
                    <a16:creationId xmlns:a16="http://schemas.microsoft.com/office/drawing/2014/main" id="{9085EB8C-45B4-4DFF-BA1F-108670755280}"/>
                  </a:ext>
                </a:extLst>
              </p14:cNvPr>
              <p14:cNvContentPartPr/>
              <p14:nvPr/>
            </p14:nvContentPartPr>
            <p14:xfrm>
              <a:off x="3537216" y="1465848"/>
              <a:ext cx="84600" cy="10800"/>
            </p14:xfrm>
          </p:contentPart>
        </mc:Choice>
        <mc:Fallback xmlns="">
          <p:pic>
            <p:nvPicPr>
              <p:cNvPr id="94" name="Ink 93">
                <a:extLst>
                  <a:ext uri="{FF2B5EF4-FFF2-40B4-BE49-F238E27FC236}">
                    <a16:creationId xmlns:a16="http://schemas.microsoft.com/office/drawing/2014/main" id="{9085EB8C-45B4-4DFF-BA1F-108670755280}"/>
                  </a:ext>
                </a:extLst>
              </p:cNvPr>
              <p:cNvPicPr/>
              <p:nvPr/>
            </p:nvPicPr>
            <p:blipFill>
              <a:blip r:embed="rId5"/>
              <a:stretch>
                <a:fillRect/>
              </a:stretch>
            </p:blipFill>
            <p:spPr>
              <a:xfrm>
                <a:off x="3528576" y="1456848"/>
                <a:ext cx="102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6" name="Ink 105">
                <a:extLst>
                  <a:ext uri="{FF2B5EF4-FFF2-40B4-BE49-F238E27FC236}">
                    <a16:creationId xmlns:a16="http://schemas.microsoft.com/office/drawing/2014/main" id="{5815EAC1-8265-4682-8D74-BBA076ACDAB7}"/>
                  </a:ext>
                </a:extLst>
              </p14:cNvPr>
              <p14:cNvContentPartPr/>
              <p14:nvPr/>
            </p14:nvContentPartPr>
            <p14:xfrm>
              <a:off x="2634307" y="1824408"/>
              <a:ext cx="6480" cy="11520"/>
            </p14:xfrm>
          </p:contentPart>
        </mc:Choice>
        <mc:Fallback xmlns="">
          <p:pic>
            <p:nvPicPr>
              <p:cNvPr id="106" name="Ink 105">
                <a:extLst>
                  <a:ext uri="{FF2B5EF4-FFF2-40B4-BE49-F238E27FC236}">
                    <a16:creationId xmlns:a16="http://schemas.microsoft.com/office/drawing/2014/main" id="{5815EAC1-8265-4682-8D74-BBA076ACDAB7}"/>
                  </a:ext>
                </a:extLst>
              </p:cNvPr>
              <p:cNvPicPr/>
              <p:nvPr/>
            </p:nvPicPr>
            <p:blipFill>
              <a:blip r:embed="rId7"/>
              <a:stretch>
                <a:fillRect/>
              </a:stretch>
            </p:blipFill>
            <p:spPr>
              <a:xfrm>
                <a:off x="2625667" y="1815408"/>
                <a:ext cx="24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 name="Ink 60">
                <a:extLst>
                  <a:ext uri="{FF2B5EF4-FFF2-40B4-BE49-F238E27FC236}">
                    <a16:creationId xmlns:a16="http://schemas.microsoft.com/office/drawing/2014/main" id="{245E82A4-892D-4EF1-B57A-5C22F5C96E20}"/>
                  </a:ext>
                </a:extLst>
              </p14:cNvPr>
              <p14:cNvContentPartPr/>
              <p14:nvPr/>
            </p14:nvContentPartPr>
            <p14:xfrm>
              <a:off x="6119496" y="4378608"/>
              <a:ext cx="33480" cy="101160"/>
            </p14:xfrm>
          </p:contentPart>
        </mc:Choice>
        <mc:Fallback xmlns="">
          <p:pic>
            <p:nvPicPr>
              <p:cNvPr id="61" name="Ink 60">
                <a:extLst>
                  <a:ext uri="{FF2B5EF4-FFF2-40B4-BE49-F238E27FC236}">
                    <a16:creationId xmlns:a16="http://schemas.microsoft.com/office/drawing/2014/main" id="{245E82A4-892D-4EF1-B57A-5C22F5C96E20}"/>
                  </a:ext>
                </a:extLst>
              </p:cNvPr>
              <p:cNvPicPr/>
              <p:nvPr/>
            </p:nvPicPr>
            <p:blipFill>
              <a:blip r:embed="rId9"/>
              <a:stretch>
                <a:fillRect/>
              </a:stretch>
            </p:blipFill>
            <p:spPr>
              <a:xfrm>
                <a:off x="6110496" y="4369968"/>
                <a:ext cx="51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8" name="Ink 177">
                <a:extLst>
                  <a:ext uri="{FF2B5EF4-FFF2-40B4-BE49-F238E27FC236}">
                    <a16:creationId xmlns:a16="http://schemas.microsoft.com/office/drawing/2014/main" id="{FAAF93C2-6A38-490A-9894-6105B9A29318}"/>
                  </a:ext>
                </a:extLst>
              </p14:cNvPr>
              <p14:cNvContentPartPr/>
              <p14:nvPr/>
            </p14:nvContentPartPr>
            <p14:xfrm>
              <a:off x="5052000" y="1042000"/>
              <a:ext cx="211680" cy="940680"/>
            </p14:xfrm>
          </p:contentPart>
        </mc:Choice>
        <mc:Fallback xmlns="">
          <p:pic>
            <p:nvPicPr>
              <p:cNvPr id="178" name="Ink 177">
                <a:extLst>
                  <a:ext uri="{FF2B5EF4-FFF2-40B4-BE49-F238E27FC236}">
                    <a16:creationId xmlns:a16="http://schemas.microsoft.com/office/drawing/2014/main" id="{FAAF93C2-6A38-490A-9894-6105B9A29318}"/>
                  </a:ext>
                </a:extLst>
              </p:cNvPr>
              <p:cNvPicPr/>
              <p:nvPr/>
            </p:nvPicPr>
            <p:blipFill>
              <a:blip r:embed="rId11"/>
              <a:stretch>
                <a:fillRect/>
              </a:stretch>
            </p:blipFill>
            <p:spPr>
              <a:xfrm>
                <a:off x="5043360" y="1033000"/>
                <a:ext cx="229320" cy="958320"/>
              </a:xfrm>
              <a:prstGeom prst="rect">
                <a:avLst/>
              </a:prstGeom>
            </p:spPr>
          </p:pic>
        </mc:Fallback>
      </mc:AlternateContent>
      <p:grpSp>
        <p:nvGrpSpPr>
          <p:cNvPr id="180" name="Group 179">
            <a:extLst>
              <a:ext uri="{FF2B5EF4-FFF2-40B4-BE49-F238E27FC236}">
                <a16:creationId xmlns:a16="http://schemas.microsoft.com/office/drawing/2014/main" id="{DA38E981-BFD5-45B8-AD2E-3984283E89B3}"/>
              </a:ext>
            </a:extLst>
          </p:cNvPr>
          <p:cNvGrpSpPr/>
          <p:nvPr/>
        </p:nvGrpSpPr>
        <p:grpSpPr>
          <a:xfrm>
            <a:off x="436440" y="229120"/>
            <a:ext cx="11735280" cy="6134400"/>
            <a:chOff x="436440" y="229120"/>
            <a:chExt cx="11735280" cy="6134400"/>
          </a:xfrm>
        </p:grpSpPr>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B8B9EFD4-308D-4DAA-84DA-7960352F9FAB}"/>
                    </a:ext>
                  </a:extLst>
                </p14:cNvPr>
                <p14:cNvContentPartPr/>
                <p14:nvPr/>
              </p14:nvContentPartPr>
              <p14:xfrm>
                <a:off x="2103960" y="229120"/>
                <a:ext cx="52920" cy="44280"/>
              </p14:xfrm>
            </p:contentPart>
          </mc:Choice>
          <mc:Fallback xmlns="">
            <p:pic>
              <p:nvPicPr>
                <p:cNvPr id="4" name="Ink 3">
                  <a:extLst>
                    <a:ext uri="{FF2B5EF4-FFF2-40B4-BE49-F238E27FC236}">
                      <a16:creationId xmlns:a16="http://schemas.microsoft.com/office/drawing/2014/main" id="{B8B9EFD4-308D-4DAA-84DA-7960352F9FAB}"/>
                    </a:ext>
                  </a:extLst>
                </p:cNvPr>
                <p:cNvPicPr/>
                <p:nvPr/>
              </p:nvPicPr>
              <p:blipFill>
                <a:blip r:embed="rId13"/>
                <a:stretch>
                  <a:fillRect/>
                </a:stretch>
              </p:blipFill>
              <p:spPr>
                <a:xfrm>
                  <a:off x="2095320" y="220480"/>
                  <a:ext cx="705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3217C31A-8C81-4CB1-9C2B-82E7ACDFCE40}"/>
                    </a:ext>
                  </a:extLst>
                </p14:cNvPr>
                <p14:cNvContentPartPr/>
                <p14:nvPr/>
              </p14:nvContentPartPr>
              <p14:xfrm>
                <a:off x="2342280" y="386240"/>
                <a:ext cx="6480" cy="46800"/>
              </p14:xfrm>
            </p:contentPart>
          </mc:Choice>
          <mc:Fallback xmlns="">
            <p:pic>
              <p:nvPicPr>
                <p:cNvPr id="5" name="Ink 4">
                  <a:extLst>
                    <a:ext uri="{FF2B5EF4-FFF2-40B4-BE49-F238E27FC236}">
                      <a16:creationId xmlns:a16="http://schemas.microsoft.com/office/drawing/2014/main" id="{3217C31A-8C81-4CB1-9C2B-82E7ACDFCE40}"/>
                    </a:ext>
                  </a:extLst>
                </p:cNvPr>
                <p:cNvPicPr/>
                <p:nvPr/>
              </p:nvPicPr>
              <p:blipFill>
                <a:blip r:embed="rId15"/>
                <a:stretch>
                  <a:fillRect/>
                </a:stretch>
              </p:blipFill>
              <p:spPr>
                <a:xfrm>
                  <a:off x="2333280" y="377600"/>
                  <a:ext cx="24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C16B260A-0E8A-479B-BA5E-76A020E19EFB}"/>
                    </a:ext>
                  </a:extLst>
                </p14:cNvPr>
                <p14:cNvContentPartPr/>
                <p14:nvPr/>
              </p14:nvContentPartPr>
              <p14:xfrm>
                <a:off x="638400" y="267640"/>
                <a:ext cx="977040" cy="860760"/>
              </p14:xfrm>
            </p:contentPart>
          </mc:Choice>
          <mc:Fallback xmlns="">
            <p:pic>
              <p:nvPicPr>
                <p:cNvPr id="6" name="Ink 5">
                  <a:extLst>
                    <a:ext uri="{FF2B5EF4-FFF2-40B4-BE49-F238E27FC236}">
                      <a16:creationId xmlns:a16="http://schemas.microsoft.com/office/drawing/2014/main" id="{C16B260A-0E8A-479B-BA5E-76A020E19EFB}"/>
                    </a:ext>
                  </a:extLst>
                </p:cNvPr>
                <p:cNvPicPr/>
                <p:nvPr/>
              </p:nvPicPr>
              <p:blipFill>
                <a:blip r:embed="rId17"/>
                <a:stretch>
                  <a:fillRect/>
                </a:stretch>
              </p:blipFill>
              <p:spPr>
                <a:xfrm>
                  <a:off x="629400" y="259000"/>
                  <a:ext cx="9946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9FB62605-C8A6-42D2-9C58-EED0D9FA2C63}"/>
                    </a:ext>
                  </a:extLst>
                </p14:cNvPr>
                <p14:cNvContentPartPr/>
                <p14:nvPr/>
              </p14:nvContentPartPr>
              <p14:xfrm>
                <a:off x="670440" y="711880"/>
                <a:ext cx="273960" cy="60480"/>
              </p14:xfrm>
            </p:contentPart>
          </mc:Choice>
          <mc:Fallback xmlns="">
            <p:pic>
              <p:nvPicPr>
                <p:cNvPr id="7" name="Ink 6">
                  <a:extLst>
                    <a:ext uri="{FF2B5EF4-FFF2-40B4-BE49-F238E27FC236}">
                      <a16:creationId xmlns:a16="http://schemas.microsoft.com/office/drawing/2014/main" id="{9FB62605-C8A6-42D2-9C58-EED0D9FA2C63}"/>
                    </a:ext>
                  </a:extLst>
                </p:cNvPr>
                <p:cNvPicPr/>
                <p:nvPr/>
              </p:nvPicPr>
              <p:blipFill>
                <a:blip r:embed="rId19"/>
                <a:stretch>
                  <a:fillRect/>
                </a:stretch>
              </p:blipFill>
              <p:spPr>
                <a:xfrm>
                  <a:off x="661800" y="703240"/>
                  <a:ext cx="2916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CC3520A2-7D5E-47BF-8FF0-941DFECB5316}"/>
                    </a:ext>
                  </a:extLst>
                </p14:cNvPr>
                <p14:cNvContentPartPr/>
                <p14:nvPr/>
              </p14:nvContentPartPr>
              <p14:xfrm>
                <a:off x="1367040" y="401200"/>
                <a:ext cx="205560" cy="618480"/>
              </p14:xfrm>
            </p:contentPart>
          </mc:Choice>
          <mc:Fallback xmlns="">
            <p:pic>
              <p:nvPicPr>
                <p:cNvPr id="9" name="Ink 8">
                  <a:extLst>
                    <a:ext uri="{FF2B5EF4-FFF2-40B4-BE49-F238E27FC236}">
                      <a16:creationId xmlns:a16="http://schemas.microsoft.com/office/drawing/2014/main" id="{CC3520A2-7D5E-47BF-8FF0-941DFECB5316}"/>
                    </a:ext>
                  </a:extLst>
                </p:cNvPr>
                <p:cNvPicPr/>
                <p:nvPr/>
              </p:nvPicPr>
              <p:blipFill>
                <a:blip r:embed="rId21"/>
                <a:stretch>
                  <a:fillRect/>
                </a:stretch>
              </p:blipFill>
              <p:spPr>
                <a:xfrm>
                  <a:off x="1358040" y="392200"/>
                  <a:ext cx="22320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Ink 9">
                  <a:extLst>
                    <a:ext uri="{FF2B5EF4-FFF2-40B4-BE49-F238E27FC236}">
                      <a16:creationId xmlns:a16="http://schemas.microsoft.com/office/drawing/2014/main" id="{CF4D5070-7210-44D5-9FBD-8F19AEA61FDB}"/>
                    </a:ext>
                  </a:extLst>
                </p14:cNvPr>
                <p14:cNvContentPartPr/>
                <p14:nvPr/>
              </p14:nvContentPartPr>
              <p14:xfrm>
                <a:off x="1208280" y="379240"/>
                <a:ext cx="772200" cy="614520"/>
              </p14:xfrm>
            </p:contentPart>
          </mc:Choice>
          <mc:Fallback xmlns="">
            <p:pic>
              <p:nvPicPr>
                <p:cNvPr id="10" name="Ink 9">
                  <a:extLst>
                    <a:ext uri="{FF2B5EF4-FFF2-40B4-BE49-F238E27FC236}">
                      <a16:creationId xmlns:a16="http://schemas.microsoft.com/office/drawing/2014/main" id="{CF4D5070-7210-44D5-9FBD-8F19AEA61FDB}"/>
                    </a:ext>
                  </a:extLst>
                </p:cNvPr>
                <p:cNvPicPr/>
                <p:nvPr/>
              </p:nvPicPr>
              <p:blipFill>
                <a:blip r:embed="rId23"/>
                <a:stretch>
                  <a:fillRect/>
                </a:stretch>
              </p:blipFill>
              <p:spPr>
                <a:xfrm>
                  <a:off x="1199280" y="370240"/>
                  <a:ext cx="7898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Ink 10">
                  <a:extLst>
                    <a:ext uri="{FF2B5EF4-FFF2-40B4-BE49-F238E27FC236}">
                      <a16:creationId xmlns:a16="http://schemas.microsoft.com/office/drawing/2014/main" id="{A811DD8A-DDBB-4FDE-BF84-DCF357DAA7A4}"/>
                    </a:ext>
                  </a:extLst>
                </p14:cNvPr>
                <p14:cNvContentPartPr/>
                <p14:nvPr/>
              </p14:nvContentPartPr>
              <p14:xfrm>
                <a:off x="2100720" y="272680"/>
                <a:ext cx="555840" cy="763560"/>
              </p14:xfrm>
            </p:contentPart>
          </mc:Choice>
          <mc:Fallback xmlns="">
            <p:pic>
              <p:nvPicPr>
                <p:cNvPr id="11" name="Ink 10">
                  <a:extLst>
                    <a:ext uri="{FF2B5EF4-FFF2-40B4-BE49-F238E27FC236}">
                      <a16:creationId xmlns:a16="http://schemas.microsoft.com/office/drawing/2014/main" id="{A811DD8A-DDBB-4FDE-BF84-DCF357DAA7A4}"/>
                    </a:ext>
                  </a:extLst>
                </p:cNvPr>
                <p:cNvPicPr/>
                <p:nvPr/>
              </p:nvPicPr>
              <p:blipFill>
                <a:blip r:embed="rId25"/>
                <a:stretch>
                  <a:fillRect/>
                </a:stretch>
              </p:blipFill>
              <p:spPr>
                <a:xfrm>
                  <a:off x="2091720" y="263680"/>
                  <a:ext cx="573480" cy="781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F5CDFC36-64F4-4E71-B53D-574E17F7951D}"/>
                    </a:ext>
                  </a:extLst>
                </p14:cNvPr>
                <p14:cNvContentPartPr/>
                <p14:nvPr/>
              </p14:nvContentPartPr>
              <p14:xfrm>
                <a:off x="436440" y="1089160"/>
                <a:ext cx="1724040" cy="310320"/>
              </p14:xfrm>
            </p:contentPart>
          </mc:Choice>
          <mc:Fallback xmlns="">
            <p:pic>
              <p:nvPicPr>
                <p:cNvPr id="13" name="Ink 12">
                  <a:extLst>
                    <a:ext uri="{FF2B5EF4-FFF2-40B4-BE49-F238E27FC236}">
                      <a16:creationId xmlns:a16="http://schemas.microsoft.com/office/drawing/2014/main" id="{F5CDFC36-64F4-4E71-B53D-574E17F7951D}"/>
                    </a:ext>
                  </a:extLst>
                </p:cNvPr>
                <p:cNvPicPr/>
                <p:nvPr/>
              </p:nvPicPr>
              <p:blipFill>
                <a:blip r:embed="rId27"/>
                <a:stretch>
                  <a:fillRect/>
                </a:stretch>
              </p:blipFill>
              <p:spPr>
                <a:xfrm>
                  <a:off x="427440" y="1080160"/>
                  <a:ext cx="17416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0" name="Ink 139">
                  <a:extLst>
                    <a:ext uri="{FF2B5EF4-FFF2-40B4-BE49-F238E27FC236}">
                      <a16:creationId xmlns:a16="http://schemas.microsoft.com/office/drawing/2014/main" id="{3D8C3917-FDE6-4CBA-BE2E-9EFFF55A3FBF}"/>
                    </a:ext>
                  </a:extLst>
                </p14:cNvPr>
                <p14:cNvContentPartPr/>
                <p14:nvPr/>
              </p14:nvContentPartPr>
              <p14:xfrm>
                <a:off x="2866440" y="836080"/>
                <a:ext cx="3911760" cy="3872520"/>
              </p14:xfrm>
            </p:contentPart>
          </mc:Choice>
          <mc:Fallback xmlns="">
            <p:pic>
              <p:nvPicPr>
                <p:cNvPr id="140" name="Ink 139">
                  <a:extLst>
                    <a:ext uri="{FF2B5EF4-FFF2-40B4-BE49-F238E27FC236}">
                      <a16:creationId xmlns:a16="http://schemas.microsoft.com/office/drawing/2014/main" id="{3D8C3917-FDE6-4CBA-BE2E-9EFFF55A3FBF}"/>
                    </a:ext>
                  </a:extLst>
                </p:cNvPr>
                <p:cNvPicPr/>
                <p:nvPr/>
              </p:nvPicPr>
              <p:blipFill>
                <a:blip r:embed="rId29"/>
                <a:stretch>
                  <a:fillRect/>
                </a:stretch>
              </p:blipFill>
              <p:spPr>
                <a:xfrm>
                  <a:off x="2857800" y="827080"/>
                  <a:ext cx="3929400" cy="3890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1" name="Ink 140">
                  <a:extLst>
                    <a:ext uri="{FF2B5EF4-FFF2-40B4-BE49-F238E27FC236}">
                      <a16:creationId xmlns:a16="http://schemas.microsoft.com/office/drawing/2014/main" id="{22388801-2D22-461C-9860-31F833EDF303}"/>
                    </a:ext>
                  </a:extLst>
                </p14:cNvPr>
                <p14:cNvContentPartPr/>
                <p14:nvPr/>
              </p14:nvContentPartPr>
              <p14:xfrm>
                <a:off x="7134240" y="979000"/>
                <a:ext cx="51840" cy="924840"/>
              </p14:xfrm>
            </p:contentPart>
          </mc:Choice>
          <mc:Fallback xmlns="">
            <p:pic>
              <p:nvPicPr>
                <p:cNvPr id="141" name="Ink 140">
                  <a:extLst>
                    <a:ext uri="{FF2B5EF4-FFF2-40B4-BE49-F238E27FC236}">
                      <a16:creationId xmlns:a16="http://schemas.microsoft.com/office/drawing/2014/main" id="{22388801-2D22-461C-9860-31F833EDF303}"/>
                    </a:ext>
                  </a:extLst>
                </p:cNvPr>
                <p:cNvPicPr/>
                <p:nvPr/>
              </p:nvPicPr>
              <p:blipFill>
                <a:blip r:embed="rId31"/>
                <a:stretch>
                  <a:fillRect/>
                </a:stretch>
              </p:blipFill>
              <p:spPr>
                <a:xfrm>
                  <a:off x="7125600" y="970000"/>
                  <a:ext cx="69480" cy="942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2" name="Ink 141">
                  <a:extLst>
                    <a:ext uri="{FF2B5EF4-FFF2-40B4-BE49-F238E27FC236}">
                      <a16:creationId xmlns:a16="http://schemas.microsoft.com/office/drawing/2014/main" id="{0C206B66-BD78-4603-9249-5444ACF9E5A8}"/>
                    </a:ext>
                  </a:extLst>
                </p14:cNvPr>
                <p14:cNvContentPartPr/>
                <p14:nvPr/>
              </p14:nvContentPartPr>
              <p14:xfrm>
                <a:off x="7123080" y="797200"/>
                <a:ext cx="596880" cy="957240"/>
              </p14:xfrm>
            </p:contentPart>
          </mc:Choice>
          <mc:Fallback xmlns="">
            <p:pic>
              <p:nvPicPr>
                <p:cNvPr id="142" name="Ink 141">
                  <a:extLst>
                    <a:ext uri="{FF2B5EF4-FFF2-40B4-BE49-F238E27FC236}">
                      <a16:creationId xmlns:a16="http://schemas.microsoft.com/office/drawing/2014/main" id="{0C206B66-BD78-4603-9249-5444ACF9E5A8}"/>
                    </a:ext>
                  </a:extLst>
                </p:cNvPr>
                <p:cNvPicPr/>
                <p:nvPr/>
              </p:nvPicPr>
              <p:blipFill>
                <a:blip r:embed="rId33"/>
                <a:stretch>
                  <a:fillRect/>
                </a:stretch>
              </p:blipFill>
              <p:spPr>
                <a:xfrm>
                  <a:off x="7114080" y="788560"/>
                  <a:ext cx="614520" cy="97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3" name="Ink 142">
                  <a:extLst>
                    <a:ext uri="{FF2B5EF4-FFF2-40B4-BE49-F238E27FC236}">
                      <a16:creationId xmlns:a16="http://schemas.microsoft.com/office/drawing/2014/main" id="{299A0359-07A2-4143-A3FB-29DE619784D8}"/>
                    </a:ext>
                  </a:extLst>
                </p14:cNvPr>
                <p14:cNvContentPartPr/>
                <p14:nvPr/>
              </p14:nvContentPartPr>
              <p14:xfrm>
                <a:off x="7837680" y="640240"/>
                <a:ext cx="1554840" cy="1003680"/>
              </p14:xfrm>
            </p:contentPart>
          </mc:Choice>
          <mc:Fallback xmlns="">
            <p:pic>
              <p:nvPicPr>
                <p:cNvPr id="143" name="Ink 142">
                  <a:extLst>
                    <a:ext uri="{FF2B5EF4-FFF2-40B4-BE49-F238E27FC236}">
                      <a16:creationId xmlns:a16="http://schemas.microsoft.com/office/drawing/2014/main" id="{299A0359-07A2-4143-A3FB-29DE619784D8}"/>
                    </a:ext>
                  </a:extLst>
                </p:cNvPr>
                <p:cNvPicPr/>
                <p:nvPr/>
              </p:nvPicPr>
              <p:blipFill>
                <a:blip r:embed="rId35"/>
                <a:stretch>
                  <a:fillRect/>
                </a:stretch>
              </p:blipFill>
              <p:spPr>
                <a:xfrm>
                  <a:off x="7828680" y="631240"/>
                  <a:ext cx="1572480" cy="102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3">
                  <a:extLst>
                    <a:ext uri="{FF2B5EF4-FFF2-40B4-BE49-F238E27FC236}">
                      <a16:creationId xmlns:a16="http://schemas.microsoft.com/office/drawing/2014/main" id="{815AFC8F-C9CC-4086-9858-E3E332BBCA5B}"/>
                    </a:ext>
                  </a:extLst>
                </p14:cNvPr>
                <p14:cNvContentPartPr/>
                <p14:nvPr/>
              </p14:nvContentPartPr>
              <p14:xfrm>
                <a:off x="9343560" y="946960"/>
                <a:ext cx="734040" cy="456480"/>
              </p14:xfrm>
            </p:contentPart>
          </mc:Choice>
          <mc:Fallback xmlns="">
            <p:pic>
              <p:nvPicPr>
                <p:cNvPr id="144" name="Ink 143">
                  <a:extLst>
                    <a:ext uri="{FF2B5EF4-FFF2-40B4-BE49-F238E27FC236}">
                      <a16:creationId xmlns:a16="http://schemas.microsoft.com/office/drawing/2014/main" id="{815AFC8F-C9CC-4086-9858-E3E332BBCA5B}"/>
                    </a:ext>
                  </a:extLst>
                </p:cNvPr>
                <p:cNvPicPr/>
                <p:nvPr/>
              </p:nvPicPr>
              <p:blipFill>
                <a:blip r:embed="rId37"/>
                <a:stretch>
                  <a:fillRect/>
                </a:stretch>
              </p:blipFill>
              <p:spPr>
                <a:xfrm>
                  <a:off x="9334560" y="938320"/>
                  <a:ext cx="7516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5" name="Ink 144">
                  <a:extLst>
                    <a:ext uri="{FF2B5EF4-FFF2-40B4-BE49-F238E27FC236}">
                      <a16:creationId xmlns:a16="http://schemas.microsoft.com/office/drawing/2014/main" id="{2527E267-41BB-49D6-88E7-9AF77665497E}"/>
                    </a:ext>
                  </a:extLst>
                </p14:cNvPr>
                <p14:cNvContentPartPr/>
                <p14:nvPr/>
              </p14:nvContentPartPr>
              <p14:xfrm>
                <a:off x="10191720" y="1073320"/>
                <a:ext cx="133560" cy="349560"/>
              </p14:xfrm>
            </p:contentPart>
          </mc:Choice>
          <mc:Fallback xmlns="">
            <p:pic>
              <p:nvPicPr>
                <p:cNvPr id="145" name="Ink 144">
                  <a:extLst>
                    <a:ext uri="{FF2B5EF4-FFF2-40B4-BE49-F238E27FC236}">
                      <a16:creationId xmlns:a16="http://schemas.microsoft.com/office/drawing/2014/main" id="{2527E267-41BB-49D6-88E7-9AF77665497E}"/>
                    </a:ext>
                  </a:extLst>
                </p:cNvPr>
                <p:cNvPicPr/>
                <p:nvPr/>
              </p:nvPicPr>
              <p:blipFill>
                <a:blip r:embed="rId39"/>
                <a:stretch>
                  <a:fillRect/>
                </a:stretch>
              </p:blipFill>
              <p:spPr>
                <a:xfrm>
                  <a:off x="10182720" y="1064320"/>
                  <a:ext cx="1512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6" name="Ink 145">
                  <a:extLst>
                    <a:ext uri="{FF2B5EF4-FFF2-40B4-BE49-F238E27FC236}">
                      <a16:creationId xmlns:a16="http://schemas.microsoft.com/office/drawing/2014/main" id="{B24BAF72-8BEF-4D37-B6A8-01C146D28FFC}"/>
                    </a:ext>
                  </a:extLst>
                </p14:cNvPr>
                <p14:cNvContentPartPr/>
                <p14:nvPr/>
              </p14:nvContentPartPr>
              <p14:xfrm>
                <a:off x="10562880" y="629080"/>
                <a:ext cx="138600" cy="17640"/>
              </p14:xfrm>
            </p:contentPart>
          </mc:Choice>
          <mc:Fallback xmlns="">
            <p:pic>
              <p:nvPicPr>
                <p:cNvPr id="146" name="Ink 145">
                  <a:extLst>
                    <a:ext uri="{FF2B5EF4-FFF2-40B4-BE49-F238E27FC236}">
                      <a16:creationId xmlns:a16="http://schemas.microsoft.com/office/drawing/2014/main" id="{B24BAF72-8BEF-4D37-B6A8-01C146D28FFC}"/>
                    </a:ext>
                  </a:extLst>
                </p:cNvPr>
                <p:cNvPicPr/>
                <p:nvPr/>
              </p:nvPicPr>
              <p:blipFill>
                <a:blip r:embed="rId41"/>
                <a:stretch>
                  <a:fillRect/>
                </a:stretch>
              </p:blipFill>
              <p:spPr>
                <a:xfrm>
                  <a:off x="10553880" y="620080"/>
                  <a:ext cx="156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7" name="Ink 146">
                  <a:extLst>
                    <a:ext uri="{FF2B5EF4-FFF2-40B4-BE49-F238E27FC236}">
                      <a16:creationId xmlns:a16="http://schemas.microsoft.com/office/drawing/2014/main" id="{0EF4AA20-1D93-40D0-B8D1-790C67BCE662}"/>
                    </a:ext>
                  </a:extLst>
                </p14:cNvPr>
                <p14:cNvContentPartPr/>
                <p14:nvPr/>
              </p14:nvContentPartPr>
              <p14:xfrm>
                <a:off x="10557840" y="545920"/>
                <a:ext cx="969120" cy="864720"/>
              </p14:xfrm>
            </p:contentPart>
          </mc:Choice>
          <mc:Fallback xmlns="">
            <p:pic>
              <p:nvPicPr>
                <p:cNvPr id="147" name="Ink 146">
                  <a:extLst>
                    <a:ext uri="{FF2B5EF4-FFF2-40B4-BE49-F238E27FC236}">
                      <a16:creationId xmlns:a16="http://schemas.microsoft.com/office/drawing/2014/main" id="{0EF4AA20-1D93-40D0-B8D1-790C67BCE662}"/>
                    </a:ext>
                  </a:extLst>
                </p:cNvPr>
                <p:cNvPicPr/>
                <p:nvPr/>
              </p:nvPicPr>
              <p:blipFill>
                <a:blip r:embed="rId43"/>
                <a:stretch>
                  <a:fillRect/>
                </a:stretch>
              </p:blipFill>
              <p:spPr>
                <a:xfrm>
                  <a:off x="10548840" y="537280"/>
                  <a:ext cx="986760" cy="88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8" name="Ink 147">
                  <a:extLst>
                    <a:ext uri="{FF2B5EF4-FFF2-40B4-BE49-F238E27FC236}">
                      <a16:creationId xmlns:a16="http://schemas.microsoft.com/office/drawing/2014/main" id="{BE5EC103-0B5C-4C13-A986-4B2291782EB3}"/>
                    </a:ext>
                  </a:extLst>
                </p14:cNvPr>
                <p14:cNvContentPartPr/>
                <p14:nvPr/>
              </p14:nvContentPartPr>
              <p14:xfrm>
                <a:off x="11089560" y="417040"/>
                <a:ext cx="545760" cy="1017000"/>
              </p14:xfrm>
            </p:contentPart>
          </mc:Choice>
          <mc:Fallback xmlns="">
            <p:pic>
              <p:nvPicPr>
                <p:cNvPr id="148" name="Ink 147">
                  <a:extLst>
                    <a:ext uri="{FF2B5EF4-FFF2-40B4-BE49-F238E27FC236}">
                      <a16:creationId xmlns:a16="http://schemas.microsoft.com/office/drawing/2014/main" id="{BE5EC103-0B5C-4C13-A986-4B2291782EB3}"/>
                    </a:ext>
                  </a:extLst>
                </p:cNvPr>
                <p:cNvPicPr/>
                <p:nvPr/>
              </p:nvPicPr>
              <p:blipFill>
                <a:blip r:embed="rId45"/>
                <a:stretch>
                  <a:fillRect/>
                </a:stretch>
              </p:blipFill>
              <p:spPr>
                <a:xfrm>
                  <a:off x="11080920" y="408400"/>
                  <a:ext cx="56340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9" name="Ink 148">
                  <a:extLst>
                    <a:ext uri="{FF2B5EF4-FFF2-40B4-BE49-F238E27FC236}">
                      <a16:creationId xmlns:a16="http://schemas.microsoft.com/office/drawing/2014/main" id="{36780765-44C3-4AF0-ADC1-3FDB1B3387DA}"/>
                    </a:ext>
                  </a:extLst>
                </p14:cNvPr>
                <p14:cNvContentPartPr/>
                <p14:nvPr/>
              </p14:nvContentPartPr>
              <p14:xfrm>
                <a:off x="11474040" y="620800"/>
                <a:ext cx="505080" cy="870120"/>
              </p14:xfrm>
            </p:contentPart>
          </mc:Choice>
          <mc:Fallback xmlns="">
            <p:pic>
              <p:nvPicPr>
                <p:cNvPr id="149" name="Ink 148">
                  <a:extLst>
                    <a:ext uri="{FF2B5EF4-FFF2-40B4-BE49-F238E27FC236}">
                      <a16:creationId xmlns:a16="http://schemas.microsoft.com/office/drawing/2014/main" id="{36780765-44C3-4AF0-ADC1-3FDB1B3387DA}"/>
                    </a:ext>
                  </a:extLst>
                </p:cNvPr>
                <p:cNvPicPr/>
                <p:nvPr/>
              </p:nvPicPr>
              <p:blipFill>
                <a:blip r:embed="rId47"/>
                <a:stretch>
                  <a:fillRect/>
                </a:stretch>
              </p:blipFill>
              <p:spPr>
                <a:xfrm>
                  <a:off x="11465400" y="611800"/>
                  <a:ext cx="52272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1" name="Ink 150">
                  <a:extLst>
                    <a:ext uri="{FF2B5EF4-FFF2-40B4-BE49-F238E27FC236}">
                      <a16:creationId xmlns:a16="http://schemas.microsoft.com/office/drawing/2014/main" id="{B0668118-723D-4344-8573-C0A4380E97A5}"/>
                    </a:ext>
                  </a:extLst>
                </p14:cNvPr>
                <p14:cNvContentPartPr/>
                <p14:nvPr/>
              </p14:nvContentPartPr>
              <p14:xfrm>
                <a:off x="3868320" y="770200"/>
                <a:ext cx="1216440" cy="1358280"/>
              </p14:xfrm>
            </p:contentPart>
          </mc:Choice>
          <mc:Fallback xmlns="">
            <p:pic>
              <p:nvPicPr>
                <p:cNvPr id="151" name="Ink 150">
                  <a:extLst>
                    <a:ext uri="{FF2B5EF4-FFF2-40B4-BE49-F238E27FC236}">
                      <a16:creationId xmlns:a16="http://schemas.microsoft.com/office/drawing/2014/main" id="{B0668118-723D-4344-8573-C0A4380E97A5}"/>
                    </a:ext>
                  </a:extLst>
                </p:cNvPr>
                <p:cNvPicPr/>
                <p:nvPr/>
              </p:nvPicPr>
              <p:blipFill>
                <a:blip r:embed="rId49"/>
                <a:stretch>
                  <a:fillRect/>
                </a:stretch>
              </p:blipFill>
              <p:spPr>
                <a:xfrm>
                  <a:off x="3859320" y="761560"/>
                  <a:ext cx="1234080" cy="137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2" name="Ink 151">
                  <a:extLst>
                    <a:ext uri="{FF2B5EF4-FFF2-40B4-BE49-F238E27FC236}">
                      <a16:creationId xmlns:a16="http://schemas.microsoft.com/office/drawing/2014/main" id="{F77605A4-AC5B-4A40-B569-D0A5BCFC991C}"/>
                    </a:ext>
                  </a:extLst>
                </p14:cNvPr>
                <p14:cNvContentPartPr/>
                <p14:nvPr/>
              </p14:nvContentPartPr>
              <p14:xfrm>
                <a:off x="6373200" y="2178160"/>
                <a:ext cx="3263040" cy="1188000"/>
              </p14:xfrm>
            </p:contentPart>
          </mc:Choice>
          <mc:Fallback xmlns="">
            <p:pic>
              <p:nvPicPr>
                <p:cNvPr id="152" name="Ink 151">
                  <a:extLst>
                    <a:ext uri="{FF2B5EF4-FFF2-40B4-BE49-F238E27FC236}">
                      <a16:creationId xmlns:a16="http://schemas.microsoft.com/office/drawing/2014/main" id="{F77605A4-AC5B-4A40-B569-D0A5BCFC991C}"/>
                    </a:ext>
                  </a:extLst>
                </p:cNvPr>
                <p:cNvPicPr/>
                <p:nvPr/>
              </p:nvPicPr>
              <p:blipFill>
                <a:blip r:embed="rId51"/>
                <a:stretch>
                  <a:fillRect/>
                </a:stretch>
              </p:blipFill>
              <p:spPr>
                <a:xfrm>
                  <a:off x="6364560" y="2169160"/>
                  <a:ext cx="3280680" cy="1205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3" name="Ink 152">
                  <a:extLst>
                    <a:ext uri="{FF2B5EF4-FFF2-40B4-BE49-F238E27FC236}">
                      <a16:creationId xmlns:a16="http://schemas.microsoft.com/office/drawing/2014/main" id="{057E93B2-D9CC-4D63-9CDC-65AE98A75898}"/>
                    </a:ext>
                  </a:extLst>
                </p14:cNvPr>
                <p14:cNvContentPartPr/>
                <p14:nvPr/>
              </p14:nvContentPartPr>
              <p14:xfrm>
                <a:off x="6583440" y="2974480"/>
                <a:ext cx="882000" cy="480960"/>
              </p14:xfrm>
            </p:contentPart>
          </mc:Choice>
          <mc:Fallback xmlns="">
            <p:pic>
              <p:nvPicPr>
                <p:cNvPr id="153" name="Ink 152">
                  <a:extLst>
                    <a:ext uri="{FF2B5EF4-FFF2-40B4-BE49-F238E27FC236}">
                      <a16:creationId xmlns:a16="http://schemas.microsoft.com/office/drawing/2014/main" id="{057E93B2-D9CC-4D63-9CDC-65AE98A75898}"/>
                    </a:ext>
                  </a:extLst>
                </p:cNvPr>
                <p:cNvPicPr/>
                <p:nvPr/>
              </p:nvPicPr>
              <p:blipFill>
                <a:blip r:embed="rId53"/>
                <a:stretch>
                  <a:fillRect/>
                </a:stretch>
              </p:blipFill>
              <p:spPr>
                <a:xfrm>
                  <a:off x="6574440" y="2965840"/>
                  <a:ext cx="8996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4" name="Ink 153">
                  <a:extLst>
                    <a:ext uri="{FF2B5EF4-FFF2-40B4-BE49-F238E27FC236}">
                      <a16:creationId xmlns:a16="http://schemas.microsoft.com/office/drawing/2014/main" id="{E8763C97-19E2-4999-A4BC-5939D2F45AED}"/>
                    </a:ext>
                  </a:extLst>
                </p14:cNvPr>
                <p14:cNvContentPartPr/>
                <p14:nvPr/>
              </p14:nvContentPartPr>
              <p14:xfrm>
                <a:off x="8346720" y="2944240"/>
                <a:ext cx="491760" cy="1280160"/>
              </p14:xfrm>
            </p:contentPart>
          </mc:Choice>
          <mc:Fallback xmlns="">
            <p:pic>
              <p:nvPicPr>
                <p:cNvPr id="154" name="Ink 153">
                  <a:extLst>
                    <a:ext uri="{FF2B5EF4-FFF2-40B4-BE49-F238E27FC236}">
                      <a16:creationId xmlns:a16="http://schemas.microsoft.com/office/drawing/2014/main" id="{E8763C97-19E2-4999-A4BC-5939D2F45AED}"/>
                    </a:ext>
                  </a:extLst>
                </p:cNvPr>
                <p:cNvPicPr/>
                <p:nvPr/>
              </p:nvPicPr>
              <p:blipFill>
                <a:blip r:embed="rId55"/>
                <a:stretch>
                  <a:fillRect/>
                </a:stretch>
              </p:blipFill>
              <p:spPr>
                <a:xfrm>
                  <a:off x="8337720" y="2935240"/>
                  <a:ext cx="50940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5" name="Ink 154">
                  <a:extLst>
                    <a:ext uri="{FF2B5EF4-FFF2-40B4-BE49-F238E27FC236}">
                      <a16:creationId xmlns:a16="http://schemas.microsoft.com/office/drawing/2014/main" id="{77A2E27D-C5E9-4BF7-8B26-DE0C3E49EAD8}"/>
                    </a:ext>
                  </a:extLst>
                </p14:cNvPr>
                <p14:cNvContentPartPr/>
                <p14:nvPr/>
              </p14:nvContentPartPr>
              <p14:xfrm>
                <a:off x="8972400" y="2605120"/>
                <a:ext cx="472680" cy="957600"/>
              </p14:xfrm>
            </p:contentPart>
          </mc:Choice>
          <mc:Fallback xmlns="">
            <p:pic>
              <p:nvPicPr>
                <p:cNvPr id="155" name="Ink 154">
                  <a:extLst>
                    <a:ext uri="{FF2B5EF4-FFF2-40B4-BE49-F238E27FC236}">
                      <a16:creationId xmlns:a16="http://schemas.microsoft.com/office/drawing/2014/main" id="{77A2E27D-C5E9-4BF7-8B26-DE0C3E49EAD8}"/>
                    </a:ext>
                  </a:extLst>
                </p:cNvPr>
                <p:cNvPicPr/>
                <p:nvPr/>
              </p:nvPicPr>
              <p:blipFill>
                <a:blip r:embed="rId57"/>
                <a:stretch>
                  <a:fillRect/>
                </a:stretch>
              </p:blipFill>
              <p:spPr>
                <a:xfrm>
                  <a:off x="8963400" y="2596120"/>
                  <a:ext cx="490320" cy="975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6" name="Ink 155">
                  <a:extLst>
                    <a:ext uri="{FF2B5EF4-FFF2-40B4-BE49-F238E27FC236}">
                      <a16:creationId xmlns:a16="http://schemas.microsoft.com/office/drawing/2014/main" id="{3298BB3F-3589-437A-BD3A-3A95CB431480}"/>
                    </a:ext>
                  </a:extLst>
                </p14:cNvPr>
                <p14:cNvContentPartPr/>
                <p14:nvPr/>
              </p14:nvContentPartPr>
              <p14:xfrm>
                <a:off x="9330600" y="2795200"/>
                <a:ext cx="609840" cy="1316160"/>
              </p14:xfrm>
            </p:contentPart>
          </mc:Choice>
          <mc:Fallback xmlns="">
            <p:pic>
              <p:nvPicPr>
                <p:cNvPr id="156" name="Ink 155">
                  <a:extLst>
                    <a:ext uri="{FF2B5EF4-FFF2-40B4-BE49-F238E27FC236}">
                      <a16:creationId xmlns:a16="http://schemas.microsoft.com/office/drawing/2014/main" id="{3298BB3F-3589-437A-BD3A-3A95CB431480}"/>
                    </a:ext>
                  </a:extLst>
                </p:cNvPr>
                <p:cNvPicPr/>
                <p:nvPr/>
              </p:nvPicPr>
              <p:blipFill>
                <a:blip r:embed="rId59"/>
                <a:stretch>
                  <a:fillRect/>
                </a:stretch>
              </p:blipFill>
              <p:spPr>
                <a:xfrm>
                  <a:off x="9321600" y="2786200"/>
                  <a:ext cx="627480" cy="133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7" name="Ink 156">
                  <a:extLst>
                    <a:ext uri="{FF2B5EF4-FFF2-40B4-BE49-F238E27FC236}">
                      <a16:creationId xmlns:a16="http://schemas.microsoft.com/office/drawing/2014/main" id="{DF64012B-E33E-4438-BBA4-8E70E1E4E818}"/>
                    </a:ext>
                  </a:extLst>
                </p14:cNvPr>
                <p14:cNvContentPartPr/>
                <p14:nvPr/>
              </p14:nvContentPartPr>
              <p14:xfrm>
                <a:off x="9996240" y="2732560"/>
                <a:ext cx="451800" cy="650880"/>
              </p14:xfrm>
            </p:contentPart>
          </mc:Choice>
          <mc:Fallback xmlns="">
            <p:pic>
              <p:nvPicPr>
                <p:cNvPr id="157" name="Ink 156">
                  <a:extLst>
                    <a:ext uri="{FF2B5EF4-FFF2-40B4-BE49-F238E27FC236}">
                      <a16:creationId xmlns:a16="http://schemas.microsoft.com/office/drawing/2014/main" id="{DF64012B-E33E-4438-BBA4-8E70E1E4E818}"/>
                    </a:ext>
                  </a:extLst>
                </p:cNvPr>
                <p:cNvPicPr/>
                <p:nvPr/>
              </p:nvPicPr>
              <p:blipFill>
                <a:blip r:embed="rId61"/>
                <a:stretch>
                  <a:fillRect/>
                </a:stretch>
              </p:blipFill>
              <p:spPr>
                <a:xfrm>
                  <a:off x="9987240" y="2723560"/>
                  <a:ext cx="46944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8" name="Ink 157">
                  <a:extLst>
                    <a:ext uri="{FF2B5EF4-FFF2-40B4-BE49-F238E27FC236}">
                      <a16:creationId xmlns:a16="http://schemas.microsoft.com/office/drawing/2014/main" id="{AFD7E033-AD27-457B-AD52-316572E35C55}"/>
                    </a:ext>
                  </a:extLst>
                </p14:cNvPr>
                <p14:cNvContentPartPr/>
                <p14:nvPr/>
              </p14:nvContentPartPr>
              <p14:xfrm>
                <a:off x="10452360" y="2957560"/>
                <a:ext cx="101520" cy="509040"/>
              </p14:xfrm>
            </p:contentPart>
          </mc:Choice>
          <mc:Fallback xmlns="">
            <p:pic>
              <p:nvPicPr>
                <p:cNvPr id="158" name="Ink 157">
                  <a:extLst>
                    <a:ext uri="{FF2B5EF4-FFF2-40B4-BE49-F238E27FC236}">
                      <a16:creationId xmlns:a16="http://schemas.microsoft.com/office/drawing/2014/main" id="{AFD7E033-AD27-457B-AD52-316572E35C55}"/>
                    </a:ext>
                  </a:extLst>
                </p:cNvPr>
                <p:cNvPicPr/>
                <p:nvPr/>
              </p:nvPicPr>
              <p:blipFill>
                <a:blip r:embed="rId63"/>
                <a:stretch>
                  <a:fillRect/>
                </a:stretch>
              </p:blipFill>
              <p:spPr>
                <a:xfrm>
                  <a:off x="10443720" y="2948920"/>
                  <a:ext cx="11916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58">
                  <a:extLst>
                    <a:ext uri="{FF2B5EF4-FFF2-40B4-BE49-F238E27FC236}">
                      <a16:creationId xmlns:a16="http://schemas.microsoft.com/office/drawing/2014/main" id="{6B74C1CF-73BB-45BE-AA8E-86681E73730B}"/>
                    </a:ext>
                  </a:extLst>
                </p14:cNvPr>
                <p14:cNvContentPartPr/>
                <p14:nvPr/>
              </p14:nvContentPartPr>
              <p14:xfrm>
                <a:off x="10701840" y="2629600"/>
                <a:ext cx="488520" cy="926640"/>
              </p14:xfrm>
            </p:contentPart>
          </mc:Choice>
          <mc:Fallback xmlns="">
            <p:pic>
              <p:nvPicPr>
                <p:cNvPr id="159" name="Ink 158">
                  <a:extLst>
                    <a:ext uri="{FF2B5EF4-FFF2-40B4-BE49-F238E27FC236}">
                      <a16:creationId xmlns:a16="http://schemas.microsoft.com/office/drawing/2014/main" id="{6B74C1CF-73BB-45BE-AA8E-86681E73730B}"/>
                    </a:ext>
                  </a:extLst>
                </p:cNvPr>
                <p:cNvPicPr/>
                <p:nvPr/>
              </p:nvPicPr>
              <p:blipFill>
                <a:blip r:embed="rId65"/>
                <a:stretch>
                  <a:fillRect/>
                </a:stretch>
              </p:blipFill>
              <p:spPr>
                <a:xfrm>
                  <a:off x="10693200" y="2620600"/>
                  <a:ext cx="50616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a16="http://schemas.microsoft.com/office/drawing/2014/main" id="{E11F9238-A633-41F3-80E6-7E5D7FC0E122}"/>
                    </a:ext>
                  </a:extLst>
                </p14:cNvPr>
                <p14:cNvContentPartPr/>
                <p14:nvPr/>
              </p14:nvContentPartPr>
              <p14:xfrm>
                <a:off x="10927920" y="2219560"/>
                <a:ext cx="1243800" cy="1321200"/>
              </p14:xfrm>
            </p:contentPart>
          </mc:Choice>
          <mc:Fallback xmlns="">
            <p:pic>
              <p:nvPicPr>
                <p:cNvPr id="160" name="Ink 159">
                  <a:extLst>
                    <a:ext uri="{FF2B5EF4-FFF2-40B4-BE49-F238E27FC236}">
                      <a16:creationId xmlns:a16="http://schemas.microsoft.com/office/drawing/2014/main" id="{E11F9238-A633-41F3-80E6-7E5D7FC0E122}"/>
                    </a:ext>
                  </a:extLst>
                </p:cNvPr>
                <p:cNvPicPr/>
                <p:nvPr/>
              </p:nvPicPr>
              <p:blipFill>
                <a:blip r:embed="rId67"/>
                <a:stretch>
                  <a:fillRect/>
                </a:stretch>
              </p:blipFill>
              <p:spPr>
                <a:xfrm>
                  <a:off x="10919280" y="2210920"/>
                  <a:ext cx="1261440" cy="1338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1" name="Ink 160">
                  <a:extLst>
                    <a:ext uri="{FF2B5EF4-FFF2-40B4-BE49-F238E27FC236}">
                      <a16:creationId xmlns:a16="http://schemas.microsoft.com/office/drawing/2014/main" id="{D6C4D735-A453-4E6D-833F-AEF91B705B39}"/>
                    </a:ext>
                  </a:extLst>
                </p14:cNvPr>
                <p14:cNvContentPartPr/>
                <p14:nvPr/>
              </p14:nvContentPartPr>
              <p14:xfrm>
                <a:off x="8696640" y="4519960"/>
                <a:ext cx="582480" cy="920160"/>
              </p14:xfrm>
            </p:contentPart>
          </mc:Choice>
          <mc:Fallback xmlns="">
            <p:pic>
              <p:nvPicPr>
                <p:cNvPr id="161" name="Ink 160">
                  <a:extLst>
                    <a:ext uri="{FF2B5EF4-FFF2-40B4-BE49-F238E27FC236}">
                      <a16:creationId xmlns:a16="http://schemas.microsoft.com/office/drawing/2014/main" id="{D6C4D735-A453-4E6D-833F-AEF91B705B39}"/>
                    </a:ext>
                  </a:extLst>
                </p:cNvPr>
                <p:cNvPicPr/>
                <p:nvPr/>
              </p:nvPicPr>
              <p:blipFill>
                <a:blip r:embed="rId69"/>
                <a:stretch>
                  <a:fillRect/>
                </a:stretch>
              </p:blipFill>
              <p:spPr>
                <a:xfrm>
                  <a:off x="8688000" y="4510960"/>
                  <a:ext cx="600120" cy="937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2" name="Ink 161">
                  <a:extLst>
                    <a:ext uri="{FF2B5EF4-FFF2-40B4-BE49-F238E27FC236}">
                      <a16:creationId xmlns:a16="http://schemas.microsoft.com/office/drawing/2014/main" id="{20A10FF3-7048-47D0-BE21-ACCA957370F6}"/>
                    </a:ext>
                  </a:extLst>
                </p14:cNvPr>
                <p14:cNvContentPartPr/>
                <p14:nvPr/>
              </p14:nvContentPartPr>
              <p14:xfrm>
                <a:off x="9645240" y="3632200"/>
                <a:ext cx="478440" cy="1848960"/>
              </p14:xfrm>
            </p:contentPart>
          </mc:Choice>
          <mc:Fallback xmlns="">
            <p:pic>
              <p:nvPicPr>
                <p:cNvPr id="162" name="Ink 161">
                  <a:extLst>
                    <a:ext uri="{FF2B5EF4-FFF2-40B4-BE49-F238E27FC236}">
                      <a16:creationId xmlns:a16="http://schemas.microsoft.com/office/drawing/2014/main" id="{20A10FF3-7048-47D0-BE21-ACCA957370F6}"/>
                    </a:ext>
                  </a:extLst>
                </p:cNvPr>
                <p:cNvPicPr/>
                <p:nvPr/>
              </p:nvPicPr>
              <p:blipFill>
                <a:blip r:embed="rId71"/>
                <a:stretch>
                  <a:fillRect/>
                </a:stretch>
              </p:blipFill>
              <p:spPr>
                <a:xfrm>
                  <a:off x="9636240" y="3623200"/>
                  <a:ext cx="496080" cy="1866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3" name="Ink 162">
                  <a:extLst>
                    <a:ext uri="{FF2B5EF4-FFF2-40B4-BE49-F238E27FC236}">
                      <a16:creationId xmlns:a16="http://schemas.microsoft.com/office/drawing/2014/main" id="{C6731DEE-E0FB-42A5-A59D-2956B583CE1C}"/>
                    </a:ext>
                  </a:extLst>
                </p14:cNvPr>
                <p14:cNvContentPartPr/>
                <p14:nvPr/>
              </p14:nvContentPartPr>
              <p14:xfrm>
                <a:off x="10180200" y="4670080"/>
                <a:ext cx="339120" cy="579600"/>
              </p14:xfrm>
            </p:contentPart>
          </mc:Choice>
          <mc:Fallback xmlns="">
            <p:pic>
              <p:nvPicPr>
                <p:cNvPr id="163" name="Ink 162">
                  <a:extLst>
                    <a:ext uri="{FF2B5EF4-FFF2-40B4-BE49-F238E27FC236}">
                      <a16:creationId xmlns:a16="http://schemas.microsoft.com/office/drawing/2014/main" id="{C6731DEE-E0FB-42A5-A59D-2956B583CE1C}"/>
                    </a:ext>
                  </a:extLst>
                </p:cNvPr>
                <p:cNvPicPr/>
                <p:nvPr/>
              </p:nvPicPr>
              <p:blipFill>
                <a:blip r:embed="rId73"/>
                <a:stretch>
                  <a:fillRect/>
                </a:stretch>
              </p:blipFill>
              <p:spPr>
                <a:xfrm>
                  <a:off x="10171200" y="4661080"/>
                  <a:ext cx="35676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4" name="Ink 163">
                  <a:extLst>
                    <a:ext uri="{FF2B5EF4-FFF2-40B4-BE49-F238E27FC236}">
                      <a16:creationId xmlns:a16="http://schemas.microsoft.com/office/drawing/2014/main" id="{35C3F07C-0770-4167-A7BD-AA116CE4E5FE}"/>
                    </a:ext>
                  </a:extLst>
                </p14:cNvPr>
                <p14:cNvContentPartPr/>
                <p14:nvPr/>
              </p14:nvContentPartPr>
              <p14:xfrm>
                <a:off x="10681320" y="4592320"/>
                <a:ext cx="285120" cy="777960"/>
              </p14:xfrm>
            </p:contentPart>
          </mc:Choice>
          <mc:Fallback xmlns="">
            <p:pic>
              <p:nvPicPr>
                <p:cNvPr id="164" name="Ink 163">
                  <a:extLst>
                    <a:ext uri="{FF2B5EF4-FFF2-40B4-BE49-F238E27FC236}">
                      <a16:creationId xmlns:a16="http://schemas.microsoft.com/office/drawing/2014/main" id="{35C3F07C-0770-4167-A7BD-AA116CE4E5FE}"/>
                    </a:ext>
                  </a:extLst>
                </p:cNvPr>
                <p:cNvPicPr/>
                <p:nvPr/>
              </p:nvPicPr>
              <p:blipFill>
                <a:blip r:embed="rId75"/>
                <a:stretch>
                  <a:fillRect/>
                </a:stretch>
              </p:blipFill>
              <p:spPr>
                <a:xfrm>
                  <a:off x="10672320" y="4583680"/>
                  <a:ext cx="30276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5" name="Ink 164">
                  <a:extLst>
                    <a:ext uri="{FF2B5EF4-FFF2-40B4-BE49-F238E27FC236}">
                      <a16:creationId xmlns:a16="http://schemas.microsoft.com/office/drawing/2014/main" id="{5E703431-6842-4FFC-909F-64CF06DA65EB}"/>
                    </a:ext>
                  </a:extLst>
                </p14:cNvPr>
                <p14:cNvContentPartPr/>
                <p14:nvPr/>
              </p14:nvContentPartPr>
              <p14:xfrm>
                <a:off x="11048520" y="4775560"/>
                <a:ext cx="194400" cy="739800"/>
              </p14:xfrm>
            </p:contentPart>
          </mc:Choice>
          <mc:Fallback xmlns="">
            <p:pic>
              <p:nvPicPr>
                <p:cNvPr id="165" name="Ink 164">
                  <a:extLst>
                    <a:ext uri="{FF2B5EF4-FFF2-40B4-BE49-F238E27FC236}">
                      <a16:creationId xmlns:a16="http://schemas.microsoft.com/office/drawing/2014/main" id="{5E703431-6842-4FFC-909F-64CF06DA65EB}"/>
                    </a:ext>
                  </a:extLst>
                </p:cNvPr>
                <p:cNvPicPr/>
                <p:nvPr/>
              </p:nvPicPr>
              <p:blipFill>
                <a:blip r:embed="rId77"/>
                <a:stretch>
                  <a:fillRect/>
                </a:stretch>
              </p:blipFill>
              <p:spPr>
                <a:xfrm>
                  <a:off x="11039520" y="4766920"/>
                  <a:ext cx="212040" cy="757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6" name="Ink 165">
                  <a:extLst>
                    <a:ext uri="{FF2B5EF4-FFF2-40B4-BE49-F238E27FC236}">
                      <a16:creationId xmlns:a16="http://schemas.microsoft.com/office/drawing/2014/main" id="{C1DABD85-CA9E-44F9-8879-1AF74EB27D0E}"/>
                    </a:ext>
                  </a:extLst>
                </p14:cNvPr>
                <p14:cNvContentPartPr/>
                <p14:nvPr/>
              </p14:nvContentPartPr>
              <p14:xfrm>
                <a:off x="11304480" y="4129360"/>
                <a:ext cx="673920" cy="2234160"/>
              </p14:xfrm>
            </p:contentPart>
          </mc:Choice>
          <mc:Fallback xmlns="">
            <p:pic>
              <p:nvPicPr>
                <p:cNvPr id="166" name="Ink 165">
                  <a:extLst>
                    <a:ext uri="{FF2B5EF4-FFF2-40B4-BE49-F238E27FC236}">
                      <a16:creationId xmlns:a16="http://schemas.microsoft.com/office/drawing/2014/main" id="{C1DABD85-CA9E-44F9-8879-1AF74EB27D0E}"/>
                    </a:ext>
                  </a:extLst>
                </p:cNvPr>
                <p:cNvPicPr/>
                <p:nvPr/>
              </p:nvPicPr>
              <p:blipFill>
                <a:blip r:embed="rId79"/>
                <a:stretch>
                  <a:fillRect/>
                </a:stretch>
              </p:blipFill>
              <p:spPr>
                <a:xfrm>
                  <a:off x="11295840" y="4120720"/>
                  <a:ext cx="691560" cy="225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8" name="Ink 167">
                  <a:extLst>
                    <a:ext uri="{FF2B5EF4-FFF2-40B4-BE49-F238E27FC236}">
                      <a16:creationId xmlns:a16="http://schemas.microsoft.com/office/drawing/2014/main" id="{EB149719-1C59-4C67-B9FA-75742565765D}"/>
                    </a:ext>
                  </a:extLst>
                </p14:cNvPr>
                <p14:cNvContentPartPr/>
                <p14:nvPr/>
              </p14:nvContentPartPr>
              <p14:xfrm>
                <a:off x="4073880" y="1128400"/>
                <a:ext cx="446040" cy="393120"/>
              </p14:xfrm>
            </p:contentPart>
          </mc:Choice>
          <mc:Fallback xmlns="">
            <p:pic>
              <p:nvPicPr>
                <p:cNvPr id="168" name="Ink 167">
                  <a:extLst>
                    <a:ext uri="{FF2B5EF4-FFF2-40B4-BE49-F238E27FC236}">
                      <a16:creationId xmlns:a16="http://schemas.microsoft.com/office/drawing/2014/main" id="{EB149719-1C59-4C67-B9FA-75742565765D}"/>
                    </a:ext>
                  </a:extLst>
                </p:cNvPr>
                <p:cNvPicPr/>
                <p:nvPr/>
              </p:nvPicPr>
              <p:blipFill>
                <a:blip r:embed="rId81"/>
                <a:stretch>
                  <a:fillRect/>
                </a:stretch>
              </p:blipFill>
              <p:spPr>
                <a:xfrm>
                  <a:off x="4064880" y="1119760"/>
                  <a:ext cx="463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9" name="Ink 168">
                  <a:extLst>
                    <a:ext uri="{FF2B5EF4-FFF2-40B4-BE49-F238E27FC236}">
                      <a16:creationId xmlns:a16="http://schemas.microsoft.com/office/drawing/2014/main" id="{1ED6D0A4-64E3-4C11-A5B3-861C9F28DD0F}"/>
                    </a:ext>
                  </a:extLst>
                </p14:cNvPr>
                <p14:cNvContentPartPr/>
                <p14:nvPr/>
              </p14:nvContentPartPr>
              <p14:xfrm>
                <a:off x="4548000" y="1141720"/>
                <a:ext cx="204480" cy="394200"/>
              </p14:xfrm>
            </p:contentPart>
          </mc:Choice>
          <mc:Fallback xmlns="">
            <p:pic>
              <p:nvPicPr>
                <p:cNvPr id="169" name="Ink 168">
                  <a:extLst>
                    <a:ext uri="{FF2B5EF4-FFF2-40B4-BE49-F238E27FC236}">
                      <a16:creationId xmlns:a16="http://schemas.microsoft.com/office/drawing/2014/main" id="{1ED6D0A4-64E3-4C11-A5B3-861C9F28DD0F}"/>
                    </a:ext>
                  </a:extLst>
                </p:cNvPr>
                <p:cNvPicPr/>
                <p:nvPr/>
              </p:nvPicPr>
              <p:blipFill>
                <a:blip r:embed="rId83"/>
                <a:stretch>
                  <a:fillRect/>
                </a:stretch>
              </p:blipFill>
              <p:spPr>
                <a:xfrm>
                  <a:off x="4539360" y="1132720"/>
                  <a:ext cx="2221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1" name="Ink 170">
                  <a:extLst>
                    <a:ext uri="{FF2B5EF4-FFF2-40B4-BE49-F238E27FC236}">
                      <a16:creationId xmlns:a16="http://schemas.microsoft.com/office/drawing/2014/main" id="{79438EAA-4AC8-49BD-975A-20CE28B4C245}"/>
                    </a:ext>
                  </a:extLst>
                </p14:cNvPr>
                <p14:cNvContentPartPr/>
                <p14:nvPr/>
              </p14:nvContentPartPr>
              <p14:xfrm>
                <a:off x="3886680" y="842920"/>
                <a:ext cx="67680" cy="831600"/>
              </p14:xfrm>
            </p:contentPart>
          </mc:Choice>
          <mc:Fallback xmlns="">
            <p:pic>
              <p:nvPicPr>
                <p:cNvPr id="171" name="Ink 170">
                  <a:extLst>
                    <a:ext uri="{FF2B5EF4-FFF2-40B4-BE49-F238E27FC236}">
                      <a16:creationId xmlns:a16="http://schemas.microsoft.com/office/drawing/2014/main" id="{79438EAA-4AC8-49BD-975A-20CE28B4C245}"/>
                    </a:ext>
                  </a:extLst>
                </p:cNvPr>
                <p:cNvPicPr/>
                <p:nvPr/>
              </p:nvPicPr>
              <p:blipFill>
                <a:blip r:embed="rId85"/>
                <a:stretch>
                  <a:fillRect/>
                </a:stretch>
              </p:blipFill>
              <p:spPr>
                <a:xfrm>
                  <a:off x="3878040" y="833920"/>
                  <a:ext cx="85320" cy="84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2" name="Ink 171">
                  <a:extLst>
                    <a:ext uri="{FF2B5EF4-FFF2-40B4-BE49-F238E27FC236}">
                      <a16:creationId xmlns:a16="http://schemas.microsoft.com/office/drawing/2014/main" id="{1DEACFED-387F-445F-B56E-34896099CDD9}"/>
                    </a:ext>
                  </a:extLst>
                </p14:cNvPr>
                <p14:cNvContentPartPr/>
                <p14:nvPr/>
              </p14:nvContentPartPr>
              <p14:xfrm>
                <a:off x="4916640" y="834640"/>
                <a:ext cx="83880" cy="990000"/>
              </p14:xfrm>
            </p:contentPart>
          </mc:Choice>
          <mc:Fallback xmlns="">
            <p:pic>
              <p:nvPicPr>
                <p:cNvPr id="172" name="Ink 171">
                  <a:extLst>
                    <a:ext uri="{FF2B5EF4-FFF2-40B4-BE49-F238E27FC236}">
                      <a16:creationId xmlns:a16="http://schemas.microsoft.com/office/drawing/2014/main" id="{1DEACFED-387F-445F-B56E-34896099CDD9}"/>
                    </a:ext>
                  </a:extLst>
                </p:cNvPr>
                <p:cNvPicPr/>
                <p:nvPr/>
              </p:nvPicPr>
              <p:blipFill>
                <a:blip r:embed="rId87"/>
                <a:stretch>
                  <a:fillRect/>
                </a:stretch>
              </p:blipFill>
              <p:spPr>
                <a:xfrm>
                  <a:off x="4908000" y="825640"/>
                  <a:ext cx="10152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4" name="Ink 173">
                  <a:extLst>
                    <a:ext uri="{FF2B5EF4-FFF2-40B4-BE49-F238E27FC236}">
                      <a16:creationId xmlns:a16="http://schemas.microsoft.com/office/drawing/2014/main" id="{B78FAA52-C3B7-485D-A202-66CBA274E0FC}"/>
                    </a:ext>
                  </a:extLst>
                </p14:cNvPr>
                <p14:cNvContentPartPr/>
                <p14:nvPr/>
              </p14:nvContentPartPr>
              <p14:xfrm>
                <a:off x="5201760" y="1034800"/>
                <a:ext cx="1034640" cy="1240560"/>
              </p14:xfrm>
            </p:contentPart>
          </mc:Choice>
          <mc:Fallback xmlns="">
            <p:pic>
              <p:nvPicPr>
                <p:cNvPr id="174" name="Ink 173">
                  <a:extLst>
                    <a:ext uri="{FF2B5EF4-FFF2-40B4-BE49-F238E27FC236}">
                      <a16:creationId xmlns:a16="http://schemas.microsoft.com/office/drawing/2014/main" id="{B78FAA52-C3B7-485D-A202-66CBA274E0FC}"/>
                    </a:ext>
                  </a:extLst>
                </p:cNvPr>
                <p:cNvPicPr/>
                <p:nvPr/>
              </p:nvPicPr>
              <p:blipFill>
                <a:blip r:embed="rId89"/>
                <a:stretch>
                  <a:fillRect/>
                </a:stretch>
              </p:blipFill>
              <p:spPr>
                <a:xfrm>
                  <a:off x="5193120" y="1026160"/>
                  <a:ext cx="1052280" cy="1258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5" name="Ink 174">
                  <a:extLst>
                    <a:ext uri="{FF2B5EF4-FFF2-40B4-BE49-F238E27FC236}">
                      <a16:creationId xmlns:a16="http://schemas.microsoft.com/office/drawing/2014/main" id="{B86BB797-596A-424F-BCE1-F242F303F509}"/>
                    </a:ext>
                  </a:extLst>
                </p14:cNvPr>
                <p14:cNvContentPartPr/>
                <p14:nvPr/>
              </p14:nvContentPartPr>
              <p14:xfrm>
                <a:off x="5373840" y="1564360"/>
                <a:ext cx="461520" cy="357840"/>
              </p14:xfrm>
            </p:contentPart>
          </mc:Choice>
          <mc:Fallback xmlns="">
            <p:pic>
              <p:nvPicPr>
                <p:cNvPr id="175" name="Ink 174">
                  <a:extLst>
                    <a:ext uri="{FF2B5EF4-FFF2-40B4-BE49-F238E27FC236}">
                      <a16:creationId xmlns:a16="http://schemas.microsoft.com/office/drawing/2014/main" id="{B86BB797-596A-424F-BCE1-F242F303F509}"/>
                    </a:ext>
                  </a:extLst>
                </p:cNvPr>
                <p:cNvPicPr/>
                <p:nvPr/>
              </p:nvPicPr>
              <p:blipFill>
                <a:blip r:embed="rId91"/>
                <a:stretch>
                  <a:fillRect/>
                </a:stretch>
              </p:blipFill>
              <p:spPr>
                <a:xfrm>
                  <a:off x="5365200" y="1555720"/>
                  <a:ext cx="4791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6" name="Ink 175">
                  <a:extLst>
                    <a:ext uri="{FF2B5EF4-FFF2-40B4-BE49-F238E27FC236}">
                      <a16:creationId xmlns:a16="http://schemas.microsoft.com/office/drawing/2014/main" id="{B03ACE91-AC5D-4FC9-9B60-0837C3F31193}"/>
                    </a:ext>
                  </a:extLst>
                </p14:cNvPr>
                <p14:cNvContentPartPr/>
                <p14:nvPr/>
              </p14:nvContentPartPr>
              <p14:xfrm>
                <a:off x="5844000" y="1570120"/>
                <a:ext cx="225360" cy="257400"/>
              </p14:xfrm>
            </p:contentPart>
          </mc:Choice>
          <mc:Fallback xmlns="">
            <p:pic>
              <p:nvPicPr>
                <p:cNvPr id="176" name="Ink 175">
                  <a:extLst>
                    <a:ext uri="{FF2B5EF4-FFF2-40B4-BE49-F238E27FC236}">
                      <a16:creationId xmlns:a16="http://schemas.microsoft.com/office/drawing/2014/main" id="{B03ACE91-AC5D-4FC9-9B60-0837C3F31193}"/>
                    </a:ext>
                  </a:extLst>
                </p:cNvPr>
                <p:cNvPicPr/>
                <p:nvPr/>
              </p:nvPicPr>
              <p:blipFill>
                <a:blip r:embed="rId93"/>
                <a:stretch>
                  <a:fillRect/>
                </a:stretch>
              </p:blipFill>
              <p:spPr>
                <a:xfrm>
                  <a:off x="5835000" y="1561120"/>
                  <a:ext cx="243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9" name="Ink 178">
                  <a:extLst>
                    <a:ext uri="{FF2B5EF4-FFF2-40B4-BE49-F238E27FC236}">
                      <a16:creationId xmlns:a16="http://schemas.microsoft.com/office/drawing/2014/main" id="{9F11D908-E52F-411C-9E58-D188E636C94F}"/>
                    </a:ext>
                  </a:extLst>
                </p14:cNvPr>
                <p14:cNvContentPartPr/>
                <p14:nvPr/>
              </p14:nvContentPartPr>
              <p14:xfrm>
                <a:off x="5691360" y="2136400"/>
                <a:ext cx="948600" cy="1368000"/>
              </p14:xfrm>
            </p:contentPart>
          </mc:Choice>
          <mc:Fallback xmlns="">
            <p:pic>
              <p:nvPicPr>
                <p:cNvPr id="179" name="Ink 178">
                  <a:extLst>
                    <a:ext uri="{FF2B5EF4-FFF2-40B4-BE49-F238E27FC236}">
                      <a16:creationId xmlns:a16="http://schemas.microsoft.com/office/drawing/2014/main" id="{9F11D908-E52F-411C-9E58-D188E636C94F}"/>
                    </a:ext>
                  </a:extLst>
                </p:cNvPr>
                <p:cNvPicPr/>
                <p:nvPr/>
              </p:nvPicPr>
              <p:blipFill>
                <a:blip r:embed="rId95"/>
                <a:stretch>
                  <a:fillRect/>
                </a:stretch>
              </p:blipFill>
              <p:spPr>
                <a:xfrm>
                  <a:off x="5682720" y="2127400"/>
                  <a:ext cx="966240" cy="138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181" name="Ink 180">
                <a:extLst>
                  <a:ext uri="{FF2B5EF4-FFF2-40B4-BE49-F238E27FC236}">
                    <a16:creationId xmlns:a16="http://schemas.microsoft.com/office/drawing/2014/main" id="{CCF8553D-1525-4C79-B85F-CF823E494DD6}"/>
                  </a:ext>
                </a:extLst>
              </p14:cNvPr>
              <p14:cNvContentPartPr/>
              <p14:nvPr/>
            </p14:nvContentPartPr>
            <p14:xfrm>
              <a:off x="5365560" y="1941280"/>
              <a:ext cx="1115280" cy="627480"/>
            </p14:xfrm>
          </p:contentPart>
        </mc:Choice>
        <mc:Fallback xmlns="">
          <p:pic>
            <p:nvPicPr>
              <p:cNvPr id="181" name="Ink 180">
                <a:extLst>
                  <a:ext uri="{FF2B5EF4-FFF2-40B4-BE49-F238E27FC236}">
                    <a16:creationId xmlns:a16="http://schemas.microsoft.com/office/drawing/2014/main" id="{CCF8553D-1525-4C79-B85F-CF823E494DD6}"/>
                  </a:ext>
                </a:extLst>
              </p:cNvPr>
              <p:cNvPicPr/>
              <p:nvPr/>
            </p:nvPicPr>
            <p:blipFill>
              <a:blip r:embed="rId97"/>
              <a:stretch>
                <a:fillRect/>
              </a:stretch>
            </p:blipFill>
            <p:spPr>
              <a:xfrm>
                <a:off x="5356920" y="1932280"/>
                <a:ext cx="113292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Ink 1">
                <a:extLst>
                  <a:ext uri="{FF2B5EF4-FFF2-40B4-BE49-F238E27FC236}">
                    <a16:creationId xmlns:a16="http://schemas.microsoft.com/office/drawing/2014/main" id="{865D298F-98E5-41EC-B8BC-1111931091B1}"/>
                  </a:ext>
                </a:extLst>
              </p14:cNvPr>
              <p14:cNvContentPartPr/>
              <p14:nvPr/>
            </p14:nvContentPartPr>
            <p14:xfrm>
              <a:off x="4915800" y="827640"/>
              <a:ext cx="412920" cy="1254960"/>
            </p14:xfrm>
          </p:contentPart>
        </mc:Choice>
        <mc:Fallback xmlns="">
          <p:pic>
            <p:nvPicPr>
              <p:cNvPr id="2" name="Ink 1">
                <a:extLst>
                  <a:ext uri="{FF2B5EF4-FFF2-40B4-BE49-F238E27FC236}">
                    <a16:creationId xmlns:a16="http://schemas.microsoft.com/office/drawing/2014/main" id="{865D298F-98E5-41EC-B8BC-1111931091B1}"/>
                  </a:ext>
                </a:extLst>
              </p:cNvPr>
              <p:cNvPicPr/>
              <p:nvPr/>
            </p:nvPicPr>
            <p:blipFill>
              <a:blip r:embed="rId99"/>
              <a:stretch>
                <a:fillRect/>
              </a:stretch>
            </p:blipFill>
            <p:spPr>
              <a:xfrm>
                <a:off x="4906800" y="818640"/>
                <a:ext cx="430560" cy="1272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Ink 51">
                <a:extLst>
                  <a:ext uri="{FF2B5EF4-FFF2-40B4-BE49-F238E27FC236}">
                    <a16:creationId xmlns:a16="http://schemas.microsoft.com/office/drawing/2014/main" id="{6AA4735E-94F5-490D-949C-E0BFA99E6914}"/>
                  </a:ext>
                </a:extLst>
              </p14:cNvPr>
              <p14:cNvContentPartPr/>
              <p14:nvPr/>
            </p14:nvContentPartPr>
            <p14:xfrm>
              <a:off x="2783520" y="702360"/>
              <a:ext cx="4127760" cy="3875040"/>
            </p14:xfrm>
          </p:contentPart>
        </mc:Choice>
        <mc:Fallback xmlns="">
          <p:pic>
            <p:nvPicPr>
              <p:cNvPr id="52" name="Ink 51">
                <a:extLst>
                  <a:ext uri="{FF2B5EF4-FFF2-40B4-BE49-F238E27FC236}">
                    <a16:creationId xmlns:a16="http://schemas.microsoft.com/office/drawing/2014/main" id="{6AA4735E-94F5-490D-949C-E0BFA99E6914}"/>
                  </a:ext>
                </a:extLst>
              </p:cNvPr>
              <p:cNvPicPr/>
              <p:nvPr/>
            </p:nvPicPr>
            <p:blipFill>
              <a:blip r:embed="rId101"/>
              <a:stretch>
                <a:fillRect/>
              </a:stretch>
            </p:blipFill>
            <p:spPr>
              <a:xfrm>
                <a:off x="2774880" y="693360"/>
                <a:ext cx="4145400" cy="3892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Ink 63">
                <a:extLst>
                  <a:ext uri="{FF2B5EF4-FFF2-40B4-BE49-F238E27FC236}">
                    <a16:creationId xmlns:a16="http://schemas.microsoft.com/office/drawing/2014/main" id="{29476489-2FB5-4C75-8A0B-B1E3D4024605}"/>
                  </a:ext>
                </a:extLst>
              </p14:cNvPr>
              <p14:cNvContentPartPr/>
              <p14:nvPr/>
            </p14:nvContentPartPr>
            <p14:xfrm>
              <a:off x="-74160" y="311760"/>
              <a:ext cx="11487960" cy="6314760"/>
            </p14:xfrm>
          </p:contentPart>
        </mc:Choice>
        <mc:Fallback xmlns="">
          <p:pic>
            <p:nvPicPr>
              <p:cNvPr id="64" name="Ink 63">
                <a:extLst>
                  <a:ext uri="{FF2B5EF4-FFF2-40B4-BE49-F238E27FC236}">
                    <a16:creationId xmlns:a16="http://schemas.microsoft.com/office/drawing/2014/main" id="{29476489-2FB5-4C75-8A0B-B1E3D4024605}"/>
                  </a:ext>
                </a:extLst>
              </p:cNvPr>
              <p:cNvPicPr/>
              <p:nvPr/>
            </p:nvPicPr>
            <p:blipFill>
              <a:blip r:embed="rId103"/>
              <a:stretch>
                <a:fillRect/>
              </a:stretch>
            </p:blipFill>
            <p:spPr>
              <a:xfrm>
                <a:off x="-82800" y="302760"/>
                <a:ext cx="11505601" cy="6332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B563451B-7927-442F-AB1F-11DFFCF65BDF}"/>
                  </a:ext>
                </a:extLst>
              </p14:cNvPr>
              <p14:cNvContentPartPr/>
              <p14:nvPr/>
            </p14:nvContentPartPr>
            <p14:xfrm>
              <a:off x="2468520" y="255240"/>
              <a:ext cx="4948200" cy="5854320"/>
            </p14:xfrm>
          </p:contentPart>
        </mc:Choice>
        <mc:Fallback xmlns="">
          <p:pic>
            <p:nvPicPr>
              <p:cNvPr id="69" name="Ink 68">
                <a:extLst>
                  <a:ext uri="{FF2B5EF4-FFF2-40B4-BE49-F238E27FC236}">
                    <a16:creationId xmlns:a16="http://schemas.microsoft.com/office/drawing/2014/main" id="{B563451B-7927-442F-AB1F-11DFFCF65BDF}"/>
                  </a:ext>
                </a:extLst>
              </p:cNvPr>
              <p:cNvPicPr/>
              <p:nvPr/>
            </p:nvPicPr>
            <p:blipFill>
              <a:blip r:embed="rId105"/>
              <a:stretch>
                <a:fillRect/>
              </a:stretch>
            </p:blipFill>
            <p:spPr>
              <a:xfrm>
                <a:off x="2459880" y="246240"/>
                <a:ext cx="4965840" cy="587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F2648616-384D-4AE0-9A27-7F6CDEB6E424}"/>
                  </a:ext>
                </a:extLst>
              </p14:cNvPr>
              <p14:cNvContentPartPr/>
              <p14:nvPr/>
            </p14:nvContentPartPr>
            <p14:xfrm>
              <a:off x="3191760" y="1927080"/>
              <a:ext cx="5657760" cy="3483000"/>
            </p14:xfrm>
          </p:contentPart>
        </mc:Choice>
        <mc:Fallback xmlns="">
          <p:pic>
            <p:nvPicPr>
              <p:cNvPr id="82" name="Ink 81">
                <a:extLst>
                  <a:ext uri="{FF2B5EF4-FFF2-40B4-BE49-F238E27FC236}">
                    <a16:creationId xmlns:a16="http://schemas.microsoft.com/office/drawing/2014/main" id="{F2648616-384D-4AE0-9A27-7F6CDEB6E424}"/>
                  </a:ext>
                </a:extLst>
              </p:cNvPr>
              <p:cNvPicPr/>
              <p:nvPr/>
            </p:nvPicPr>
            <p:blipFill>
              <a:blip r:embed="rId107"/>
              <a:stretch>
                <a:fillRect/>
              </a:stretch>
            </p:blipFill>
            <p:spPr>
              <a:xfrm>
                <a:off x="3183119" y="1918080"/>
                <a:ext cx="5675401" cy="3500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Ink 116">
                <a:extLst>
                  <a:ext uri="{FF2B5EF4-FFF2-40B4-BE49-F238E27FC236}">
                    <a16:creationId xmlns:a16="http://schemas.microsoft.com/office/drawing/2014/main" id="{C709BB4A-53D6-434F-9165-9EEC1BF4CC04}"/>
                  </a:ext>
                </a:extLst>
              </p14:cNvPr>
              <p14:cNvContentPartPr/>
              <p14:nvPr/>
            </p14:nvContentPartPr>
            <p14:xfrm>
              <a:off x="3067528" y="943984"/>
              <a:ext cx="3387960" cy="3493080"/>
            </p14:xfrm>
          </p:contentPart>
        </mc:Choice>
        <mc:Fallback xmlns="">
          <p:pic>
            <p:nvPicPr>
              <p:cNvPr id="117" name="Ink 116">
                <a:extLst>
                  <a:ext uri="{FF2B5EF4-FFF2-40B4-BE49-F238E27FC236}">
                    <a16:creationId xmlns:a16="http://schemas.microsoft.com/office/drawing/2014/main" id="{C709BB4A-53D6-434F-9165-9EEC1BF4CC04}"/>
                  </a:ext>
                </a:extLst>
              </p:cNvPr>
              <p:cNvPicPr/>
              <p:nvPr/>
            </p:nvPicPr>
            <p:blipFill>
              <a:blip r:embed="rId109"/>
              <a:stretch>
                <a:fillRect/>
              </a:stretch>
            </p:blipFill>
            <p:spPr>
              <a:xfrm>
                <a:off x="3058888" y="934984"/>
                <a:ext cx="3405600" cy="3510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6" name="Ink 125">
                <a:extLst>
                  <a:ext uri="{FF2B5EF4-FFF2-40B4-BE49-F238E27FC236}">
                    <a16:creationId xmlns:a16="http://schemas.microsoft.com/office/drawing/2014/main" id="{9231DB97-393A-45CF-A578-4CFD136FA227}"/>
                  </a:ext>
                </a:extLst>
              </p14:cNvPr>
              <p14:cNvContentPartPr/>
              <p14:nvPr/>
            </p14:nvContentPartPr>
            <p14:xfrm>
              <a:off x="4384768" y="1084024"/>
              <a:ext cx="1905120" cy="2607120"/>
            </p14:xfrm>
          </p:contentPart>
        </mc:Choice>
        <mc:Fallback xmlns="">
          <p:pic>
            <p:nvPicPr>
              <p:cNvPr id="126" name="Ink 125">
                <a:extLst>
                  <a:ext uri="{FF2B5EF4-FFF2-40B4-BE49-F238E27FC236}">
                    <a16:creationId xmlns:a16="http://schemas.microsoft.com/office/drawing/2014/main" id="{9231DB97-393A-45CF-A578-4CFD136FA227}"/>
                  </a:ext>
                </a:extLst>
              </p:cNvPr>
              <p:cNvPicPr/>
              <p:nvPr/>
            </p:nvPicPr>
            <p:blipFill>
              <a:blip r:embed="rId111"/>
              <a:stretch>
                <a:fillRect/>
              </a:stretch>
            </p:blipFill>
            <p:spPr>
              <a:xfrm>
                <a:off x="4375768" y="1075024"/>
                <a:ext cx="1922760" cy="262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7" name="Ink 126">
                <a:extLst>
                  <a:ext uri="{FF2B5EF4-FFF2-40B4-BE49-F238E27FC236}">
                    <a16:creationId xmlns:a16="http://schemas.microsoft.com/office/drawing/2014/main" id="{CFDB4681-9D26-45FD-8CAF-7984648FF790}"/>
                  </a:ext>
                </a:extLst>
              </p14:cNvPr>
              <p14:cNvContentPartPr/>
              <p14:nvPr/>
            </p14:nvContentPartPr>
            <p14:xfrm>
              <a:off x="5329408" y="1982944"/>
              <a:ext cx="1488600" cy="525240"/>
            </p14:xfrm>
          </p:contentPart>
        </mc:Choice>
        <mc:Fallback xmlns="">
          <p:pic>
            <p:nvPicPr>
              <p:cNvPr id="127" name="Ink 126">
                <a:extLst>
                  <a:ext uri="{FF2B5EF4-FFF2-40B4-BE49-F238E27FC236}">
                    <a16:creationId xmlns:a16="http://schemas.microsoft.com/office/drawing/2014/main" id="{CFDB4681-9D26-45FD-8CAF-7984648FF790}"/>
                  </a:ext>
                </a:extLst>
              </p:cNvPr>
              <p:cNvPicPr/>
              <p:nvPr/>
            </p:nvPicPr>
            <p:blipFill>
              <a:blip r:embed="rId113"/>
              <a:stretch>
                <a:fillRect/>
              </a:stretch>
            </p:blipFill>
            <p:spPr>
              <a:xfrm>
                <a:off x="5320768" y="1973944"/>
                <a:ext cx="150624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8" name="Ink 127">
                <a:extLst>
                  <a:ext uri="{FF2B5EF4-FFF2-40B4-BE49-F238E27FC236}">
                    <a16:creationId xmlns:a16="http://schemas.microsoft.com/office/drawing/2014/main" id="{60598274-DEF3-435E-A97F-D01A129FF7FC}"/>
                  </a:ext>
                </a:extLst>
              </p14:cNvPr>
              <p14:cNvContentPartPr/>
              <p14:nvPr/>
            </p14:nvContentPartPr>
            <p14:xfrm>
              <a:off x="4861768" y="1021024"/>
              <a:ext cx="422280" cy="1050480"/>
            </p14:xfrm>
          </p:contentPart>
        </mc:Choice>
        <mc:Fallback xmlns="">
          <p:pic>
            <p:nvPicPr>
              <p:cNvPr id="128" name="Ink 127">
                <a:extLst>
                  <a:ext uri="{FF2B5EF4-FFF2-40B4-BE49-F238E27FC236}">
                    <a16:creationId xmlns:a16="http://schemas.microsoft.com/office/drawing/2014/main" id="{60598274-DEF3-435E-A97F-D01A129FF7FC}"/>
                  </a:ext>
                </a:extLst>
              </p:cNvPr>
              <p:cNvPicPr/>
              <p:nvPr/>
            </p:nvPicPr>
            <p:blipFill>
              <a:blip r:embed="rId115"/>
              <a:stretch>
                <a:fillRect/>
              </a:stretch>
            </p:blipFill>
            <p:spPr>
              <a:xfrm>
                <a:off x="4853128" y="1012384"/>
                <a:ext cx="43992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9" name="Ink 128">
                <a:extLst>
                  <a:ext uri="{FF2B5EF4-FFF2-40B4-BE49-F238E27FC236}">
                    <a16:creationId xmlns:a16="http://schemas.microsoft.com/office/drawing/2014/main" id="{E36431BA-31D5-4BF6-906A-C4F2E7FC44BC}"/>
                  </a:ext>
                </a:extLst>
              </p14:cNvPr>
              <p14:cNvContentPartPr/>
              <p14:nvPr/>
            </p14:nvContentPartPr>
            <p14:xfrm>
              <a:off x="3443728" y="1354384"/>
              <a:ext cx="414000" cy="544680"/>
            </p14:xfrm>
          </p:contentPart>
        </mc:Choice>
        <mc:Fallback xmlns="">
          <p:pic>
            <p:nvPicPr>
              <p:cNvPr id="129" name="Ink 128">
                <a:extLst>
                  <a:ext uri="{FF2B5EF4-FFF2-40B4-BE49-F238E27FC236}">
                    <a16:creationId xmlns:a16="http://schemas.microsoft.com/office/drawing/2014/main" id="{E36431BA-31D5-4BF6-906A-C4F2E7FC44BC}"/>
                  </a:ext>
                </a:extLst>
              </p:cNvPr>
              <p:cNvPicPr/>
              <p:nvPr/>
            </p:nvPicPr>
            <p:blipFill>
              <a:blip r:embed="rId117"/>
              <a:stretch>
                <a:fillRect/>
              </a:stretch>
            </p:blipFill>
            <p:spPr>
              <a:xfrm>
                <a:off x="3434728" y="1345744"/>
                <a:ext cx="431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0" name="Ink 129">
                <a:extLst>
                  <a:ext uri="{FF2B5EF4-FFF2-40B4-BE49-F238E27FC236}">
                    <a16:creationId xmlns:a16="http://schemas.microsoft.com/office/drawing/2014/main" id="{9A0B3BB8-CD0C-4662-8C90-C99DE860FB71}"/>
                  </a:ext>
                </a:extLst>
              </p14:cNvPr>
              <p14:cNvContentPartPr/>
              <p14:nvPr/>
            </p14:nvContentPartPr>
            <p14:xfrm>
              <a:off x="3670168" y="1128304"/>
              <a:ext cx="266400" cy="836640"/>
            </p14:xfrm>
          </p:contentPart>
        </mc:Choice>
        <mc:Fallback xmlns="">
          <p:pic>
            <p:nvPicPr>
              <p:cNvPr id="130" name="Ink 129">
                <a:extLst>
                  <a:ext uri="{FF2B5EF4-FFF2-40B4-BE49-F238E27FC236}">
                    <a16:creationId xmlns:a16="http://schemas.microsoft.com/office/drawing/2014/main" id="{9A0B3BB8-CD0C-4662-8C90-C99DE860FB71}"/>
                  </a:ext>
                </a:extLst>
              </p:cNvPr>
              <p:cNvPicPr/>
              <p:nvPr/>
            </p:nvPicPr>
            <p:blipFill>
              <a:blip r:embed="rId119"/>
              <a:stretch>
                <a:fillRect/>
              </a:stretch>
            </p:blipFill>
            <p:spPr>
              <a:xfrm>
                <a:off x="3661528" y="1119664"/>
                <a:ext cx="284040" cy="854280"/>
              </a:xfrm>
              <a:prstGeom prst="rect">
                <a:avLst/>
              </a:prstGeom>
            </p:spPr>
          </p:pic>
        </mc:Fallback>
      </mc:AlternateContent>
    </p:spTree>
    <p:extLst>
      <p:ext uri="{BB962C8B-B14F-4D97-AF65-F5344CB8AC3E}">
        <p14:creationId xmlns:p14="http://schemas.microsoft.com/office/powerpoint/2010/main" val="268470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49F6249-0E8A-4716-A809-05B1CAA1DC64}"/>
              </a:ext>
            </a:extLst>
          </p:cNvPr>
          <p:cNvSpPr>
            <a:spLocks noGrp="1" noChangeArrowheads="1"/>
          </p:cNvSpPr>
          <p:nvPr>
            <p:ph type="title"/>
          </p:nvPr>
        </p:nvSpPr>
        <p:spPr/>
        <p:txBody>
          <a:bodyPr/>
          <a:lstStyle/>
          <a:p>
            <a:pPr eaLnBrk="1" hangingPunct="1"/>
            <a:r>
              <a:rPr lang="en-US" altLang="en-US"/>
              <a:t>Frequency Division Multiplexing</a:t>
            </a:r>
          </a:p>
        </p:txBody>
      </p:sp>
      <p:sp>
        <p:nvSpPr>
          <p:cNvPr id="40963" name="Rectangle 3">
            <a:extLst>
              <a:ext uri="{FF2B5EF4-FFF2-40B4-BE49-F238E27FC236}">
                <a16:creationId xmlns:a16="http://schemas.microsoft.com/office/drawing/2014/main" id="{92A419BE-FA2E-4BEB-8EB9-B6799D2291BF}"/>
              </a:ext>
            </a:extLst>
          </p:cNvPr>
          <p:cNvSpPr>
            <a:spLocks noGrp="1" noChangeArrowheads="1"/>
          </p:cNvSpPr>
          <p:nvPr>
            <p:ph type="body" idx="1"/>
          </p:nvPr>
        </p:nvSpPr>
        <p:spPr>
          <a:xfrm>
            <a:off x="3365500" y="5307013"/>
            <a:ext cx="7302500" cy="1663700"/>
          </a:xfrm>
        </p:spPr>
        <p:txBody>
          <a:bodyPr/>
          <a:lstStyle/>
          <a:p>
            <a:pPr eaLnBrk="1" hangingPunct="1">
              <a:buFontTx/>
              <a:buNone/>
            </a:pPr>
            <a:r>
              <a:rPr lang="en-US" altLang="en-US">
                <a:solidFill>
                  <a:schemeClr val="accent2"/>
                </a:solidFill>
              </a:rPr>
              <a:t>(a)</a:t>
            </a:r>
            <a:r>
              <a:rPr lang="en-US" altLang="en-US"/>
              <a:t> The original bandwidths.</a:t>
            </a:r>
          </a:p>
          <a:p>
            <a:pPr eaLnBrk="1" hangingPunct="1">
              <a:buFontTx/>
              <a:buNone/>
            </a:pPr>
            <a:r>
              <a:rPr lang="en-US" altLang="en-US">
                <a:solidFill>
                  <a:schemeClr val="accent2"/>
                </a:solidFill>
              </a:rPr>
              <a:t>(b)</a:t>
            </a:r>
            <a:r>
              <a:rPr lang="en-US" altLang="en-US"/>
              <a:t> The bandwidths raised in frequency.</a:t>
            </a:r>
          </a:p>
          <a:p>
            <a:pPr eaLnBrk="1" hangingPunct="1">
              <a:buFontTx/>
              <a:buNone/>
            </a:pPr>
            <a:r>
              <a:rPr lang="en-US" altLang="en-US">
                <a:solidFill>
                  <a:schemeClr val="accent2"/>
                </a:solidFill>
              </a:rPr>
              <a:t>(b)</a:t>
            </a:r>
            <a:r>
              <a:rPr lang="en-US" altLang="en-US"/>
              <a:t> The multiplexed channel.</a:t>
            </a:r>
          </a:p>
        </p:txBody>
      </p:sp>
      <p:pic>
        <p:nvPicPr>
          <p:cNvPr id="40964" name="Picture 4" descr="2-31">
            <a:extLst>
              <a:ext uri="{FF2B5EF4-FFF2-40B4-BE49-F238E27FC236}">
                <a16:creationId xmlns:a16="http://schemas.microsoft.com/office/drawing/2014/main" id="{AF06FCBA-6ED1-45DE-82F2-B230291C09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0538" y="1437959"/>
            <a:ext cx="60071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792E8E51-12A5-4708-B5AB-7AF968EEE1D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245C43-1628-4478-A113-A91F49E2A0A3}" type="slidenum">
              <a:rPr lang="en-US" altLang="en-US">
                <a:latin typeface="Times New Roman" panose="02020603050405020304" pitchFamily="18" charset="0"/>
              </a:rPr>
              <a:pPr eaLnBrk="1" hangingPunct="1"/>
              <a:t>19</a:t>
            </a:fld>
            <a:endParaRPr lang="en-US" altLang="en-US">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7635D97-EBD8-4C37-9A70-7714BE205148}"/>
                  </a:ext>
                </a:extLst>
              </p14:cNvPr>
              <p14:cNvContentPartPr/>
              <p14:nvPr/>
            </p14:nvContentPartPr>
            <p14:xfrm>
              <a:off x="2228587" y="1347048"/>
              <a:ext cx="234360" cy="45720"/>
            </p14:xfrm>
          </p:contentPart>
        </mc:Choice>
        <mc:Fallback xmlns="">
          <p:pic>
            <p:nvPicPr>
              <p:cNvPr id="2" name="Ink 1">
                <a:extLst>
                  <a:ext uri="{FF2B5EF4-FFF2-40B4-BE49-F238E27FC236}">
                    <a16:creationId xmlns:a16="http://schemas.microsoft.com/office/drawing/2014/main" id="{77635D97-EBD8-4C37-9A70-7714BE205148}"/>
                  </a:ext>
                </a:extLst>
              </p:cNvPr>
              <p:cNvPicPr/>
              <p:nvPr/>
            </p:nvPicPr>
            <p:blipFill>
              <a:blip r:embed="rId4"/>
              <a:stretch>
                <a:fillRect/>
              </a:stretch>
            </p:blipFill>
            <p:spPr>
              <a:xfrm>
                <a:off x="2219947" y="1338408"/>
                <a:ext cx="252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DE0BD1A-57D6-4B0F-8A7F-2559F5FD782E}"/>
                  </a:ext>
                </a:extLst>
              </p14:cNvPr>
              <p14:cNvContentPartPr/>
              <p14:nvPr/>
            </p14:nvContentPartPr>
            <p14:xfrm>
              <a:off x="7272348" y="3462942"/>
              <a:ext cx="28080" cy="6120"/>
            </p14:xfrm>
          </p:contentPart>
        </mc:Choice>
        <mc:Fallback xmlns="">
          <p:pic>
            <p:nvPicPr>
              <p:cNvPr id="11" name="Ink 10">
                <a:extLst>
                  <a:ext uri="{FF2B5EF4-FFF2-40B4-BE49-F238E27FC236}">
                    <a16:creationId xmlns:a16="http://schemas.microsoft.com/office/drawing/2014/main" id="{2DE0BD1A-57D6-4B0F-8A7F-2559F5FD782E}"/>
                  </a:ext>
                </a:extLst>
              </p:cNvPr>
              <p:cNvPicPr/>
              <p:nvPr/>
            </p:nvPicPr>
            <p:blipFill>
              <a:blip r:embed="rId20"/>
              <a:stretch>
                <a:fillRect/>
              </a:stretch>
            </p:blipFill>
            <p:spPr>
              <a:xfrm>
                <a:off x="7263348" y="3453942"/>
                <a:ext cx="45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970" name="Ink 40969">
                <a:extLst>
                  <a:ext uri="{FF2B5EF4-FFF2-40B4-BE49-F238E27FC236}">
                    <a16:creationId xmlns:a16="http://schemas.microsoft.com/office/drawing/2014/main" id="{7CCF8E05-683F-48B4-A2DE-7B6842907914}"/>
                  </a:ext>
                </a:extLst>
              </p14:cNvPr>
              <p14:cNvContentPartPr/>
              <p14:nvPr/>
            </p14:nvContentPartPr>
            <p14:xfrm>
              <a:off x="2322840" y="3204840"/>
              <a:ext cx="71640" cy="123120"/>
            </p14:xfrm>
          </p:contentPart>
        </mc:Choice>
        <mc:Fallback xmlns="">
          <p:pic>
            <p:nvPicPr>
              <p:cNvPr id="40970" name="Ink 40969">
                <a:extLst>
                  <a:ext uri="{FF2B5EF4-FFF2-40B4-BE49-F238E27FC236}">
                    <a16:creationId xmlns:a16="http://schemas.microsoft.com/office/drawing/2014/main" id="{7CCF8E05-683F-48B4-A2DE-7B6842907914}"/>
                  </a:ext>
                </a:extLst>
              </p:cNvPr>
              <p:cNvPicPr/>
              <p:nvPr/>
            </p:nvPicPr>
            <p:blipFill>
              <a:blip r:embed="rId22"/>
              <a:stretch>
                <a:fillRect/>
              </a:stretch>
            </p:blipFill>
            <p:spPr>
              <a:xfrm>
                <a:off x="2313795" y="3195866"/>
                <a:ext cx="89369" cy="140709"/>
              </a:xfrm>
              <a:prstGeom prst="rect">
                <a:avLst/>
              </a:prstGeom>
            </p:spPr>
          </p:pic>
        </mc:Fallback>
      </mc:AlternateContent>
      <p:grpSp>
        <p:nvGrpSpPr>
          <p:cNvPr id="40990" name="Group 40989">
            <a:extLst>
              <a:ext uri="{FF2B5EF4-FFF2-40B4-BE49-F238E27FC236}">
                <a16:creationId xmlns:a16="http://schemas.microsoft.com/office/drawing/2014/main" id="{3102AD9A-1082-4BED-8C49-CC993EB2532B}"/>
              </a:ext>
            </a:extLst>
          </p:cNvPr>
          <p:cNvGrpSpPr/>
          <p:nvPr/>
        </p:nvGrpSpPr>
        <p:grpSpPr>
          <a:xfrm>
            <a:off x="7703988" y="3495702"/>
            <a:ext cx="30960" cy="26280"/>
            <a:chOff x="7703988" y="3495702"/>
            <a:chExt cx="30960" cy="26280"/>
          </a:xfrm>
        </p:grpSpPr>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F75AA358-A9A1-45E5-B27F-E7BB1187F0CD}"/>
                    </a:ext>
                  </a:extLst>
                </p14:cNvPr>
                <p14:cNvContentPartPr/>
                <p14:nvPr/>
              </p14:nvContentPartPr>
              <p14:xfrm>
                <a:off x="7703988" y="3517302"/>
                <a:ext cx="13320" cy="4680"/>
              </p14:xfrm>
            </p:contentPart>
          </mc:Choice>
          <mc:Fallback xmlns="">
            <p:pic>
              <p:nvPicPr>
                <p:cNvPr id="12" name="Ink 11">
                  <a:extLst>
                    <a:ext uri="{FF2B5EF4-FFF2-40B4-BE49-F238E27FC236}">
                      <a16:creationId xmlns:a16="http://schemas.microsoft.com/office/drawing/2014/main" id="{F75AA358-A9A1-45E5-B27F-E7BB1187F0CD}"/>
                    </a:ext>
                  </a:extLst>
                </p:cNvPr>
                <p:cNvPicPr/>
                <p:nvPr/>
              </p:nvPicPr>
              <p:blipFill>
                <a:blip r:embed="rId72"/>
                <a:stretch>
                  <a:fillRect/>
                </a:stretch>
              </p:blipFill>
              <p:spPr>
                <a:xfrm>
                  <a:off x="7694988" y="3508662"/>
                  <a:ext cx="30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 name="Ink 12">
                  <a:extLst>
                    <a:ext uri="{FF2B5EF4-FFF2-40B4-BE49-F238E27FC236}">
                      <a16:creationId xmlns:a16="http://schemas.microsoft.com/office/drawing/2014/main" id="{C91F04B0-DDBD-4CA1-9FB2-FEC268E297BF}"/>
                    </a:ext>
                  </a:extLst>
                </p14:cNvPr>
                <p14:cNvContentPartPr/>
                <p14:nvPr/>
              </p14:nvContentPartPr>
              <p14:xfrm>
                <a:off x="7724868" y="3495702"/>
                <a:ext cx="10080" cy="22320"/>
              </p14:xfrm>
            </p:contentPart>
          </mc:Choice>
          <mc:Fallback xmlns="">
            <p:pic>
              <p:nvPicPr>
                <p:cNvPr id="13" name="Ink 12">
                  <a:extLst>
                    <a:ext uri="{FF2B5EF4-FFF2-40B4-BE49-F238E27FC236}">
                      <a16:creationId xmlns:a16="http://schemas.microsoft.com/office/drawing/2014/main" id="{C91F04B0-DDBD-4CA1-9FB2-FEC268E297BF}"/>
                    </a:ext>
                  </a:extLst>
                </p:cNvPr>
                <p:cNvPicPr/>
                <p:nvPr/>
              </p:nvPicPr>
              <p:blipFill>
                <a:blip r:embed="rId74"/>
                <a:stretch>
                  <a:fillRect/>
                </a:stretch>
              </p:blipFill>
              <p:spPr>
                <a:xfrm>
                  <a:off x="7716228" y="3487062"/>
                  <a:ext cx="2772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40976" name="Ink 40975">
                <a:extLst>
                  <a:ext uri="{FF2B5EF4-FFF2-40B4-BE49-F238E27FC236}">
                    <a16:creationId xmlns:a16="http://schemas.microsoft.com/office/drawing/2014/main" id="{4A8998C4-11E2-4B8E-AD5E-0557599FFF6F}"/>
                  </a:ext>
                </a:extLst>
              </p14:cNvPr>
              <p14:cNvContentPartPr/>
              <p14:nvPr/>
            </p14:nvContentPartPr>
            <p14:xfrm>
              <a:off x="896520" y="4548720"/>
              <a:ext cx="30960" cy="45360"/>
            </p14:xfrm>
          </p:contentPart>
        </mc:Choice>
        <mc:Fallback xmlns="">
          <p:pic>
            <p:nvPicPr>
              <p:cNvPr id="40976" name="Ink 40975">
                <a:extLst>
                  <a:ext uri="{FF2B5EF4-FFF2-40B4-BE49-F238E27FC236}">
                    <a16:creationId xmlns:a16="http://schemas.microsoft.com/office/drawing/2014/main" id="{4A8998C4-11E2-4B8E-AD5E-0557599FFF6F}"/>
                  </a:ext>
                </a:extLst>
              </p:cNvPr>
              <p:cNvPicPr/>
              <p:nvPr/>
            </p:nvPicPr>
            <p:blipFill>
              <a:blip r:embed="rId76"/>
              <a:stretch>
                <a:fillRect/>
              </a:stretch>
            </p:blipFill>
            <p:spPr>
              <a:xfrm>
                <a:off x="887520" y="4539720"/>
                <a:ext cx="48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020" name="Ink 41019">
                <a:extLst>
                  <a:ext uri="{FF2B5EF4-FFF2-40B4-BE49-F238E27FC236}">
                    <a16:creationId xmlns:a16="http://schemas.microsoft.com/office/drawing/2014/main" id="{CC78B755-36EE-46F3-84F2-87254480EAB9}"/>
                  </a:ext>
                </a:extLst>
              </p14:cNvPr>
              <p14:cNvContentPartPr/>
              <p14:nvPr/>
            </p14:nvContentPartPr>
            <p14:xfrm>
              <a:off x="3281520" y="3186800"/>
              <a:ext cx="48240" cy="63360"/>
            </p14:xfrm>
          </p:contentPart>
        </mc:Choice>
        <mc:Fallback xmlns="">
          <p:pic>
            <p:nvPicPr>
              <p:cNvPr id="41020" name="Ink 41019">
                <a:extLst>
                  <a:ext uri="{FF2B5EF4-FFF2-40B4-BE49-F238E27FC236}">
                    <a16:creationId xmlns:a16="http://schemas.microsoft.com/office/drawing/2014/main" id="{CC78B755-36EE-46F3-84F2-87254480EAB9}"/>
                  </a:ext>
                </a:extLst>
              </p:cNvPr>
              <p:cNvPicPr/>
              <p:nvPr/>
            </p:nvPicPr>
            <p:blipFill>
              <a:blip r:embed="rId156"/>
              <a:stretch>
                <a:fillRect/>
              </a:stretch>
            </p:blipFill>
            <p:spPr>
              <a:xfrm>
                <a:off x="3272520" y="3178160"/>
                <a:ext cx="65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022" name="Ink 41021">
                <a:extLst>
                  <a:ext uri="{FF2B5EF4-FFF2-40B4-BE49-F238E27FC236}">
                    <a16:creationId xmlns:a16="http://schemas.microsoft.com/office/drawing/2014/main" id="{75821B99-FD30-4693-A91B-F05EFB71D27E}"/>
                  </a:ext>
                </a:extLst>
              </p14:cNvPr>
              <p14:cNvContentPartPr/>
              <p14:nvPr/>
            </p14:nvContentPartPr>
            <p14:xfrm>
              <a:off x="4409040" y="6670880"/>
              <a:ext cx="2453400" cy="154080"/>
            </p14:xfrm>
          </p:contentPart>
        </mc:Choice>
        <mc:Fallback xmlns="">
          <p:pic>
            <p:nvPicPr>
              <p:cNvPr id="41022" name="Ink 41021">
                <a:extLst>
                  <a:ext uri="{FF2B5EF4-FFF2-40B4-BE49-F238E27FC236}">
                    <a16:creationId xmlns:a16="http://schemas.microsoft.com/office/drawing/2014/main" id="{75821B99-FD30-4693-A91B-F05EFB71D27E}"/>
                  </a:ext>
                </a:extLst>
              </p:cNvPr>
              <p:cNvPicPr/>
              <p:nvPr/>
            </p:nvPicPr>
            <p:blipFill>
              <a:blip r:embed="rId160"/>
              <a:stretch>
                <a:fillRect/>
              </a:stretch>
            </p:blipFill>
            <p:spPr>
              <a:xfrm>
                <a:off x="4400040" y="6661880"/>
                <a:ext cx="2471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 name="Ink 14">
                <a:extLst>
                  <a:ext uri="{FF2B5EF4-FFF2-40B4-BE49-F238E27FC236}">
                    <a16:creationId xmlns:a16="http://schemas.microsoft.com/office/drawing/2014/main" id="{44CBD6E7-6E00-4858-A238-7D6D5FEBA8C0}"/>
                  </a:ext>
                </a:extLst>
              </p14:cNvPr>
              <p14:cNvContentPartPr/>
              <p14:nvPr/>
            </p14:nvContentPartPr>
            <p14:xfrm>
              <a:off x="6254280" y="1618200"/>
              <a:ext cx="97200" cy="110520"/>
            </p14:xfrm>
          </p:contentPart>
        </mc:Choice>
        <mc:Fallback xmlns="">
          <p:pic>
            <p:nvPicPr>
              <p:cNvPr id="15" name="Ink 14">
                <a:extLst>
                  <a:ext uri="{FF2B5EF4-FFF2-40B4-BE49-F238E27FC236}">
                    <a16:creationId xmlns:a16="http://schemas.microsoft.com/office/drawing/2014/main" id="{44CBD6E7-6E00-4858-A238-7D6D5FEBA8C0}"/>
                  </a:ext>
                </a:extLst>
              </p:cNvPr>
              <p:cNvPicPr/>
              <p:nvPr/>
            </p:nvPicPr>
            <p:blipFill>
              <a:blip r:embed="rId162"/>
              <a:stretch>
                <a:fillRect/>
              </a:stretch>
            </p:blipFill>
            <p:spPr>
              <a:xfrm>
                <a:off x="6245640" y="1609200"/>
                <a:ext cx="114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025" name="Ink 41024">
                <a:extLst>
                  <a:ext uri="{FF2B5EF4-FFF2-40B4-BE49-F238E27FC236}">
                    <a16:creationId xmlns:a16="http://schemas.microsoft.com/office/drawing/2014/main" id="{08F57048-82E9-45A7-A938-BBE938CACD37}"/>
                  </a:ext>
                </a:extLst>
              </p14:cNvPr>
              <p14:cNvContentPartPr/>
              <p14:nvPr/>
            </p14:nvContentPartPr>
            <p14:xfrm>
              <a:off x="7194113" y="3971393"/>
              <a:ext cx="1638360" cy="216360"/>
            </p14:xfrm>
          </p:contentPart>
        </mc:Choice>
        <mc:Fallback xmlns="">
          <p:pic>
            <p:nvPicPr>
              <p:cNvPr id="41025" name="Ink 41024">
                <a:extLst>
                  <a:ext uri="{FF2B5EF4-FFF2-40B4-BE49-F238E27FC236}">
                    <a16:creationId xmlns:a16="http://schemas.microsoft.com/office/drawing/2014/main" id="{08F57048-82E9-45A7-A938-BBE938CACD37}"/>
                  </a:ext>
                </a:extLst>
              </p:cNvPr>
              <p:cNvPicPr/>
              <p:nvPr/>
            </p:nvPicPr>
            <p:blipFill>
              <a:blip r:embed="rId164"/>
              <a:stretch>
                <a:fillRect/>
              </a:stretch>
            </p:blipFill>
            <p:spPr>
              <a:xfrm>
                <a:off x="7185473" y="3962393"/>
                <a:ext cx="1656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1029" name="Ink 41028">
                <a:extLst>
                  <a:ext uri="{FF2B5EF4-FFF2-40B4-BE49-F238E27FC236}">
                    <a16:creationId xmlns:a16="http://schemas.microsoft.com/office/drawing/2014/main" id="{AAD58C45-7A10-43D7-BE75-45A941A2FE2C}"/>
                  </a:ext>
                </a:extLst>
              </p14:cNvPr>
              <p14:cNvContentPartPr/>
              <p14:nvPr/>
            </p14:nvContentPartPr>
            <p14:xfrm>
              <a:off x="8150633" y="3175433"/>
              <a:ext cx="935640" cy="339120"/>
            </p14:xfrm>
          </p:contentPart>
        </mc:Choice>
        <mc:Fallback xmlns="">
          <p:pic>
            <p:nvPicPr>
              <p:cNvPr id="41029" name="Ink 41028">
                <a:extLst>
                  <a:ext uri="{FF2B5EF4-FFF2-40B4-BE49-F238E27FC236}">
                    <a16:creationId xmlns:a16="http://schemas.microsoft.com/office/drawing/2014/main" id="{AAD58C45-7A10-43D7-BE75-45A941A2FE2C}"/>
                  </a:ext>
                </a:extLst>
              </p:cNvPr>
              <p:cNvPicPr/>
              <p:nvPr/>
            </p:nvPicPr>
            <p:blipFill>
              <a:blip r:embed="rId166"/>
              <a:stretch>
                <a:fillRect/>
              </a:stretch>
            </p:blipFill>
            <p:spPr>
              <a:xfrm>
                <a:off x="8141993" y="3166793"/>
                <a:ext cx="9532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1039" name="Ink 41038">
                <a:extLst>
                  <a:ext uri="{FF2B5EF4-FFF2-40B4-BE49-F238E27FC236}">
                    <a16:creationId xmlns:a16="http://schemas.microsoft.com/office/drawing/2014/main" id="{E507E230-ADA4-4D3C-953E-30B2518B391C}"/>
                  </a:ext>
                </a:extLst>
              </p14:cNvPr>
              <p14:cNvContentPartPr/>
              <p14:nvPr/>
            </p14:nvContentPartPr>
            <p14:xfrm>
              <a:off x="9481913" y="2511233"/>
              <a:ext cx="1233000" cy="901440"/>
            </p14:xfrm>
          </p:contentPart>
        </mc:Choice>
        <mc:Fallback xmlns="">
          <p:pic>
            <p:nvPicPr>
              <p:cNvPr id="41039" name="Ink 41038">
                <a:extLst>
                  <a:ext uri="{FF2B5EF4-FFF2-40B4-BE49-F238E27FC236}">
                    <a16:creationId xmlns:a16="http://schemas.microsoft.com/office/drawing/2014/main" id="{E507E230-ADA4-4D3C-953E-30B2518B391C}"/>
                  </a:ext>
                </a:extLst>
              </p:cNvPr>
              <p:cNvPicPr/>
              <p:nvPr/>
            </p:nvPicPr>
            <p:blipFill>
              <a:blip r:embed="rId168"/>
              <a:stretch>
                <a:fillRect/>
              </a:stretch>
            </p:blipFill>
            <p:spPr>
              <a:xfrm>
                <a:off x="9473270" y="2502593"/>
                <a:ext cx="1250645"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1040" name="Ink 41039">
                <a:extLst>
                  <a:ext uri="{FF2B5EF4-FFF2-40B4-BE49-F238E27FC236}">
                    <a16:creationId xmlns:a16="http://schemas.microsoft.com/office/drawing/2014/main" id="{15198EE7-C5EC-43DE-88D2-CAAA0CD05870}"/>
                  </a:ext>
                </a:extLst>
              </p14:cNvPr>
              <p14:cNvContentPartPr/>
              <p14:nvPr/>
            </p14:nvContentPartPr>
            <p14:xfrm>
              <a:off x="6728389" y="1705680"/>
              <a:ext cx="2686320" cy="2925720"/>
            </p14:xfrm>
          </p:contentPart>
        </mc:Choice>
        <mc:Fallback xmlns="">
          <p:pic>
            <p:nvPicPr>
              <p:cNvPr id="41040" name="Ink 41039">
                <a:extLst>
                  <a:ext uri="{FF2B5EF4-FFF2-40B4-BE49-F238E27FC236}">
                    <a16:creationId xmlns:a16="http://schemas.microsoft.com/office/drawing/2014/main" id="{15198EE7-C5EC-43DE-88D2-CAAA0CD05870}"/>
                  </a:ext>
                </a:extLst>
              </p:cNvPr>
              <p:cNvPicPr/>
              <p:nvPr/>
            </p:nvPicPr>
            <p:blipFill>
              <a:blip r:embed="rId170"/>
              <a:stretch>
                <a:fillRect/>
              </a:stretch>
            </p:blipFill>
            <p:spPr>
              <a:xfrm>
                <a:off x="6719389" y="1697040"/>
                <a:ext cx="2703960" cy="2943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1047" name="Ink 41046">
                <a:extLst>
                  <a:ext uri="{FF2B5EF4-FFF2-40B4-BE49-F238E27FC236}">
                    <a16:creationId xmlns:a16="http://schemas.microsoft.com/office/drawing/2014/main" id="{85531E13-01D6-41E2-A390-935596D0F0CF}"/>
                  </a:ext>
                </a:extLst>
              </p14:cNvPr>
              <p14:cNvContentPartPr/>
              <p14:nvPr/>
            </p14:nvContentPartPr>
            <p14:xfrm>
              <a:off x="9141829" y="1173240"/>
              <a:ext cx="2151720" cy="1173600"/>
            </p14:xfrm>
          </p:contentPart>
        </mc:Choice>
        <mc:Fallback xmlns="">
          <p:pic>
            <p:nvPicPr>
              <p:cNvPr id="41047" name="Ink 41046">
                <a:extLst>
                  <a:ext uri="{FF2B5EF4-FFF2-40B4-BE49-F238E27FC236}">
                    <a16:creationId xmlns:a16="http://schemas.microsoft.com/office/drawing/2014/main" id="{85531E13-01D6-41E2-A390-935596D0F0CF}"/>
                  </a:ext>
                </a:extLst>
              </p:cNvPr>
              <p:cNvPicPr/>
              <p:nvPr/>
            </p:nvPicPr>
            <p:blipFill>
              <a:blip r:embed="rId172"/>
              <a:stretch>
                <a:fillRect/>
              </a:stretch>
            </p:blipFill>
            <p:spPr>
              <a:xfrm>
                <a:off x="9132827" y="1164597"/>
                <a:ext cx="2169363" cy="119124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1051" name="Ink 41050">
                <a:extLst>
                  <a:ext uri="{FF2B5EF4-FFF2-40B4-BE49-F238E27FC236}">
                    <a16:creationId xmlns:a16="http://schemas.microsoft.com/office/drawing/2014/main" id="{7CB1E3C3-3099-4B3F-937E-AEBD96193973}"/>
                  </a:ext>
                </a:extLst>
              </p14:cNvPr>
              <p14:cNvContentPartPr/>
              <p14:nvPr/>
            </p14:nvContentPartPr>
            <p14:xfrm>
              <a:off x="10789189" y="3498120"/>
              <a:ext cx="987840" cy="417600"/>
            </p14:xfrm>
          </p:contentPart>
        </mc:Choice>
        <mc:Fallback xmlns="">
          <p:pic>
            <p:nvPicPr>
              <p:cNvPr id="41051" name="Ink 41050">
                <a:extLst>
                  <a:ext uri="{FF2B5EF4-FFF2-40B4-BE49-F238E27FC236}">
                    <a16:creationId xmlns:a16="http://schemas.microsoft.com/office/drawing/2014/main" id="{7CB1E3C3-3099-4B3F-937E-AEBD96193973}"/>
                  </a:ext>
                </a:extLst>
              </p:cNvPr>
              <p:cNvPicPr/>
              <p:nvPr/>
            </p:nvPicPr>
            <p:blipFill>
              <a:blip r:embed="rId174"/>
              <a:stretch>
                <a:fillRect/>
              </a:stretch>
            </p:blipFill>
            <p:spPr>
              <a:xfrm>
                <a:off x="10780192" y="3489480"/>
                <a:ext cx="1005474"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1052" name="Ink 41051">
                <a:extLst>
                  <a:ext uri="{FF2B5EF4-FFF2-40B4-BE49-F238E27FC236}">
                    <a16:creationId xmlns:a16="http://schemas.microsoft.com/office/drawing/2014/main" id="{4D0EAE1F-C3A6-4C87-BA25-7E478A04DDA6}"/>
                  </a:ext>
                </a:extLst>
              </p14:cNvPr>
              <p14:cNvContentPartPr/>
              <p14:nvPr/>
            </p14:nvContentPartPr>
            <p14:xfrm>
              <a:off x="6921805" y="3578824"/>
              <a:ext cx="2118960" cy="73440"/>
            </p14:xfrm>
          </p:contentPart>
        </mc:Choice>
        <mc:Fallback xmlns="">
          <p:pic>
            <p:nvPicPr>
              <p:cNvPr id="41052" name="Ink 41051">
                <a:extLst>
                  <a:ext uri="{FF2B5EF4-FFF2-40B4-BE49-F238E27FC236}">
                    <a16:creationId xmlns:a16="http://schemas.microsoft.com/office/drawing/2014/main" id="{4D0EAE1F-C3A6-4C87-BA25-7E478A04DDA6}"/>
                  </a:ext>
                </a:extLst>
              </p:cNvPr>
              <p:cNvPicPr/>
              <p:nvPr/>
            </p:nvPicPr>
            <p:blipFill>
              <a:blip r:embed="rId176"/>
              <a:stretch>
                <a:fillRect/>
              </a:stretch>
            </p:blipFill>
            <p:spPr>
              <a:xfrm>
                <a:off x="6913165" y="3570184"/>
                <a:ext cx="2136600" cy="91080"/>
              </a:xfrm>
              <a:prstGeom prst="rect">
                <a:avLst/>
              </a:prstGeom>
            </p:spPr>
          </p:pic>
        </mc:Fallback>
      </mc:AlternateContent>
    </p:spTree>
    <p:extLst>
      <p:ext uri="{BB962C8B-B14F-4D97-AF65-F5344CB8AC3E}">
        <p14:creationId xmlns:p14="http://schemas.microsoft.com/office/powerpoint/2010/main" val="3472687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9E2CA-4947-4E30-93F2-89771669BE92}"/>
              </a:ext>
            </a:extLst>
          </p:cNvPr>
          <p:cNvSpPr txBox="1"/>
          <p:nvPr/>
        </p:nvSpPr>
        <p:spPr>
          <a:xfrm>
            <a:off x="660400" y="589280"/>
            <a:ext cx="11338560" cy="3262432"/>
          </a:xfrm>
          <a:prstGeom prst="rect">
            <a:avLst/>
          </a:prstGeom>
          <a:noFill/>
        </p:spPr>
        <p:txBody>
          <a:bodyPr wrap="square" rtlCol="0">
            <a:spAutoFit/>
          </a:bodyPr>
          <a:lstStyle/>
          <a:p>
            <a:r>
              <a:rPr lang="en-CA" sz="2800" b="1" u="sng" dirty="0">
                <a:solidFill>
                  <a:srgbClr val="FF0000"/>
                </a:solidFill>
                <a:latin typeface="Tahoma" panose="020B0604030504040204" pitchFamily="34" charset="0"/>
                <a:ea typeface="Tahoma" panose="020B0604030504040204" pitchFamily="34" charset="0"/>
                <a:cs typeface="Tahoma" panose="020B0604030504040204" pitchFamily="34" charset="0"/>
              </a:rPr>
              <a:t>The Physical Layer: </a:t>
            </a:r>
          </a:p>
          <a:p>
            <a:pPr marL="447675" indent="-92075"/>
            <a:r>
              <a:rPr lang="en-CA" sz="2000" dirty="0">
                <a:latin typeface="Tahoma" panose="020B0604030504040204" pitchFamily="34" charset="0"/>
                <a:ea typeface="Tahoma" panose="020B0604030504040204" pitchFamily="34" charset="0"/>
                <a:cs typeface="Tahoma" panose="020B0604030504040204" pitchFamily="34" charset="0"/>
              </a:rPr>
              <a:t>Transmitting Raw BITS over a communication channel. The design issues must take into </a:t>
            </a:r>
          </a:p>
          <a:p>
            <a:pPr indent="355600"/>
            <a:r>
              <a:rPr lang="en-CA" sz="2000" dirty="0">
                <a:latin typeface="Tahoma" panose="020B0604030504040204" pitchFamily="34" charset="0"/>
                <a:ea typeface="Tahoma" panose="020B0604030504040204" pitchFamily="34" charset="0"/>
                <a:cs typeface="Tahoma" panose="020B0604030504040204" pitchFamily="34" charset="0"/>
              </a:rPr>
              <a:t>  considerations:- </a:t>
            </a:r>
          </a:p>
          <a:p>
            <a:pPr marL="742950" lvl="1" indent="517525">
              <a:buFont typeface="Arial" panose="020B0604020202020204" pitchFamily="34" charset="0"/>
              <a:buChar char="•"/>
            </a:pPr>
            <a:r>
              <a:rPr lang="en-CA" sz="2000" dirty="0">
                <a:latin typeface="Tahoma" panose="020B0604030504040204" pitchFamily="34" charset="0"/>
                <a:ea typeface="Tahoma" panose="020B0604030504040204" pitchFamily="34" charset="0"/>
                <a:cs typeface="Tahoma" panose="020B0604030504040204" pitchFamily="34" charset="0"/>
              </a:rPr>
              <a:t>Sending “1”  must be received “1”  not “0”.</a:t>
            </a:r>
          </a:p>
          <a:p>
            <a:pPr marL="742950" lvl="1" indent="517525">
              <a:buFont typeface="Arial" panose="020B0604020202020204" pitchFamily="34" charset="0"/>
              <a:buChar char="•"/>
            </a:pPr>
            <a:r>
              <a:rPr lang="en-CA" sz="2000" dirty="0">
                <a:latin typeface="Tahoma" panose="020B0604030504040204" pitchFamily="34" charset="0"/>
                <a:ea typeface="Tahoma" panose="020B0604030504040204" pitchFamily="34" charset="0"/>
                <a:cs typeface="Tahoma" panose="020B0604030504040204" pitchFamily="34" charset="0"/>
              </a:rPr>
              <a:t>How many Volts to represents logic “1” and how many volts represents logic “0”.</a:t>
            </a:r>
          </a:p>
          <a:p>
            <a:pPr marL="742950" lvl="1" indent="517525">
              <a:buFont typeface="Arial" panose="020B0604020202020204" pitchFamily="34" charset="0"/>
              <a:buChar char="•"/>
            </a:pPr>
            <a:r>
              <a:rPr lang="en-CA" sz="2000" dirty="0">
                <a:latin typeface="Tahoma" panose="020B0604030504040204" pitchFamily="34" charset="0"/>
                <a:ea typeface="Tahoma" panose="020B0604030504040204" pitchFamily="34" charset="0"/>
                <a:cs typeface="Tahoma" panose="020B0604030504040204" pitchFamily="34" charset="0"/>
              </a:rPr>
              <a:t>How many nanoseconds a bit lasts.</a:t>
            </a:r>
          </a:p>
          <a:p>
            <a:pPr marL="742950" lvl="1" indent="517525">
              <a:buFont typeface="Arial" panose="020B0604020202020204" pitchFamily="34" charset="0"/>
              <a:buChar char="•"/>
            </a:pPr>
            <a:r>
              <a:rPr lang="en-CA" sz="2000" dirty="0">
                <a:latin typeface="Tahoma" panose="020B0604030504040204" pitchFamily="34" charset="0"/>
                <a:ea typeface="Tahoma" panose="020B0604030504040204" pitchFamily="34" charset="0"/>
                <a:cs typeface="Tahoma" panose="020B0604030504040204" pitchFamily="34" charset="0"/>
              </a:rPr>
              <a:t>How many pins the network  connector has and what  each pin is used for.</a:t>
            </a:r>
          </a:p>
          <a:p>
            <a:pPr lvl="1"/>
            <a:endParaRPr lang="en-CA" dirty="0"/>
          </a:p>
          <a:p>
            <a:pPr lvl="1" indent="-274638"/>
            <a:r>
              <a:rPr lang="en-CA" sz="2000" dirty="0">
                <a:latin typeface="Tahoma" panose="020B0604030504040204" pitchFamily="34" charset="0"/>
                <a:ea typeface="Tahoma" panose="020B0604030504040204" pitchFamily="34" charset="0"/>
                <a:cs typeface="Tahoma" panose="020B0604030504040204" pitchFamily="34" charset="0"/>
              </a:rPr>
              <a:t>The design issues deal with mechanical, electrical, and procedural interface, and the physical transmission </a:t>
            </a:r>
            <a:r>
              <a:rPr lang="en-CA" sz="2000" dirty="0" err="1">
                <a:latin typeface="Tahoma" panose="020B0604030504040204" pitchFamily="34" charset="0"/>
                <a:ea typeface="Tahoma" panose="020B0604030504040204" pitchFamily="34" charset="0"/>
                <a:cs typeface="Tahoma" panose="020B0604030504040204" pitchFamily="34" charset="0"/>
              </a:rPr>
              <a:t>medum</a:t>
            </a:r>
            <a:r>
              <a:rPr lang="en-CA" sz="2000" dirty="0">
                <a:latin typeface="Tahoma" panose="020B0604030504040204" pitchFamily="34" charset="0"/>
                <a:ea typeface="Tahoma" panose="020B0604030504040204" pitchFamily="34" charset="0"/>
                <a:cs typeface="Tahoma" panose="020B0604030504040204" pitchFamily="34" charset="0"/>
              </a:rPr>
              <a:t>, which lies below the physical layer.  </a:t>
            </a:r>
          </a:p>
        </p:txBody>
      </p:sp>
      <p:sp>
        <p:nvSpPr>
          <p:cNvPr id="3" name="Slide Number Placeholder 2">
            <a:extLst>
              <a:ext uri="{FF2B5EF4-FFF2-40B4-BE49-F238E27FC236}">
                <a16:creationId xmlns:a16="http://schemas.microsoft.com/office/drawing/2014/main" id="{97EED7D6-FBAE-4BEF-B3A9-BE3054D5EDF1}"/>
              </a:ext>
            </a:extLst>
          </p:cNvPr>
          <p:cNvSpPr>
            <a:spLocks noGrp="1"/>
          </p:cNvSpPr>
          <p:nvPr>
            <p:ph type="sldNum" sz="quarter" idx="12"/>
          </p:nvPr>
        </p:nvSpPr>
        <p:spPr/>
        <p:txBody>
          <a:bodyPr/>
          <a:lstStyle/>
          <a:p>
            <a:fld id="{780CCC23-DD17-4F2D-8915-0B8929C7FF94}" type="slidenum">
              <a:rPr lang="ar-EG" smtClean="0"/>
              <a:t>2</a:t>
            </a:fld>
            <a:endParaRPr lang="ar-EG"/>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D9F88709-D370-414C-812B-B044A732C220}"/>
                  </a:ext>
                </a:extLst>
              </p14:cNvPr>
              <p14:cNvContentPartPr/>
              <p14:nvPr/>
            </p14:nvContentPartPr>
            <p14:xfrm>
              <a:off x="2652250" y="1974179"/>
              <a:ext cx="29520" cy="11520"/>
            </p14:xfrm>
          </p:contentPart>
        </mc:Choice>
        <mc:Fallback xmlns="">
          <p:pic>
            <p:nvPicPr>
              <p:cNvPr id="26" name="Ink 25">
                <a:extLst>
                  <a:ext uri="{FF2B5EF4-FFF2-40B4-BE49-F238E27FC236}">
                    <a16:creationId xmlns:a16="http://schemas.microsoft.com/office/drawing/2014/main" id="{D9F88709-D370-414C-812B-B044A732C220}"/>
                  </a:ext>
                </a:extLst>
              </p:cNvPr>
              <p:cNvPicPr/>
              <p:nvPr/>
            </p:nvPicPr>
            <p:blipFill>
              <a:blip r:embed="rId3"/>
              <a:stretch>
                <a:fillRect/>
              </a:stretch>
            </p:blipFill>
            <p:spPr>
              <a:xfrm>
                <a:off x="2643358" y="1965179"/>
                <a:ext cx="46947" cy="29160"/>
              </a:xfrm>
              <a:prstGeom prst="rect">
                <a:avLst/>
              </a:prstGeom>
            </p:spPr>
          </p:pic>
        </mc:Fallback>
      </mc:AlternateContent>
    </p:spTree>
    <p:extLst>
      <p:ext uri="{BB962C8B-B14F-4D97-AF65-F5344CB8AC3E}">
        <p14:creationId xmlns:p14="http://schemas.microsoft.com/office/powerpoint/2010/main" val="903869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81B7C-9897-4860-9813-97966D236955}"/>
              </a:ext>
            </a:extLst>
          </p:cNvPr>
          <p:cNvSpPr>
            <a:spLocks noGrp="1"/>
          </p:cNvSpPr>
          <p:nvPr>
            <p:ph type="sldNum" sz="quarter" idx="12"/>
          </p:nvPr>
        </p:nvSpPr>
        <p:spPr/>
        <p:txBody>
          <a:bodyPr/>
          <a:lstStyle/>
          <a:p>
            <a:fld id="{780CCC23-DD17-4F2D-8915-0B8929C7FF94}" type="slidenum">
              <a:rPr lang="ar-EG" smtClean="0"/>
              <a:t>20</a:t>
            </a:fld>
            <a:endParaRPr lang="ar-EG"/>
          </a:p>
        </p:txBody>
      </p:sp>
      <p:sp>
        <p:nvSpPr>
          <p:cNvPr id="3" name="TextBox 2">
            <a:extLst>
              <a:ext uri="{FF2B5EF4-FFF2-40B4-BE49-F238E27FC236}">
                <a16:creationId xmlns:a16="http://schemas.microsoft.com/office/drawing/2014/main" id="{95CD4EDE-2EC7-4311-83FA-BC272255664E}"/>
              </a:ext>
            </a:extLst>
          </p:cNvPr>
          <p:cNvSpPr txBox="1"/>
          <p:nvPr/>
        </p:nvSpPr>
        <p:spPr>
          <a:xfrm rot="10800000" flipH="1" flipV="1">
            <a:off x="1590039" y="1277314"/>
            <a:ext cx="7106921" cy="646331"/>
          </a:xfrm>
          <a:prstGeom prst="rect">
            <a:avLst/>
          </a:prstGeom>
          <a:noFill/>
        </p:spPr>
        <p:txBody>
          <a:bodyPr wrap="square" rtlCol="0">
            <a:spAutoFit/>
          </a:bodyPr>
          <a:lstStyle/>
          <a:p>
            <a:r>
              <a:rPr lang="en-CA" sz="3600" dirty="0">
                <a:solidFill>
                  <a:srgbClr val="FF0000"/>
                </a:solidFill>
              </a:rPr>
              <a:t>Time Division Multiplexing (TDM)</a:t>
            </a:r>
          </a:p>
        </p:txBody>
      </p:sp>
      <p:grpSp>
        <p:nvGrpSpPr>
          <p:cNvPr id="164" name="Group 163">
            <a:extLst>
              <a:ext uri="{FF2B5EF4-FFF2-40B4-BE49-F238E27FC236}">
                <a16:creationId xmlns:a16="http://schemas.microsoft.com/office/drawing/2014/main" id="{D4658AE5-3C7A-485C-9E1C-2BAE0F41FFA3}"/>
              </a:ext>
            </a:extLst>
          </p:cNvPr>
          <p:cNvGrpSpPr/>
          <p:nvPr/>
        </p:nvGrpSpPr>
        <p:grpSpPr>
          <a:xfrm>
            <a:off x="5778480" y="300760"/>
            <a:ext cx="6288480" cy="6112440"/>
            <a:chOff x="5778480" y="300760"/>
            <a:chExt cx="6288480" cy="6112440"/>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150845D4-E41A-4C88-9873-3BE4E9F47FF2}"/>
                    </a:ext>
                  </a:extLst>
                </p14:cNvPr>
                <p14:cNvContentPartPr/>
                <p14:nvPr/>
              </p14:nvContentPartPr>
              <p14:xfrm>
                <a:off x="9723360" y="4246360"/>
                <a:ext cx="127440" cy="35640"/>
              </p14:xfrm>
            </p:contentPart>
          </mc:Choice>
          <mc:Fallback xmlns="">
            <p:pic>
              <p:nvPicPr>
                <p:cNvPr id="50" name="Ink 49">
                  <a:extLst>
                    <a:ext uri="{FF2B5EF4-FFF2-40B4-BE49-F238E27FC236}">
                      <a16:creationId xmlns:a16="http://schemas.microsoft.com/office/drawing/2014/main" id="{150845D4-E41A-4C88-9873-3BE4E9F47FF2}"/>
                    </a:ext>
                  </a:extLst>
                </p:cNvPr>
                <p:cNvPicPr/>
                <p:nvPr/>
              </p:nvPicPr>
              <p:blipFill>
                <a:blip r:embed="rId83"/>
                <a:stretch>
                  <a:fillRect/>
                </a:stretch>
              </p:blipFill>
              <p:spPr>
                <a:xfrm>
                  <a:off x="9714360" y="4237720"/>
                  <a:ext cx="145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a:extLst>
                    <a:ext uri="{FF2B5EF4-FFF2-40B4-BE49-F238E27FC236}">
                      <a16:creationId xmlns:a16="http://schemas.microsoft.com/office/drawing/2014/main" id="{7885FDEE-E41E-42AA-86C2-D7733624AF67}"/>
                    </a:ext>
                  </a:extLst>
                </p14:cNvPr>
                <p14:cNvContentPartPr/>
                <p14:nvPr/>
              </p14:nvContentPartPr>
              <p14:xfrm>
                <a:off x="7961520" y="5169760"/>
                <a:ext cx="24120" cy="9720"/>
              </p14:xfrm>
            </p:contentPart>
          </mc:Choice>
          <mc:Fallback xmlns="">
            <p:pic>
              <p:nvPicPr>
                <p:cNvPr id="72" name="Ink 71">
                  <a:extLst>
                    <a:ext uri="{FF2B5EF4-FFF2-40B4-BE49-F238E27FC236}">
                      <a16:creationId xmlns:a16="http://schemas.microsoft.com/office/drawing/2014/main" id="{7885FDEE-E41E-42AA-86C2-D7733624AF67}"/>
                    </a:ext>
                  </a:extLst>
                </p:cNvPr>
                <p:cNvPicPr/>
                <p:nvPr/>
              </p:nvPicPr>
              <p:blipFill>
                <a:blip r:embed="rId117"/>
                <a:stretch>
                  <a:fillRect/>
                </a:stretch>
              </p:blipFill>
              <p:spPr>
                <a:xfrm>
                  <a:off x="7337640" y="5147440"/>
                  <a:ext cx="656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1" name="Ink 60">
                  <a:extLst>
                    <a:ext uri="{FF2B5EF4-FFF2-40B4-BE49-F238E27FC236}">
                      <a16:creationId xmlns:a16="http://schemas.microsoft.com/office/drawing/2014/main" id="{618824B3-1BFF-4BBC-B64D-F1436CEEDEE6}"/>
                    </a:ext>
                  </a:extLst>
                </p14:cNvPr>
                <p14:cNvContentPartPr/>
                <p14:nvPr/>
              </p14:nvContentPartPr>
              <p14:xfrm>
                <a:off x="11619120" y="5644960"/>
                <a:ext cx="447840" cy="262440"/>
              </p14:xfrm>
            </p:contentPart>
          </mc:Choice>
          <mc:Fallback xmlns="">
            <p:pic>
              <p:nvPicPr>
                <p:cNvPr id="61" name="Ink 60">
                  <a:extLst>
                    <a:ext uri="{FF2B5EF4-FFF2-40B4-BE49-F238E27FC236}">
                      <a16:creationId xmlns:a16="http://schemas.microsoft.com/office/drawing/2014/main" id="{618824B3-1BFF-4BBC-B64D-F1436CEEDEE6}"/>
                    </a:ext>
                  </a:extLst>
                </p:cNvPr>
                <p:cNvPicPr/>
                <p:nvPr/>
              </p:nvPicPr>
              <p:blipFill>
                <a:blip r:embed="rId165"/>
                <a:stretch>
                  <a:fillRect/>
                </a:stretch>
              </p:blipFill>
              <p:spPr>
                <a:xfrm>
                  <a:off x="11610480" y="5635960"/>
                  <a:ext cx="465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1" name="Ink 90">
                  <a:extLst>
                    <a:ext uri="{FF2B5EF4-FFF2-40B4-BE49-F238E27FC236}">
                      <a16:creationId xmlns:a16="http://schemas.microsoft.com/office/drawing/2014/main" id="{355E14A2-0ACD-4FAC-9CEE-02AC9AAF22B0}"/>
                    </a:ext>
                  </a:extLst>
                </p14:cNvPr>
                <p14:cNvContentPartPr/>
                <p14:nvPr/>
              </p14:nvContentPartPr>
              <p14:xfrm>
                <a:off x="10575840" y="5800120"/>
                <a:ext cx="213120" cy="462600"/>
              </p14:xfrm>
            </p:contentPart>
          </mc:Choice>
          <mc:Fallback xmlns="">
            <p:pic>
              <p:nvPicPr>
                <p:cNvPr id="91" name="Ink 90">
                  <a:extLst>
                    <a:ext uri="{FF2B5EF4-FFF2-40B4-BE49-F238E27FC236}">
                      <a16:creationId xmlns:a16="http://schemas.microsoft.com/office/drawing/2014/main" id="{355E14A2-0ACD-4FAC-9CEE-02AC9AAF22B0}"/>
                    </a:ext>
                  </a:extLst>
                </p:cNvPr>
                <p:cNvPicPr/>
                <p:nvPr/>
              </p:nvPicPr>
              <p:blipFill>
                <a:blip r:embed="rId167"/>
                <a:stretch>
                  <a:fillRect/>
                </a:stretch>
              </p:blipFill>
              <p:spPr>
                <a:xfrm>
                  <a:off x="10566840" y="5791480"/>
                  <a:ext cx="2307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 name="Ink 91">
                  <a:extLst>
                    <a:ext uri="{FF2B5EF4-FFF2-40B4-BE49-F238E27FC236}">
                      <a16:creationId xmlns:a16="http://schemas.microsoft.com/office/drawing/2014/main" id="{E6AC144C-7C74-47EE-AEDD-BFB6157C0D9A}"/>
                    </a:ext>
                  </a:extLst>
                </p14:cNvPr>
                <p14:cNvContentPartPr/>
                <p14:nvPr/>
              </p14:nvContentPartPr>
              <p14:xfrm>
                <a:off x="10734960" y="6013960"/>
                <a:ext cx="46440" cy="335520"/>
              </p14:xfrm>
            </p:contentPart>
          </mc:Choice>
          <mc:Fallback xmlns="">
            <p:pic>
              <p:nvPicPr>
                <p:cNvPr id="92" name="Ink 91">
                  <a:extLst>
                    <a:ext uri="{FF2B5EF4-FFF2-40B4-BE49-F238E27FC236}">
                      <a16:creationId xmlns:a16="http://schemas.microsoft.com/office/drawing/2014/main" id="{E6AC144C-7C74-47EE-AEDD-BFB6157C0D9A}"/>
                    </a:ext>
                  </a:extLst>
                </p:cNvPr>
                <p:cNvPicPr/>
                <p:nvPr/>
              </p:nvPicPr>
              <p:blipFill>
                <a:blip r:embed="rId169"/>
                <a:stretch>
                  <a:fillRect/>
                </a:stretch>
              </p:blipFill>
              <p:spPr>
                <a:xfrm>
                  <a:off x="10726320" y="6005320"/>
                  <a:ext cx="640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3" name="Ink 92">
                  <a:extLst>
                    <a:ext uri="{FF2B5EF4-FFF2-40B4-BE49-F238E27FC236}">
                      <a16:creationId xmlns:a16="http://schemas.microsoft.com/office/drawing/2014/main" id="{AEA20FCB-8428-493E-88DB-B205F021E557}"/>
                    </a:ext>
                  </a:extLst>
                </p14:cNvPr>
                <p14:cNvContentPartPr/>
                <p14:nvPr/>
              </p14:nvContentPartPr>
              <p14:xfrm>
                <a:off x="10875360" y="6176320"/>
                <a:ext cx="171000" cy="180360"/>
              </p14:xfrm>
            </p:contentPart>
          </mc:Choice>
          <mc:Fallback xmlns="">
            <p:pic>
              <p:nvPicPr>
                <p:cNvPr id="93" name="Ink 92">
                  <a:extLst>
                    <a:ext uri="{FF2B5EF4-FFF2-40B4-BE49-F238E27FC236}">
                      <a16:creationId xmlns:a16="http://schemas.microsoft.com/office/drawing/2014/main" id="{AEA20FCB-8428-493E-88DB-B205F021E557}"/>
                    </a:ext>
                  </a:extLst>
                </p:cNvPr>
                <p:cNvPicPr/>
                <p:nvPr/>
              </p:nvPicPr>
              <p:blipFill>
                <a:blip r:embed="rId171"/>
                <a:stretch>
                  <a:fillRect/>
                </a:stretch>
              </p:blipFill>
              <p:spPr>
                <a:xfrm>
                  <a:off x="10866360" y="6167320"/>
                  <a:ext cx="1886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Ink 93">
                  <a:extLst>
                    <a:ext uri="{FF2B5EF4-FFF2-40B4-BE49-F238E27FC236}">
                      <a16:creationId xmlns:a16="http://schemas.microsoft.com/office/drawing/2014/main" id="{FBCD1405-A390-4787-BD6E-92517FE5B73D}"/>
                    </a:ext>
                  </a:extLst>
                </p14:cNvPr>
                <p14:cNvContentPartPr/>
                <p14:nvPr/>
              </p14:nvContentPartPr>
              <p14:xfrm>
                <a:off x="11177400" y="6212680"/>
                <a:ext cx="225000" cy="200520"/>
              </p14:xfrm>
            </p:contentPart>
          </mc:Choice>
          <mc:Fallback xmlns="">
            <p:pic>
              <p:nvPicPr>
                <p:cNvPr id="94" name="Ink 93">
                  <a:extLst>
                    <a:ext uri="{FF2B5EF4-FFF2-40B4-BE49-F238E27FC236}">
                      <a16:creationId xmlns:a16="http://schemas.microsoft.com/office/drawing/2014/main" id="{FBCD1405-A390-4787-BD6E-92517FE5B73D}"/>
                    </a:ext>
                  </a:extLst>
                </p:cNvPr>
                <p:cNvPicPr/>
                <p:nvPr/>
              </p:nvPicPr>
              <p:blipFill>
                <a:blip r:embed="rId173"/>
                <a:stretch>
                  <a:fillRect/>
                </a:stretch>
              </p:blipFill>
              <p:spPr>
                <a:xfrm>
                  <a:off x="11168760" y="6203680"/>
                  <a:ext cx="2426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4" name="Ink 123">
                  <a:extLst>
                    <a:ext uri="{FF2B5EF4-FFF2-40B4-BE49-F238E27FC236}">
                      <a16:creationId xmlns:a16="http://schemas.microsoft.com/office/drawing/2014/main" id="{4B345BD5-7360-4384-BB04-DDEE1B0C7EE1}"/>
                    </a:ext>
                  </a:extLst>
                </p14:cNvPr>
                <p14:cNvContentPartPr/>
                <p14:nvPr/>
              </p14:nvContentPartPr>
              <p14:xfrm>
                <a:off x="5778480" y="300760"/>
                <a:ext cx="191160" cy="92520"/>
              </p14:xfrm>
            </p:contentPart>
          </mc:Choice>
          <mc:Fallback xmlns="">
            <p:pic>
              <p:nvPicPr>
                <p:cNvPr id="124" name="Ink 123">
                  <a:extLst>
                    <a:ext uri="{FF2B5EF4-FFF2-40B4-BE49-F238E27FC236}">
                      <a16:creationId xmlns:a16="http://schemas.microsoft.com/office/drawing/2014/main" id="{4B345BD5-7360-4384-BB04-DDEE1B0C7EE1}"/>
                    </a:ext>
                  </a:extLst>
                </p:cNvPr>
                <p:cNvPicPr/>
                <p:nvPr/>
              </p:nvPicPr>
              <p:blipFill>
                <a:blip r:embed="rId193"/>
                <a:stretch>
                  <a:fillRect/>
                </a:stretch>
              </p:blipFill>
              <p:spPr>
                <a:xfrm>
                  <a:off x="5769840" y="292120"/>
                  <a:ext cx="20880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335" name="Ink 334">
                <a:extLst>
                  <a:ext uri="{FF2B5EF4-FFF2-40B4-BE49-F238E27FC236}">
                    <a16:creationId xmlns:a16="http://schemas.microsoft.com/office/drawing/2014/main" id="{803D5257-9B54-4CE3-AC23-CB4D4D4A75DB}"/>
                  </a:ext>
                </a:extLst>
              </p14:cNvPr>
              <p14:cNvContentPartPr/>
              <p14:nvPr/>
            </p14:nvContentPartPr>
            <p14:xfrm>
              <a:off x="1025005" y="808984"/>
              <a:ext cx="10182483" cy="4772160"/>
            </p14:xfrm>
          </p:contentPart>
        </mc:Choice>
        <mc:Fallback xmlns="">
          <p:pic>
            <p:nvPicPr>
              <p:cNvPr id="335" name="Ink 334">
                <a:extLst>
                  <a:ext uri="{FF2B5EF4-FFF2-40B4-BE49-F238E27FC236}">
                    <a16:creationId xmlns:a16="http://schemas.microsoft.com/office/drawing/2014/main" id="{803D5257-9B54-4CE3-AC23-CB4D4D4A75DB}"/>
                  </a:ext>
                </a:extLst>
              </p:cNvPr>
              <p:cNvPicPr/>
              <p:nvPr/>
            </p:nvPicPr>
            <p:blipFill>
              <a:blip r:embed="rId195"/>
              <a:stretch>
                <a:fillRect/>
              </a:stretch>
            </p:blipFill>
            <p:spPr>
              <a:xfrm>
                <a:off x="1016365" y="800344"/>
                <a:ext cx="10200123" cy="478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39" name="Ink 338">
                <a:extLst>
                  <a:ext uri="{FF2B5EF4-FFF2-40B4-BE49-F238E27FC236}">
                    <a16:creationId xmlns:a16="http://schemas.microsoft.com/office/drawing/2014/main" id="{69CDB59C-A6E4-44B3-82AB-9F9A6B417C61}"/>
                  </a:ext>
                </a:extLst>
              </p14:cNvPr>
              <p14:cNvContentPartPr/>
              <p14:nvPr/>
            </p14:nvContentPartPr>
            <p14:xfrm>
              <a:off x="1406848" y="2077264"/>
              <a:ext cx="1627920" cy="942480"/>
            </p14:xfrm>
          </p:contentPart>
        </mc:Choice>
        <mc:Fallback xmlns="">
          <p:pic>
            <p:nvPicPr>
              <p:cNvPr id="339" name="Ink 338">
                <a:extLst>
                  <a:ext uri="{FF2B5EF4-FFF2-40B4-BE49-F238E27FC236}">
                    <a16:creationId xmlns:a16="http://schemas.microsoft.com/office/drawing/2014/main" id="{69CDB59C-A6E4-44B3-82AB-9F9A6B417C61}"/>
                  </a:ext>
                </a:extLst>
              </p:cNvPr>
              <p:cNvPicPr/>
              <p:nvPr/>
            </p:nvPicPr>
            <p:blipFill>
              <a:blip r:embed="rId197"/>
              <a:stretch>
                <a:fillRect/>
              </a:stretch>
            </p:blipFill>
            <p:spPr>
              <a:xfrm>
                <a:off x="1397846" y="2068621"/>
                <a:ext cx="1645564" cy="960127"/>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40" name="Ink 339">
                <a:extLst>
                  <a:ext uri="{FF2B5EF4-FFF2-40B4-BE49-F238E27FC236}">
                    <a16:creationId xmlns:a16="http://schemas.microsoft.com/office/drawing/2014/main" id="{3493EFCF-5EF5-4F17-B042-21E50504A93B}"/>
                  </a:ext>
                </a:extLst>
              </p14:cNvPr>
              <p14:cNvContentPartPr/>
              <p14:nvPr/>
            </p14:nvContentPartPr>
            <p14:xfrm>
              <a:off x="2843608" y="2279944"/>
              <a:ext cx="1658880" cy="266760"/>
            </p14:xfrm>
          </p:contentPart>
        </mc:Choice>
        <mc:Fallback xmlns="">
          <p:pic>
            <p:nvPicPr>
              <p:cNvPr id="340" name="Ink 339">
                <a:extLst>
                  <a:ext uri="{FF2B5EF4-FFF2-40B4-BE49-F238E27FC236}">
                    <a16:creationId xmlns:a16="http://schemas.microsoft.com/office/drawing/2014/main" id="{3493EFCF-5EF5-4F17-B042-21E50504A93B}"/>
                  </a:ext>
                </a:extLst>
              </p:cNvPr>
              <p:cNvPicPr/>
              <p:nvPr/>
            </p:nvPicPr>
            <p:blipFill>
              <a:blip r:embed="rId199"/>
              <a:stretch>
                <a:fillRect/>
              </a:stretch>
            </p:blipFill>
            <p:spPr>
              <a:xfrm>
                <a:off x="2834608" y="2270944"/>
                <a:ext cx="1676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44" name="Ink 343">
                <a:extLst>
                  <a:ext uri="{FF2B5EF4-FFF2-40B4-BE49-F238E27FC236}">
                    <a16:creationId xmlns:a16="http://schemas.microsoft.com/office/drawing/2014/main" id="{56997A67-1AA9-44DE-A7A6-5437551BEA26}"/>
                  </a:ext>
                </a:extLst>
              </p14:cNvPr>
              <p14:cNvContentPartPr/>
              <p14:nvPr/>
            </p14:nvContentPartPr>
            <p14:xfrm>
              <a:off x="8603608" y="2122984"/>
              <a:ext cx="1099440" cy="134280"/>
            </p14:xfrm>
          </p:contentPart>
        </mc:Choice>
        <mc:Fallback xmlns="">
          <p:pic>
            <p:nvPicPr>
              <p:cNvPr id="344" name="Ink 343">
                <a:extLst>
                  <a:ext uri="{FF2B5EF4-FFF2-40B4-BE49-F238E27FC236}">
                    <a16:creationId xmlns:a16="http://schemas.microsoft.com/office/drawing/2014/main" id="{56997A67-1AA9-44DE-A7A6-5437551BEA26}"/>
                  </a:ext>
                </a:extLst>
              </p:cNvPr>
              <p:cNvPicPr/>
              <p:nvPr/>
            </p:nvPicPr>
            <p:blipFill>
              <a:blip r:embed="rId201"/>
              <a:stretch>
                <a:fillRect/>
              </a:stretch>
            </p:blipFill>
            <p:spPr>
              <a:xfrm>
                <a:off x="8594608" y="2113984"/>
                <a:ext cx="1117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3" name="Ink 352">
                <a:extLst>
                  <a:ext uri="{FF2B5EF4-FFF2-40B4-BE49-F238E27FC236}">
                    <a16:creationId xmlns:a16="http://schemas.microsoft.com/office/drawing/2014/main" id="{FEC5DF7C-BF17-4E85-A6D8-623BB808C4CD}"/>
                  </a:ext>
                </a:extLst>
              </p14:cNvPr>
              <p14:cNvContentPartPr/>
              <p14:nvPr/>
            </p14:nvContentPartPr>
            <p14:xfrm>
              <a:off x="8753008" y="2165824"/>
              <a:ext cx="960480" cy="79560"/>
            </p14:xfrm>
          </p:contentPart>
        </mc:Choice>
        <mc:Fallback xmlns="">
          <p:pic>
            <p:nvPicPr>
              <p:cNvPr id="353" name="Ink 352">
                <a:extLst>
                  <a:ext uri="{FF2B5EF4-FFF2-40B4-BE49-F238E27FC236}">
                    <a16:creationId xmlns:a16="http://schemas.microsoft.com/office/drawing/2014/main" id="{FEC5DF7C-BF17-4E85-A6D8-623BB808C4CD}"/>
                  </a:ext>
                </a:extLst>
              </p:cNvPr>
              <p:cNvPicPr/>
              <p:nvPr/>
            </p:nvPicPr>
            <p:blipFill>
              <a:blip r:embed="rId203"/>
              <a:stretch>
                <a:fillRect/>
              </a:stretch>
            </p:blipFill>
            <p:spPr>
              <a:xfrm>
                <a:off x="8744368" y="2157184"/>
                <a:ext cx="9781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1" name="Ink 360">
                <a:extLst>
                  <a:ext uri="{FF2B5EF4-FFF2-40B4-BE49-F238E27FC236}">
                    <a16:creationId xmlns:a16="http://schemas.microsoft.com/office/drawing/2014/main" id="{B27A3F11-DD26-43CC-B7D5-D599F18A54FA}"/>
                  </a:ext>
                </a:extLst>
              </p14:cNvPr>
              <p14:cNvContentPartPr/>
              <p14:nvPr/>
            </p14:nvContentPartPr>
            <p14:xfrm>
              <a:off x="9354208" y="2133424"/>
              <a:ext cx="546840" cy="46440"/>
            </p14:xfrm>
          </p:contentPart>
        </mc:Choice>
        <mc:Fallback xmlns="">
          <p:pic>
            <p:nvPicPr>
              <p:cNvPr id="361" name="Ink 360">
                <a:extLst>
                  <a:ext uri="{FF2B5EF4-FFF2-40B4-BE49-F238E27FC236}">
                    <a16:creationId xmlns:a16="http://schemas.microsoft.com/office/drawing/2014/main" id="{B27A3F11-DD26-43CC-B7D5-D599F18A54FA}"/>
                  </a:ext>
                </a:extLst>
              </p:cNvPr>
              <p:cNvPicPr/>
              <p:nvPr/>
            </p:nvPicPr>
            <p:blipFill>
              <a:blip r:embed="rId205"/>
              <a:stretch>
                <a:fillRect/>
              </a:stretch>
            </p:blipFill>
            <p:spPr>
              <a:xfrm>
                <a:off x="9345568" y="2124784"/>
                <a:ext cx="5644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62" name="Ink 361">
                <a:extLst>
                  <a:ext uri="{FF2B5EF4-FFF2-40B4-BE49-F238E27FC236}">
                    <a16:creationId xmlns:a16="http://schemas.microsoft.com/office/drawing/2014/main" id="{CA8C4C78-C28A-4BBD-B216-C9AFCF17A801}"/>
                  </a:ext>
                </a:extLst>
              </p14:cNvPr>
              <p14:cNvContentPartPr/>
              <p14:nvPr/>
            </p14:nvContentPartPr>
            <p14:xfrm>
              <a:off x="1531048" y="2107144"/>
              <a:ext cx="6672960" cy="467640"/>
            </p14:xfrm>
          </p:contentPart>
        </mc:Choice>
        <mc:Fallback xmlns="">
          <p:pic>
            <p:nvPicPr>
              <p:cNvPr id="362" name="Ink 361">
                <a:extLst>
                  <a:ext uri="{FF2B5EF4-FFF2-40B4-BE49-F238E27FC236}">
                    <a16:creationId xmlns:a16="http://schemas.microsoft.com/office/drawing/2014/main" id="{CA8C4C78-C28A-4BBD-B216-C9AFCF17A801}"/>
                  </a:ext>
                </a:extLst>
              </p:cNvPr>
              <p:cNvPicPr/>
              <p:nvPr/>
            </p:nvPicPr>
            <p:blipFill>
              <a:blip r:embed="rId207"/>
              <a:stretch>
                <a:fillRect/>
              </a:stretch>
            </p:blipFill>
            <p:spPr>
              <a:xfrm>
                <a:off x="1522048" y="2098504"/>
                <a:ext cx="6690599"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65" name="Ink 364">
                <a:extLst>
                  <a:ext uri="{FF2B5EF4-FFF2-40B4-BE49-F238E27FC236}">
                    <a16:creationId xmlns:a16="http://schemas.microsoft.com/office/drawing/2014/main" id="{026B4D28-D649-4A84-B33F-72F34CC3AFD0}"/>
                  </a:ext>
                </a:extLst>
              </p14:cNvPr>
              <p14:cNvContentPartPr/>
              <p14:nvPr/>
            </p14:nvContentPartPr>
            <p14:xfrm>
              <a:off x="2170048" y="2764864"/>
              <a:ext cx="591840" cy="64440"/>
            </p14:xfrm>
          </p:contentPart>
        </mc:Choice>
        <mc:Fallback xmlns="">
          <p:pic>
            <p:nvPicPr>
              <p:cNvPr id="365" name="Ink 364">
                <a:extLst>
                  <a:ext uri="{FF2B5EF4-FFF2-40B4-BE49-F238E27FC236}">
                    <a16:creationId xmlns:a16="http://schemas.microsoft.com/office/drawing/2014/main" id="{026B4D28-D649-4A84-B33F-72F34CC3AFD0}"/>
                  </a:ext>
                </a:extLst>
              </p:cNvPr>
              <p:cNvPicPr/>
              <p:nvPr/>
            </p:nvPicPr>
            <p:blipFill>
              <a:blip r:embed="rId209"/>
              <a:stretch>
                <a:fillRect/>
              </a:stretch>
            </p:blipFill>
            <p:spPr>
              <a:xfrm>
                <a:off x="2161048" y="2756224"/>
                <a:ext cx="609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74" name="Ink 373">
                <a:extLst>
                  <a:ext uri="{FF2B5EF4-FFF2-40B4-BE49-F238E27FC236}">
                    <a16:creationId xmlns:a16="http://schemas.microsoft.com/office/drawing/2014/main" id="{A5A7477D-2011-459A-9B7B-B9E5E026A7E6}"/>
                  </a:ext>
                </a:extLst>
              </p14:cNvPr>
              <p14:cNvContentPartPr/>
              <p14:nvPr/>
            </p14:nvContentPartPr>
            <p14:xfrm>
              <a:off x="1521328" y="2464984"/>
              <a:ext cx="8296920" cy="443880"/>
            </p14:xfrm>
          </p:contentPart>
        </mc:Choice>
        <mc:Fallback xmlns="">
          <p:pic>
            <p:nvPicPr>
              <p:cNvPr id="374" name="Ink 373">
                <a:extLst>
                  <a:ext uri="{FF2B5EF4-FFF2-40B4-BE49-F238E27FC236}">
                    <a16:creationId xmlns:a16="http://schemas.microsoft.com/office/drawing/2014/main" id="{A5A7477D-2011-459A-9B7B-B9E5E026A7E6}"/>
                  </a:ext>
                </a:extLst>
              </p:cNvPr>
              <p:cNvPicPr/>
              <p:nvPr/>
            </p:nvPicPr>
            <p:blipFill>
              <a:blip r:embed="rId211"/>
              <a:stretch>
                <a:fillRect/>
              </a:stretch>
            </p:blipFill>
            <p:spPr>
              <a:xfrm>
                <a:off x="1512328" y="2455984"/>
                <a:ext cx="831456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81" name="Ink 380">
                <a:extLst>
                  <a:ext uri="{FF2B5EF4-FFF2-40B4-BE49-F238E27FC236}">
                    <a16:creationId xmlns:a16="http://schemas.microsoft.com/office/drawing/2014/main" id="{7537D726-6A13-4C2C-865E-C555F2EBB142}"/>
                  </a:ext>
                </a:extLst>
              </p14:cNvPr>
              <p14:cNvContentPartPr/>
              <p14:nvPr/>
            </p14:nvContentPartPr>
            <p14:xfrm>
              <a:off x="3437968" y="4466224"/>
              <a:ext cx="1297440" cy="729000"/>
            </p14:xfrm>
          </p:contentPart>
        </mc:Choice>
        <mc:Fallback xmlns="">
          <p:pic>
            <p:nvPicPr>
              <p:cNvPr id="381" name="Ink 380">
                <a:extLst>
                  <a:ext uri="{FF2B5EF4-FFF2-40B4-BE49-F238E27FC236}">
                    <a16:creationId xmlns:a16="http://schemas.microsoft.com/office/drawing/2014/main" id="{7537D726-6A13-4C2C-865E-C555F2EBB142}"/>
                  </a:ext>
                </a:extLst>
              </p:cNvPr>
              <p:cNvPicPr/>
              <p:nvPr/>
            </p:nvPicPr>
            <p:blipFill>
              <a:blip r:embed="rId213"/>
              <a:stretch>
                <a:fillRect/>
              </a:stretch>
            </p:blipFill>
            <p:spPr>
              <a:xfrm>
                <a:off x="3429328" y="4457584"/>
                <a:ext cx="131508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82" name="Ink 381">
                <a:extLst>
                  <a:ext uri="{FF2B5EF4-FFF2-40B4-BE49-F238E27FC236}">
                    <a16:creationId xmlns:a16="http://schemas.microsoft.com/office/drawing/2014/main" id="{7B1C7C79-2F58-47F3-B0B3-3A35EFE65423}"/>
                  </a:ext>
                </a:extLst>
              </p14:cNvPr>
              <p14:cNvContentPartPr/>
              <p14:nvPr/>
            </p14:nvContentPartPr>
            <p14:xfrm>
              <a:off x="1845688" y="2341144"/>
              <a:ext cx="792000" cy="107640"/>
            </p14:xfrm>
          </p:contentPart>
        </mc:Choice>
        <mc:Fallback xmlns="">
          <p:pic>
            <p:nvPicPr>
              <p:cNvPr id="382" name="Ink 381">
                <a:extLst>
                  <a:ext uri="{FF2B5EF4-FFF2-40B4-BE49-F238E27FC236}">
                    <a16:creationId xmlns:a16="http://schemas.microsoft.com/office/drawing/2014/main" id="{7B1C7C79-2F58-47F3-B0B3-3A35EFE65423}"/>
                  </a:ext>
                </a:extLst>
              </p:cNvPr>
              <p:cNvPicPr/>
              <p:nvPr/>
            </p:nvPicPr>
            <p:blipFill>
              <a:blip r:embed="rId215"/>
              <a:stretch>
                <a:fillRect/>
              </a:stretch>
            </p:blipFill>
            <p:spPr>
              <a:xfrm>
                <a:off x="1836688" y="2332504"/>
                <a:ext cx="80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87" name="Ink 386">
                <a:extLst>
                  <a:ext uri="{FF2B5EF4-FFF2-40B4-BE49-F238E27FC236}">
                    <a16:creationId xmlns:a16="http://schemas.microsoft.com/office/drawing/2014/main" id="{493E76E9-AAA5-40E8-88AE-66CF28445254}"/>
                  </a:ext>
                </a:extLst>
              </p14:cNvPr>
              <p14:cNvContentPartPr/>
              <p14:nvPr/>
            </p14:nvContentPartPr>
            <p14:xfrm>
              <a:off x="9573808" y="2300104"/>
              <a:ext cx="43920" cy="12240"/>
            </p14:xfrm>
          </p:contentPart>
        </mc:Choice>
        <mc:Fallback xmlns="">
          <p:pic>
            <p:nvPicPr>
              <p:cNvPr id="387" name="Ink 386">
                <a:extLst>
                  <a:ext uri="{FF2B5EF4-FFF2-40B4-BE49-F238E27FC236}">
                    <a16:creationId xmlns:a16="http://schemas.microsoft.com/office/drawing/2014/main" id="{493E76E9-AAA5-40E8-88AE-66CF28445254}"/>
                  </a:ext>
                </a:extLst>
              </p:cNvPr>
              <p:cNvPicPr/>
              <p:nvPr/>
            </p:nvPicPr>
            <p:blipFill>
              <a:blip r:embed="rId217"/>
              <a:stretch>
                <a:fillRect/>
              </a:stretch>
            </p:blipFill>
            <p:spPr>
              <a:xfrm>
                <a:off x="9565168" y="2291104"/>
                <a:ext cx="61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88" name="Ink 387">
                <a:extLst>
                  <a:ext uri="{FF2B5EF4-FFF2-40B4-BE49-F238E27FC236}">
                    <a16:creationId xmlns:a16="http://schemas.microsoft.com/office/drawing/2014/main" id="{99C1E84F-8046-4F7E-A1D8-A666310841C0}"/>
                  </a:ext>
                </a:extLst>
              </p14:cNvPr>
              <p14:cNvContentPartPr/>
              <p14:nvPr/>
            </p14:nvContentPartPr>
            <p14:xfrm>
              <a:off x="2940088" y="1988704"/>
              <a:ext cx="4938480" cy="505080"/>
            </p14:xfrm>
          </p:contentPart>
        </mc:Choice>
        <mc:Fallback xmlns="">
          <p:pic>
            <p:nvPicPr>
              <p:cNvPr id="388" name="Ink 387">
                <a:extLst>
                  <a:ext uri="{FF2B5EF4-FFF2-40B4-BE49-F238E27FC236}">
                    <a16:creationId xmlns:a16="http://schemas.microsoft.com/office/drawing/2014/main" id="{99C1E84F-8046-4F7E-A1D8-A666310841C0}"/>
                  </a:ext>
                </a:extLst>
              </p:cNvPr>
              <p:cNvPicPr/>
              <p:nvPr/>
            </p:nvPicPr>
            <p:blipFill>
              <a:blip r:embed="rId219"/>
              <a:stretch>
                <a:fillRect/>
              </a:stretch>
            </p:blipFill>
            <p:spPr>
              <a:xfrm>
                <a:off x="2931448" y="1980064"/>
                <a:ext cx="495612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89" name="Ink 388">
                <a:extLst>
                  <a:ext uri="{FF2B5EF4-FFF2-40B4-BE49-F238E27FC236}">
                    <a16:creationId xmlns:a16="http://schemas.microsoft.com/office/drawing/2014/main" id="{90C83D18-6A65-410D-8119-1D6475CF3158}"/>
                  </a:ext>
                </a:extLst>
              </p14:cNvPr>
              <p14:cNvContentPartPr/>
              <p14:nvPr/>
            </p14:nvContentPartPr>
            <p14:xfrm>
              <a:off x="1396048" y="1829944"/>
              <a:ext cx="159840" cy="1450080"/>
            </p14:xfrm>
          </p:contentPart>
        </mc:Choice>
        <mc:Fallback xmlns="">
          <p:pic>
            <p:nvPicPr>
              <p:cNvPr id="389" name="Ink 388">
                <a:extLst>
                  <a:ext uri="{FF2B5EF4-FFF2-40B4-BE49-F238E27FC236}">
                    <a16:creationId xmlns:a16="http://schemas.microsoft.com/office/drawing/2014/main" id="{90C83D18-6A65-410D-8119-1D6475CF3158}"/>
                  </a:ext>
                </a:extLst>
              </p:cNvPr>
              <p:cNvPicPr/>
              <p:nvPr/>
            </p:nvPicPr>
            <p:blipFill>
              <a:blip r:embed="rId221"/>
              <a:stretch>
                <a:fillRect/>
              </a:stretch>
            </p:blipFill>
            <p:spPr>
              <a:xfrm>
                <a:off x="1387048" y="1820944"/>
                <a:ext cx="177480" cy="1467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90" name="Ink 389">
                <a:extLst>
                  <a:ext uri="{FF2B5EF4-FFF2-40B4-BE49-F238E27FC236}">
                    <a16:creationId xmlns:a16="http://schemas.microsoft.com/office/drawing/2014/main" id="{BBC23190-DCA8-4631-A169-E499C6849518}"/>
                  </a:ext>
                </a:extLst>
              </p14:cNvPr>
              <p14:cNvContentPartPr/>
              <p14:nvPr/>
            </p14:nvContentPartPr>
            <p14:xfrm>
              <a:off x="9703768" y="1723384"/>
              <a:ext cx="262080" cy="888480"/>
            </p14:xfrm>
          </p:contentPart>
        </mc:Choice>
        <mc:Fallback xmlns="">
          <p:pic>
            <p:nvPicPr>
              <p:cNvPr id="390" name="Ink 389">
                <a:extLst>
                  <a:ext uri="{FF2B5EF4-FFF2-40B4-BE49-F238E27FC236}">
                    <a16:creationId xmlns:a16="http://schemas.microsoft.com/office/drawing/2014/main" id="{BBC23190-DCA8-4631-A169-E499C6849518}"/>
                  </a:ext>
                </a:extLst>
              </p:cNvPr>
              <p:cNvPicPr/>
              <p:nvPr/>
            </p:nvPicPr>
            <p:blipFill>
              <a:blip r:embed="rId223"/>
              <a:stretch>
                <a:fillRect/>
              </a:stretch>
            </p:blipFill>
            <p:spPr>
              <a:xfrm>
                <a:off x="9694768" y="1714744"/>
                <a:ext cx="27972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05" name="Ink 404">
                <a:extLst>
                  <a:ext uri="{FF2B5EF4-FFF2-40B4-BE49-F238E27FC236}">
                    <a16:creationId xmlns:a16="http://schemas.microsoft.com/office/drawing/2014/main" id="{B702DCEF-93FB-4D52-B729-BF130F977871}"/>
                  </a:ext>
                </a:extLst>
              </p14:cNvPr>
              <p14:cNvContentPartPr/>
              <p14:nvPr/>
            </p14:nvContentPartPr>
            <p14:xfrm>
              <a:off x="9165568" y="2700424"/>
              <a:ext cx="265680" cy="47880"/>
            </p14:xfrm>
          </p:contentPart>
        </mc:Choice>
        <mc:Fallback xmlns="">
          <p:pic>
            <p:nvPicPr>
              <p:cNvPr id="405" name="Ink 404">
                <a:extLst>
                  <a:ext uri="{FF2B5EF4-FFF2-40B4-BE49-F238E27FC236}">
                    <a16:creationId xmlns:a16="http://schemas.microsoft.com/office/drawing/2014/main" id="{B702DCEF-93FB-4D52-B729-BF130F977871}"/>
                  </a:ext>
                </a:extLst>
              </p:cNvPr>
              <p:cNvPicPr/>
              <p:nvPr/>
            </p:nvPicPr>
            <p:blipFill>
              <a:blip r:embed="rId225"/>
              <a:stretch>
                <a:fillRect/>
              </a:stretch>
            </p:blipFill>
            <p:spPr>
              <a:xfrm>
                <a:off x="9156568" y="2691784"/>
                <a:ext cx="2833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06" name="Ink 405">
                <a:extLst>
                  <a:ext uri="{FF2B5EF4-FFF2-40B4-BE49-F238E27FC236}">
                    <a16:creationId xmlns:a16="http://schemas.microsoft.com/office/drawing/2014/main" id="{538A17D0-2EFD-4F34-BDC4-EB7D6B5EAB19}"/>
                  </a:ext>
                </a:extLst>
              </p14:cNvPr>
              <p14:cNvContentPartPr/>
              <p14:nvPr/>
            </p14:nvContentPartPr>
            <p14:xfrm>
              <a:off x="1848208" y="2532664"/>
              <a:ext cx="6397920" cy="378360"/>
            </p14:xfrm>
          </p:contentPart>
        </mc:Choice>
        <mc:Fallback xmlns="">
          <p:pic>
            <p:nvPicPr>
              <p:cNvPr id="406" name="Ink 405">
                <a:extLst>
                  <a:ext uri="{FF2B5EF4-FFF2-40B4-BE49-F238E27FC236}">
                    <a16:creationId xmlns:a16="http://schemas.microsoft.com/office/drawing/2014/main" id="{538A17D0-2EFD-4F34-BDC4-EB7D6B5EAB19}"/>
                  </a:ext>
                </a:extLst>
              </p:cNvPr>
              <p:cNvPicPr/>
              <p:nvPr/>
            </p:nvPicPr>
            <p:blipFill>
              <a:blip r:embed="rId227"/>
              <a:stretch>
                <a:fillRect/>
              </a:stretch>
            </p:blipFill>
            <p:spPr>
              <a:xfrm>
                <a:off x="1839208" y="2523664"/>
                <a:ext cx="64155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17" name="Ink 416">
                <a:extLst>
                  <a:ext uri="{FF2B5EF4-FFF2-40B4-BE49-F238E27FC236}">
                    <a16:creationId xmlns:a16="http://schemas.microsoft.com/office/drawing/2014/main" id="{695951BA-3150-4CC1-A4E0-A86B99D7C6E5}"/>
                  </a:ext>
                </a:extLst>
              </p14:cNvPr>
              <p14:cNvContentPartPr/>
              <p14:nvPr/>
            </p14:nvContentPartPr>
            <p14:xfrm>
              <a:off x="1436728" y="2212624"/>
              <a:ext cx="7089840" cy="1694880"/>
            </p14:xfrm>
          </p:contentPart>
        </mc:Choice>
        <mc:Fallback xmlns="">
          <p:pic>
            <p:nvPicPr>
              <p:cNvPr id="417" name="Ink 416">
                <a:extLst>
                  <a:ext uri="{FF2B5EF4-FFF2-40B4-BE49-F238E27FC236}">
                    <a16:creationId xmlns:a16="http://schemas.microsoft.com/office/drawing/2014/main" id="{695951BA-3150-4CC1-A4E0-A86B99D7C6E5}"/>
                  </a:ext>
                </a:extLst>
              </p:cNvPr>
              <p:cNvPicPr/>
              <p:nvPr/>
            </p:nvPicPr>
            <p:blipFill>
              <a:blip r:embed="rId229"/>
              <a:stretch>
                <a:fillRect/>
              </a:stretch>
            </p:blipFill>
            <p:spPr>
              <a:xfrm>
                <a:off x="1428088" y="2203624"/>
                <a:ext cx="7107480" cy="1712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18" name="Ink 417">
                <a:extLst>
                  <a:ext uri="{FF2B5EF4-FFF2-40B4-BE49-F238E27FC236}">
                    <a16:creationId xmlns:a16="http://schemas.microsoft.com/office/drawing/2014/main" id="{FE1D0923-575F-4088-8825-7B99DDFBFB24}"/>
                  </a:ext>
                </a:extLst>
              </p14:cNvPr>
              <p14:cNvContentPartPr/>
              <p14:nvPr/>
            </p14:nvContentPartPr>
            <p14:xfrm>
              <a:off x="4572328" y="2727064"/>
              <a:ext cx="1708200" cy="1901520"/>
            </p14:xfrm>
          </p:contentPart>
        </mc:Choice>
        <mc:Fallback xmlns="">
          <p:pic>
            <p:nvPicPr>
              <p:cNvPr id="418" name="Ink 417">
                <a:extLst>
                  <a:ext uri="{FF2B5EF4-FFF2-40B4-BE49-F238E27FC236}">
                    <a16:creationId xmlns:a16="http://schemas.microsoft.com/office/drawing/2014/main" id="{FE1D0923-575F-4088-8825-7B99DDFBFB24}"/>
                  </a:ext>
                </a:extLst>
              </p:cNvPr>
              <p:cNvPicPr/>
              <p:nvPr/>
            </p:nvPicPr>
            <p:blipFill>
              <a:blip r:embed="rId231"/>
              <a:stretch>
                <a:fillRect/>
              </a:stretch>
            </p:blipFill>
            <p:spPr>
              <a:xfrm>
                <a:off x="4563328" y="2718424"/>
                <a:ext cx="1725840" cy="1919160"/>
              </a:xfrm>
              <a:prstGeom prst="rect">
                <a:avLst/>
              </a:prstGeom>
            </p:spPr>
          </p:pic>
        </mc:Fallback>
      </mc:AlternateContent>
    </p:spTree>
    <p:extLst>
      <p:ext uri="{BB962C8B-B14F-4D97-AF65-F5344CB8AC3E}">
        <p14:creationId xmlns:p14="http://schemas.microsoft.com/office/powerpoint/2010/main" val="240216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0E130B-68CB-4F08-BC7C-3EFEA6A9FF9B}"/>
              </a:ext>
            </a:extLst>
          </p:cNvPr>
          <p:cNvSpPr>
            <a:spLocks noGrp="1"/>
          </p:cNvSpPr>
          <p:nvPr>
            <p:ph type="sldNum" sz="quarter" idx="12"/>
          </p:nvPr>
        </p:nvSpPr>
        <p:spPr/>
        <p:txBody>
          <a:bodyPr/>
          <a:lstStyle/>
          <a:p>
            <a:fld id="{780CCC23-DD17-4F2D-8915-0B8929C7FF94}" type="slidenum">
              <a:rPr lang="ar-EG" smtClean="0"/>
              <a:t>21</a:t>
            </a:fld>
            <a:endParaRPr lang="ar-EG"/>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49EC8B5-6CC4-4925-8201-AEC7FA3EA023}"/>
                  </a:ext>
                </a:extLst>
              </p14:cNvPr>
              <p14:cNvContentPartPr/>
              <p14:nvPr/>
            </p14:nvContentPartPr>
            <p14:xfrm>
              <a:off x="696000" y="362320"/>
              <a:ext cx="277920" cy="533880"/>
            </p14:xfrm>
          </p:contentPart>
        </mc:Choice>
        <mc:Fallback xmlns="">
          <p:pic>
            <p:nvPicPr>
              <p:cNvPr id="3" name="Ink 2">
                <a:extLst>
                  <a:ext uri="{FF2B5EF4-FFF2-40B4-BE49-F238E27FC236}">
                    <a16:creationId xmlns:a16="http://schemas.microsoft.com/office/drawing/2014/main" id="{D49EC8B5-6CC4-4925-8201-AEC7FA3EA023}"/>
                  </a:ext>
                </a:extLst>
              </p:cNvPr>
              <p:cNvPicPr/>
              <p:nvPr/>
            </p:nvPicPr>
            <p:blipFill>
              <a:blip r:embed="rId3"/>
              <a:stretch>
                <a:fillRect/>
              </a:stretch>
            </p:blipFill>
            <p:spPr>
              <a:xfrm>
                <a:off x="687360" y="353680"/>
                <a:ext cx="29556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C95BF25-323A-409C-BAE3-6B709E2C999D}"/>
                  </a:ext>
                </a:extLst>
              </p14:cNvPr>
              <p14:cNvContentPartPr/>
              <p14:nvPr/>
            </p14:nvContentPartPr>
            <p14:xfrm>
              <a:off x="659280" y="489400"/>
              <a:ext cx="282960" cy="233280"/>
            </p14:xfrm>
          </p:contentPart>
        </mc:Choice>
        <mc:Fallback xmlns="">
          <p:pic>
            <p:nvPicPr>
              <p:cNvPr id="4" name="Ink 3">
                <a:extLst>
                  <a:ext uri="{FF2B5EF4-FFF2-40B4-BE49-F238E27FC236}">
                    <a16:creationId xmlns:a16="http://schemas.microsoft.com/office/drawing/2014/main" id="{0C95BF25-323A-409C-BAE3-6B709E2C999D}"/>
                  </a:ext>
                </a:extLst>
              </p:cNvPr>
              <p:cNvPicPr/>
              <p:nvPr/>
            </p:nvPicPr>
            <p:blipFill>
              <a:blip r:embed="rId5"/>
              <a:stretch>
                <a:fillRect/>
              </a:stretch>
            </p:blipFill>
            <p:spPr>
              <a:xfrm>
                <a:off x="650280" y="480760"/>
                <a:ext cx="300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E164C6A-1D14-4886-BDCF-356719A0E945}"/>
                  </a:ext>
                </a:extLst>
              </p14:cNvPr>
              <p14:cNvContentPartPr/>
              <p14:nvPr/>
            </p14:nvContentPartPr>
            <p14:xfrm>
              <a:off x="1001640" y="316240"/>
              <a:ext cx="262080" cy="515160"/>
            </p14:xfrm>
          </p:contentPart>
        </mc:Choice>
        <mc:Fallback xmlns="">
          <p:pic>
            <p:nvPicPr>
              <p:cNvPr id="5" name="Ink 4">
                <a:extLst>
                  <a:ext uri="{FF2B5EF4-FFF2-40B4-BE49-F238E27FC236}">
                    <a16:creationId xmlns:a16="http://schemas.microsoft.com/office/drawing/2014/main" id="{3E164C6A-1D14-4886-BDCF-356719A0E945}"/>
                  </a:ext>
                </a:extLst>
              </p:cNvPr>
              <p:cNvPicPr/>
              <p:nvPr/>
            </p:nvPicPr>
            <p:blipFill>
              <a:blip r:embed="rId7"/>
              <a:stretch>
                <a:fillRect/>
              </a:stretch>
            </p:blipFill>
            <p:spPr>
              <a:xfrm>
                <a:off x="992640" y="307240"/>
                <a:ext cx="2797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1DA30B81-A8CA-4E7A-B0F6-FCFF5F802DBB}"/>
                  </a:ext>
                </a:extLst>
              </p14:cNvPr>
              <p14:cNvContentPartPr/>
              <p14:nvPr/>
            </p14:nvContentPartPr>
            <p14:xfrm>
              <a:off x="1406640" y="334960"/>
              <a:ext cx="199080" cy="359640"/>
            </p14:xfrm>
          </p:contentPart>
        </mc:Choice>
        <mc:Fallback xmlns="">
          <p:pic>
            <p:nvPicPr>
              <p:cNvPr id="6" name="Ink 5">
                <a:extLst>
                  <a:ext uri="{FF2B5EF4-FFF2-40B4-BE49-F238E27FC236}">
                    <a16:creationId xmlns:a16="http://schemas.microsoft.com/office/drawing/2014/main" id="{1DA30B81-A8CA-4E7A-B0F6-FCFF5F802DBB}"/>
                  </a:ext>
                </a:extLst>
              </p:cNvPr>
              <p:cNvPicPr/>
              <p:nvPr/>
            </p:nvPicPr>
            <p:blipFill>
              <a:blip r:embed="rId9"/>
              <a:stretch>
                <a:fillRect/>
              </a:stretch>
            </p:blipFill>
            <p:spPr>
              <a:xfrm>
                <a:off x="1397640" y="326320"/>
                <a:ext cx="2167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1C81F696-B646-42B8-AF91-D209FF1648B7}"/>
                  </a:ext>
                </a:extLst>
              </p14:cNvPr>
              <p14:cNvContentPartPr/>
              <p14:nvPr/>
            </p14:nvContentPartPr>
            <p14:xfrm>
              <a:off x="1673400" y="320560"/>
              <a:ext cx="654480" cy="232200"/>
            </p14:xfrm>
          </p:contentPart>
        </mc:Choice>
        <mc:Fallback xmlns="">
          <p:pic>
            <p:nvPicPr>
              <p:cNvPr id="7" name="Ink 6">
                <a:extLst>
                  <a:ext uri="{FF2B5EF4-FFF2-40B4-BE49-F238E27FC236}">
                    <a16:creationId xmlns:a16="http://schemas.microsoft.com/office/drawing/2014/main" id="{1C81F696-B646-42B8-AF91-D209FF1648B7}"/>
                  </a:ext>
                </a:extLst>
              </p:cNvPr>
              <p:cNvPicPr/>
              <p:nvPr/>
            </p:nvPicPr>
            <p:blipFill>
              <a:blip r:embed="rId11"/>
              <a:stretch>
                <a:fillRect/>
              </a:stretch>
            </p:blipFill>
            <p:spPr>
              <a:xfrm>
                <a:off x="1664760" y="311560"/>
                <a:ext cx="672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A72FBA8C-48F6-458C-B042-0DEBD9C76AE5}"/>
                  </a:ext>
                </a:extLst>
              </p14:cNvPr>
              <p14:cNvContentPartPr/>
              <p14:nvPr/>
            </p14:nvContentPartPr>
            <p14:xfrm>
              <a:off x="2461800" y="-138800"/>
              <a:ext cx="108720" cy="739440"/>
            </p14:xfrm>
          </p:contentPart>
        </mc:Choice>
        <mc:Fallback xmlns="">
          <p:pic>
            <p:nvPicPr>
              <p:cNvPr id="8" name="Ink 7">
                <a:extLst>
                  <a:ext uri="{FF2B5EF4-FFF2-40B4-BE49-F238E27FC236}">
                    <a16:creationId xmlns:a16="http://schemas.microsoft.com/office/drawing/2014/main" id="{A72FBA8C-48F6-458C-B042-0DEBD9C76AE5}"/>
                  </a:ext>
                </a:extLst>
              </p:cNvPr>
              <p:cNvPicPr/>
              <p:nvPr/>
            </p:nvPicPr>
            <p:blipFill>
              <a:blip r:embed="rId13"/>
              <a:stretch>
                <a:fillRect/>
              </a:stretch>
            </p:blipFill>
            <p:spPr>
              <a:xfrm>
                <a:off x="2453160" y="-147440"/>
                <a:ext cx="12636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8E3E3B01-7471-4EB6-975A-1DD4C7D1BB0F}"/>
                  </a:ext>
                </a:extLst>
              </p14:cNvPr>
              <p14:cNvContentPartPr/>
              <p14:nvPr/>
            </p14:nvContentPartPr>
            <p14:xfrm>
              <a:off x="2514360" y="-23800"/>
              <a:ext cx="183240" cy="276480"/>
            </p14:xfrm>
          </p:contentPart>
        </mc:Choice>
        <mc:Fallback xmlns="">
          <p:pic>
            <p:nvPicPr>
              <p:cNvPr id="9" name="Ink 8">
                <a:extLst>
                  <a:ext uri="{FF2B5EF4-FFF2-40B4-BE49-F238E27FC236}">
                    <a16:creationId xmlns:a16="http://schemas.microsoft.com/office/drawing/2014/main" id="{8E3E3B01-7471-4EB6-975A-1DD4C7D1BB0F}"/>
                  </a:ext>
                </a:extLst>
              </p:cNvPr>
              <p:cNvPicPr/>
              <p:nvPr/>
            </p:nvPicPr>
            <p:blipFill>
              <a:blip r:embed="rId15"/>
              <a:stretch>
                <a:fillRect/>
              </a:stretch>
            </p:blipFill>
            <p:spPr>
              <a:xfrm>
                <a:off x="2505720" y="-32800"/>
                <a:ext cx="2008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AB2031DB-80C8-41AF-982A-91E3FE0E97FB}"/>
                  </a:ext>
                </a:extLst>
              </p14:cNvPr>
              <p14:cNvContentPartPr/>
              <p14:nvPr/>
            </p14:nvContentPartPr>
            <p14:xfrm>
              <a:off x="2681040" y="171680"/>
              <a:ext cx="186840" cy="210240"/>
            </p14:xfrm>
          </p:contentPart>
        </mc:Choice>
        <mc:Fallback xmlns="">
          <p:pic>
            <p:nvPicPr>
              <p:cNvPr id="10" name="Ink 9">
                <a:extLst>
                  <a:ext uri="{FF2B5EF4-FFF2-40B4-BE49-F238E27FC236}">
                    <a16:creationId xmlns:a16="http://schemas.microsoft.com/office/drawing/2014/main" id="{AB2031DB-80C8-41AF-982A-91E3FE0E97FB}"/>
                  </a:ext>
                </a:extLst>
              </p:cNvPr>
              <p:cNvPicPr/>
              <p:nvPr/>
            </p:nvPicPr>
            <p:blipFill>
              <a:blip r:embed="rId17"/>
              <a:stretch>
                <a:fillRect/>
              </a:stretch>
            </p:blipFill>
            <p:spPr>
              <a:xfrm>
                <a:off x="2672400" y="162680"/>
                <a:ext cx="204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E2A97A54-0C37-487B-B4A3-45995DC3963C}"/>
                  </a:ext>
                </a:extLst>
              </p14:cNvPr>
              <p14:cNvContentPartPr/>
              <p14:nvPr/>
            </p14:nvContentPartPr>
            <p14:xfrm>
              <a:off x="2886600" y="136760"/>
              <a:ext cx="777960" cy="718560"/>
            </p14:xfrm>
          </p:contentPart>
        </mc:Choice>
        <mc:Fallback xmlns="">
          <p:pic>
            <p:nvPicPr>
              <p:cNvPr id="11" name="Ink 10">
                <a:extLst>
                  <a:ext uri="{FF2B5EF4-FFF2-40B4-BE49-F238E27FC236}">
                    <a16:creationId xmlns:a16="http://schemas.microsoft.com/office/drawing/2014/main" id="{E2A97A54-0C37-487B-B4A3-45995DC3963C}"/>
                  </a:ext>
                </a:extLst>
              </p:cNvPr>
              <p:cNvPicPr/>
              <p:nvPr/>
            </p:nvPicPr>
            <p:blipFill>
              <a:blip r:embed="rId19"/>
              <a:stretch>
                <a:fillRect/>
              </a:stretch>
            </p:blipFill>
            <p:spPr>
              <a:xfrm>
                <a:off x="2877600" y="128120"/>
                <a:ext cx="79560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D53692E7-D34E-4B07-B9F0-1B49AEEFBB7E}"/>
                  </a:ext>
                </a:extLst>
              </p14:cNvPr>
              <p14:cNvContentPartPr/>
              <p14:nvPr/>
            </p14:nvContentPartPr>
            <p14:xfrm>
              <a:off x="3675000" y="257000"/>
              <a:ext cx="355320" cy="492840"/>
            </p14:xfrm>
          </p:contentPart>
        </mc:Choice>
        <mc:Fallback xmlns="">
          <p:pic>
            <p:nvPicPr>
              <p:cNvPr id="12" name="Ink 11">
                <a:extLst>
                  <a:ext uri="{FF2B5EF4-FFF2-40B4-BE49-F238E27FC236}">
                    <a16:creationId xmlns:a16="http://schemas.microsoft.com/office/drawing/2014/main" id="{D53692E7-D34E-4B07-B9F0-1B49AEEFBB7E}"/>
                  </a:ext>
                </a:extLst>
              </p:cNvPr>
              <p:cNvPicPr/>
              <p:nvPr/>
            </p:nvPicPr>
            <p:blipFill>
              <a:blip r:embed="rId21"/>
              <a:stretch>
                <a:fillRect/>
              </a:stretch>
            </p:blipFill>
            <p:spPr>
              <a:xfrm>
                <a:off x="3666000" y="248360"/>
                <a:ext cx="3729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1140E653-0B07-4F62-9E3F-CBD79DE6C7E3}"/>
                  </a:ext>
                </a:extLst>
              </p14:cNvPr>
              <p14:cNvContentPartPr/>
              <p14:nvPr/>
            </p14:nvContentPartPr>
            <p14:xfrm>
              <a:off x="4496160" y="-44680"/>
              <a:ext cx="1312560" cy="720000"/>
            </p14:xfrm>
          </p:contentPart>
        </mc:Choice>
        <mc:Fallback xmlns="">
          <p:pic>
            <p:nvPicPr>
              <p:cNvPr id="13" name="Ink 12">
                <a:extLst>
                  <a:ext uri="{FF2B5EF4-FFF2-40B4-BE49-F238E27FC236}">
                    <a16:creationId xmlns:a16="http://schemas.microsoft.com/office/drawing/2014/main" id="{1140E653-0B07-4F62-9E3F-CBD79DE6C7E3}"/>
                  </a:ext>
                </a:extLst>
              </p:cNvPr>
              <p:cNvPicPr/>
              <p:nvPr/>
            </p:nvPicPr>
            <p:blipFill>
              <a:blip r:embed="rId23"/>
              <a:stretch>
                <a:fillRect/>
              </a:stretch>
            </p:blipFill>
            <p:spPr>
              <a:xfrm>
                <a:off x="4487160" y="-53680"/>
                <a:ext cx="133020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BCD4EF3-9BEF-442D-B57C-2B29F9F09C08}"/>
                  </a:ext>
                </a:extLst>
              </p14:cNvPr>
              <p14:cNvContentPartPr/>
              <p14:nvPr/>
            </p14:nvContentPartPr>
            <p14:xfrm>
              <a:off x="6308400" y="-124600"/>
              <a:ext cx="556560" cy="858240"/>
            </p14:xfrm>
          </p:contentPart>
        </mc:Choice>
        <mc:Fallback xmlns="">
          <p:pic>
            <p:nvPicPr>
              <p:cNvPr id="14" name="Ink 13">
                <a:extLst>
                  <a:ext uri="{FF2B5EF4-FFF2-40B4-BE49-F238E27FC236}">
                    <a16:creationId xmlns:a16="http://schemas.microsoft.com/office/drawing/2014/main" id="{EBCD4EF3-9BEF-442D-B57C-2B29F9F09C08}"/>
                  </a:ext>
                </a:extLst>
              </p:cNvPr>
              <p:cNvPicPr/>
              <p:nvPr/>
            </p:nvPicPr>
            <p:blipFill>
              <a:blip r:embed="rId25"/>
              <a:stretch>
                <a:fillRect/>
              </a:stretch>
            </p:blipFill>
            <p:spPr>
              <a:xfrm>
                <a:off x="6299400" y="-133600"/>
                <a:ext cx="574200" cy="875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63BBB22A-F083-4910-98B5-E9FD997BF566}"/>
                  </a:ext>
                </a:extLst>
              </p14:cNvPr>
              <p14:cNvContentPartPr/>
              <p14:nvPr/>
            </p14:nvContentPartPr>
            <p14:xfrm>
              <a:off x="6894120" y="429080"/>
              <a:ext cx="61560" cy="244080"/>
            </p14:xfrm>
          </p:contentPart>
        </mc:Choice>
        <mc:Fallback xmlns="">
          <p:pic>
            <p:nvPicPr>
              <p:cNvPr id="15" name="Ink 14">
                <a:extLst>
                  <a:ext uri="{FF2B5EF4-FFF2-40B4-BE49-F238E27FC236}">
                    <a16:creationId xmlns:a16="http://schemas.microsoft.com/office/drawing/2014/main" id="{63BBB22A-F083-4910-98B5-E9FD997BF566}"/>
                  </a:ext>
                </a:extLst>
              </p:cNvPr>
              <p:cNvPicPr/>
              <p:nvPr/>
            </p:nvPicPr>
            <p:blipFill>
              <a:blip r:embed="rId27"/>
              <a:stretch>
                <a:fillRect/>
              </a:stretch>
            </p:blipFill>
            <p:spPr>
              <a:xfrm>
                <a:off x="6885480" y="420080"/>
                <a:ext cx="792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E26256B6-CE43-4606-9658-06EAE40D5253}"/>
                  </a:ext>
                </a:extLst>
              </p14:cNvPr>
              <p14:cNvContentPartPr/>
              <p14:nvPr/>
            </p14:nvContentPartPr>
            <p14:xfrm>
              <a:off x="7187520" y="181400"/>
              <a:ext cx="46800" cy="119880"/>
            </p14:xfrm>
          </p:contentPart>
        </mc:Choice>
        <mc:Fallback xmlns="">
          <p:pic>
            <p:nvPicPr>
              <p:cNvPr id="16" name="Ink 15">
                <a:extLst>
                  <a:ext uri="{FF2B5EF4-FFF2-40B4-BE49-F238E27FC236}">
                    <a16:creationId xmlns:a16="http://schemas.microsoft.com/office/drawing/2014/main" id="{E26256B6-CE43-4606-9658-06EAE40D5253}"/>
                  </a:ext>
                </a:extLst>
              </p:cNvPr>
              <p:cNvPicPr/>
              <p:nvPr/>
            </p:nvPicPr>
            <p:blipFill>
              <a:blip r:embed="rId29"/>
              <a:stretch>
                <a:fillRect/>
              </a:stretch>
            </p:blipFill>
            <p:spPr>
              <a:xfrm>
                <a:off x="7178880" y="172400"/>
                <a:ext cx="64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58C524EC-C0CC-4424-B22E-E34E65223CB8}"/>
                  </a:ext>
                </a:extLst>
              </p14:cNvPr>
              <p14:cNvContentPartPr/>
              <p14:nvPr/>
            </p14:nvContentPartPr>
            <p14:xfrm>
              <a:off x="7090680" y="-52960"/>
              <a:ext cx="492840" cy="921960"/>
            </p14:xfrm>
          </p:contentPart>
        </mc:Choice>
        <mc:Fallback xmlns="">
          <p:pic>
            <p:nvPicPr>
              <p:cNvPr id="17" name="Ink 16">
                <a:extLst>
                  <a:ext uri="{FF2B5EF4-FFF2-40B4-BE49-F238E27FC236}">
                    <a16:creationId xmlns:a16="http://schemas.microsoft.com/office/drawing/2014/main" id="{58C524EC-C0CC-4424-B22E-E34E65223CB8}"/>
                  </a:ext>
                </a:extLst>
              </p:cNvPr>
              <p:cNvPicPr/>
              <p:nvPr/>
            </p:nvPicPr>
            <p:blipFill>
              <a:blip r:embed="rId31"/>
              <a:stretch>
                <a:fillRect/>
              </a:stretch>
            </p:blipFill>
            <p:spPr>
              <a:xfrm>
                <a:off x="7082040" y="-61960"/>
                <a:ext cx="510480" cy="939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BB0B26F2-5F4B-4782-A361-E098CD604A19}"/>
                  </a:ext>
                </a:extLst>
              </p14:cNvPr>
              <p14:cNvContentPartPr/>
              <p14:nvPr/>
            </p14:nvContentPartPr>
            <p14:xfrm>
              <a:off x="7316040" y="316760"/>
              <a:ext cx="384120" cy="103320"/>
            </p14:xfrm>
          </p:contentPart>
        </mc:Choice>
        <mc:Fallback xmlns="">
          <p:pic>
            <p:nvPicPr>
              <p:cNvPr id="18" name="Ink 17">
                <a:extLst>
                  <a:ext uri="{FF2B5EF4-FFF2-40B4-BE49-F238E27FC236}">
                    <a16:creationId xmlns:a16="http://schemas.microsoft.com/office/drawing/2014/main" id="{BB0B26F2-5F4B-4782-A361-E098CD604A19}"/>
                  </a:ext>
                </a:extLst>
              </p:cNvPr>
              <p:cNvPicPr/>
              <p:nvPr/>
            </p:nvPicPr>
            <p:blipFill>
              <a:blip r:embed="rId33"/>
              <a:stretch>
                <a:fillRect/>
              </a:stretch>
            </p:blipFill>
            <p:spPr>
              <a:xfrm>
                <a:off x="7307040" y="308120"/>
                <a:ext cx="401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 18">
                <a:extLst>
                  <a:ext uri="{FF2B5EF4-FFF2-40B4-BE49-F238E27FC236}">
                    <a16:creationId xmlns:a16="http://schemas.microsoft.com/office/drawing/2014/main" id="{ECBA1866-C039-4158-A377-CEB526ABBDF1}"/>
                  </a:ext>
                </a:extLst>
              </p14:cNvPr>
              <p14:cNvContentPartPr/>
              <p14:nvPr/>
            </p14:nvContentPartPr>
            <p14:xfrm>
              <a:off x="7496760" y="574880"/>
              <a:ext cx="306360" cy="231840"/>
            </p14:xfrm>
          </p:contentPart>
        </mc:Choice>
        <mc:Fallback xmlns="">
          <p:pic>
            <p:nvPicPr>
              <p:cNvPr id="19" name="Ink 18">
                <a:extLst>
                  <a:ext uri="{FF2B5EF4-FFF2-40B4-BE49-F238E27FC236}">
                    <a16:creationId xmlns:a16="http://schemas.microsoft.com/office/drawing/2014/main" id="{ECBA1866-C039-4158-A377-CEB526ABBDF1}"/>
                  </a:ext>
                </a:extLst>
              </p:cNvPr>
              <p:cNvPicPr/>
              <p:nvPr/>
            </p:nvPicPr>
            <p:blipFill>
              <a:blip r:embed="rId35"/>
              <a:stretch>
                <a:fillRect/>
              </a:stretch>
            </p:blipFill>
            <p:spPr>
              <a:xfrm>
                <a:off x="7487760" y="565880"/>
                <a:ext cx="324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2D234F50-F4E2-4615-B339-98F8F2E2C541}"/>
                  </a:ext>
                </a:extLst>
              </p14:cNvPr>
              <p14:cNvContentPartPr/>
              <p14:nvPr/>
            </p14:nvContentPartPr>
            <p14:xfrm>
              <a:off x="7896720" y="13640"/>
              <a:ext cx="495720" cy="768960"/>
            </p14:xfrm>
          </p:contentPart>
        </mc:Choice>
        <mc:Fallback xmlns="">
          <p:pic>
            <p:nvPicPr>
              <p:cNvPr id="20" name="Ink 19">
                <a:extLst>
                  <a:ext uri="{FF2B5EF4-FFF2-40B4-BE49-F238E27FC236}">
                    <a16:creationId xmlns:a16="http://schemas.microsoft.com/office/drawing/2014/main" id="{2D234F50-F4E2-4615-B339-98F8F2E2C541}"/>
                  </a:ext>
                </a:extLst>
              </p:cNvPr>
              <p:cNvPicPr/>
              <p:nvPr/>
            </p:nvPicPr>
            <p:blipFill>
              <a:blip r:embed="rId37"/>
              <a:stretch>
                <a:fillRect/>
              </a:stretch>
            </p:blipFill>
            <p:spPr>
              <a:xfrm>
                <a:off x="7887720" y="5000"/>
                <a:ext cx="51336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 20">
                <a:extLst>
                  <a:ext uri="{FF2B5EF4-FFF2-40B4-BE49-F238E27FC236}">
                    <a16:creationId xmlns:a16="http://schemas.microsoft.com/office/drawing/2014/main" id="{5D7CF147-C687-4893-A6B2-3ACE3E5BBCE9}"/>
                  </a:ext>
                </a:extLst>
              </p14:cNvPr>
              <p14:cNvContentPartPr/>
              <p14:nvPr/>
            </p14:nvContentPartPr>
            <p14:xfrm>
              <a:off x="8307840" y="429800"/>
              <a:ext cx="366840" cy="335160"/>
            </p14:xfrm>
          </p:contentPart>
        </mc:Choice>
        <mc:Fallback xmlns="">
          <p:pic>
            <p:nvPicPr>
              <p:cNvPr id="21" name="Ink 20">
                <a:extLst>
                  <a:ext uri="{FF2B5EF4-FFF2-40B4-BE49-F238E27FC236}">
                    <a16:creationId xmlns:a16="http://schemas.microsoft.com/office/drawing/2014/main" id="{5D7CF147-C687-4893-A6B2-3ACE3E5BBCE9}"/>
                  </a:ext>
                </a:extLst>
              </p:cNvPr>
              <p:cNvPicPr/>
              <p:nvPr/>
            </p:nvPicPr>
            <p:blipFill>
              <a:blip r:embed="rId39"/>
              <a:stretch>
                <a:fillRect/>
              </a:stretch>
            </p:blipFill>
            <p:spPr>
              <a:xfrm>
                <a:off x="8298840" y="420800"/>
                <a:ext cx="3844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 21">
                <a:extLst>
                  <a:ext uri="{FF2B5EF4-FFF2-40B4-BE49-F238E27FC236}">
                    <a16:creationId xmlns:a16="http://schemas.microsoft.com/office/drawing/2014/main" id="{643E7034-B03E-4D21-A1FE-2F6C69B54876}"/>
                  </a:ext>
                </a:extLst>
              </p14:cNvPr>
              <p14:cNvContentPartPr/>
              <p14:nvPr/>
            </p14:nvContentPartPr>
            <p14:xfrm>
              <a:off x="8735160" y="422960"/>
              <a:ext cx="717840" cy="315720"/>
            </p14:xfrm>
          </p:contentPart>
        </mc:Choice>
        <mc:Fallback xmlns="">
          <p:pic>
            <p:nvPicPr>
              <p:cNvPr id="22" name="Ink 21">
                <a:extLst>
                  <a:ext uri="{FF2B5EF4-FFF2-40B4-BE49-F238E27FC236}">
                    <a16:creationId xmlns:a16="http://schemas.microsoft.com/office/drawing/2014/main" id="{643E7034-B03E-4D21-A1FE-2F6C69B54876}"/>
                  </a:ext>
                </a:extLst>
              </p:cNvPr>
              <p:cNvPicPr/>
              <p:nvPr/>
            </p:nvPicPr>
            <p:blipFill>
              <a:blip r:embed="rId41"/>
              <a:stretch>
                <a:fillRect/>
              </a:stretch>
            </p:blipFill>
            <p:spPr>
              <a:xfrm>
                <a:off x="8726160" y="414320"/>
                <a:ext cx="7354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a:extLst>
                  <a:ext uri="{FF2B5EF4-FFF2-40B4-BE49-F238E27FC236}">
                    <a16:creationId xmlns:a16="http://schemas.microsoft.com/office/drawing/2014/main" id="{E6282CFE-517E-482C-8738-2817FD876A02}"/>
                  </a:ext>
                </a:extLst>
              </p14:cNvPr>
              <p14:cNvContentPartPr/>
              <p14:nvPr/>
            </p14:nvContentPartPr>
            <p14:xfrm>
              <a:off x="9411240" y="-1840"/>
              <a:ext cx="119520" cy="649800"/>
            </p14:xfrm>
          </p:contentPart>
        </mc:Choice>
        <mc:Fallback xmlns="">
          <p:pic>
            <p:nvPicPr>
              <p:cNvPr id="23" name="Ink 22">
                <a:extLst>
                  <a:ext uri="{FF2B5EF4-FFF2-40B4-BE49-F238E27FC236}">
                    <a16:creationId xmlns:a16="http://schemas.microsoft.com/office/drawing/2014/main" id="{E6282CFE-517E-482C-8738-2817FD876A02}"/>
                  </a:ext>
                </a:extLst>
              </p:cNvPr>
              <p:cNvPicPr/>
              <p:nvPr/>
            </p:nvPicPr>
            <p:blipFill>
              <a:blip r:embed="rId43"/>
              <a:stretch>
                <a:fillRect/>
              </a:stretch>
            </p:blipFill>
            <p:spPr>
              <a:xfrm>
                <a:off x="9402600" y="-10840"/>
                <a:ext cx="13716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4556C359-F0C2-408C-8421-101DB486BAB7}"/>
                  </a:ext>
                </a:extLst>
              </p14:cNvPr>
              <p14:cNvContentPartPr/>
              <p14:nvPr/>
            </p14:nvContentPartPr>
            <p14:xfrm>
              <a:off x="9423840" y="224600"/>
              <a:ext cx="201240" cy="222840"/>
            </p14:xfrm>
          </p:contentPart>
        </mc:Choice>
        <mc:Fallback xmlns="">
          <p:pic>
            <p:nvPicPr>
              <p:cNvPr id="24" name="Ink 23">
                <a:extLst>
                  <a:ext uri="{FF2B5EF4-FFF2-40B4-BE49-F238E27FC236}">
                    <a16:creationId xmlns:a16="http://schemas.microsoft.com/office/drawing/2014/main" id="{4556C359-F0C2-408C-8421-101DB486BAB7}"/>
                  </a:ext>
                </a:extLst>
              </p:cNvPr>
              <p:cNvPicPr/>
              <p:nvPr/>
            </p:nvPicPr>
            <p:blipFill>
              <a:blip r:embed="rId45"/>
              <a:stretch>
                <a:fillRect/>
              </a:stretch>
            </p:blipFill>
            <p:spPr>
              <a:xfrm>
                <a:off x="9415200" y="215600"/>
                <a:ext cx="218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 24">
                <a:extLst>
                  <a:ext uri="{FF2B5EF4-FFF2-40B4-BE49-F238E27FC236}">
                    <a16:creationId xmlns:a16="http://schemas.microsoft.com/office/drawing/2014/main" id="{1820DDCB-6549-4762-B4DA-996A6594A031}"/>
                  </a:ext>
                </a:extLst>
              </p14:cNvPr>
              <p14:cNvContentPartPr/>
              <p14:nvPr/>
            </p14:nvContentPartPr>
            <p14:xfrm>
              <a:off x="9567480" y="294080"/>
              <a:ext cx="705960" cy="305280"/>
            </p14:xfrm>
          </p:contentPart>
        </mc:Choice>
        <mc:Fallback xmlns="">
          <p:pic>
            <p:nvPicPr>
              <p:cNvPr id="25" name="Ink 24">
                <a:extLst>
                  <a:ext uri="{FF2B5EF4-FFF2-40B4-BE49-F238E27FC236}">
                    <a16:creationId xmlns:a16="http://schemas.microsoft.com/office/drawing/2014/main" id="{1820DDCB-6549-4762-B4DA-996A6594A031}"/>
                  </a:ext>
                </a:extLst>
              </p:cNvPr>
              <p:cNvPicPr/>
              <p:nvPr/>
            </p:nvPicPr>
            <p:blipFill>
              <a:blip r:embed="rId47"/>
              <a:stretch>
                <a:fillRect/>
              </a:stretch>
            </p:blipFill>
            <p:spPr>
              <a:xfrm>
                <a:off x="9558480" y="285440"/>
                <a:ext cx="7236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1529C3F0-610A-4F9D-B3DE-332DAC35260E}"/>
                  </a:ext>
                </a:extLst>
              </p14:cNvPr>
              <p14:cNvContentPartPr/>
              <p14:nvPr/>
            </p14:nvContentPartPr>
            <p14:xfrm>
              <a:off x="10057800" y="348080"/>
              <a:ext cx="243000" cy="415800"/>
            </p14:xfrm>
          </p:contentPart>
        </mc:Choice>
        <mc:Fallback xmlns="">
          <p:pic>
            <p:nvPicPr>
              <p:cNvPr id="26" name="Ink 25">
                <a:extLst>
                  <a:ext uri="{FF2B5EF4-FFF2-40B4-BE49-F238E27FC236}">
                    <a16:creationId xmlns:a16="http://schemas.microsoft.com/office/drawing/2014/main" id="{1529C3F0-610A-4F9D-B3DE-332DAC35260E}"/>
                  </a:ext>
                </a:extLst>
              </p:cNvPr>
              <p:cNvPicPr/>
              <p:nvPr/>
            </p:nvPicPr>
            <p:blipFill>
              <a:blip r:embed="rId49"/>
              <a:stretch>
                <a:fillRect/>
              </a:stretch>
            </p:blipFill>
            <p:spPr>
              <a:xfrm>
                <a:off x="10049160" y="339080"/>
                <a:ext cx="2606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D1203A8E-023A-4446-96AC-D236068B9A60}"/>
                  </a:ext>
                </a:extLst>
              </p14:cNvPr>
              <p14:cNvContentPartPr/>
              <p14:nvPr/>
            </p14:nvContentPartPr>
            <p14:xfrm>
              <a:off x="9899760" y="354200"/>
              <a:ext cx="947520" cy="496800"/>
            </p14:xfrm>
          </p:contentPart>
        </mc:Choice>
        <mc:Fallback xmlns="">
          <p:pic>
            <p:nvPicPr>
              <p:cNvPr id="27" name="Ink 26">
                <a:extLst>
                  <a:ext uri="{FF2B5EF4-FFF2-40B4-BE49-F238E27FC236}">
                    <a16:creationId xmlns:a16="http://schemas.microsoft.com/office/drawing/2014/main" id="{D1203A8E-023A-4446-96AC-D236068B9A60}"/>
                  </a:ext>
                </a:extLst>
              </p:cNvPr>
              <p:cNvPicPr/>
              <p:nvPr/>
            </p:nvPicPr>
            <p:blipFill>
              <a:blip r:embed="rId51"/>
              <a:stretch>
                <a:fillRect/>
              </a:stretch>
            </p:blipFill>
            <p:spPr>
              <a:xfrm>
                <a:off x="9890760" y="345200"/>
                <a:ext cx="9651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EDE75431-B44C-430B-87E2-40D68615CC21}"/>
                  </a:ext>
                </a:extLst>
              </p14:cNvPr>
              <p14:cNvContentPartPr/>
              <p14:nvPr/>
            </p14:nvContentPartPr>
            <p14:xfrm>
              <a:off x="10004880" y="427640"/>
              <a:ext cx="1231920" cy="551520"/>
            </p14:xfrm>
          </p:contentPart>
        </mc:Choice>
        <mc:Fallback xmlns="">
          <p:pic>
            <p:nvPicPr>
              <p:cNvPr id="28" name="Ink 27">
                <a:extLst>
                  <a:ext uri="{FF2B5EF4-FFF2-40B4-BE49-F238E27FC236}">
                    <a16:creationId xmlns:a16="http://schemas.microsoft.com/office/drawing/2014/main" id="{EDE75431-B44C-430B-87E2-40D68615CC21}"/>
                  </a:ext>
                </a:extLst>
              </p:cNvPr>
              <p:cNvPicPr/>
              <p:nvPr/>
            </p:nvPicPr>
            <p:blipFill>
              <a:blip r:embed="rId53"/>
              <a:stretch>
                <a:fillRect/>
              </a:stretch>
            </p:blipFill>
            <p:spPr>
              <a:xfrm>
                <a:off x="9995880" y="419000"/>
                <a:ext cx="124956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Ink 28">
                <a:extLst>
                  <a:ext uri="{FF2B5EF4-FFF2-40B4-BE49-F238E27FC236}">
                    <a16:creationId xmlns:a16="http://schemas.microsoft.com/office/drawing/2014/main" id="{8C4397F0-D1A1-4556-85DD-30209BF13ACE}"/>
                  </a:ext>
                </a:extLst>
              </p14:cNvPr>
              <p14:cNvContentPartPr/>
              <p14:nvPr/>
            </p14:nvContentPartPr>
            <p14:xfrm>
              <a:off x="1257960" y="910400"/>
              <a:ext cx="495720" cy="1818720"/>
            </p14:xfrm>
          </p:contentPart>
        </mc:Choice>
        <mc:Fallback xmlns="">
          <p:pic>
            <p:nvPicPr>
              <p:cNvPr id="29" name="Ink 28">
                <a:extLst>
                  <a:ext uri="{FF2B5EF4-FFF2-40B4-BE49-F238E27FC236}">
                    <a16:creationId xmlns:a16="http://schemas.microsoft.com/office/drawing/2014/main" id="{8C4397F0-D1A1-4556-85DD-30209BF13ACE}"/>
                  </a:ext>
                </a:extLst>
              </p:cNvPr>
              <p:cNvPicPr/>
              <p:nvPr/>
            </p:nvPicPr>
            <p:blipFill>
              <a:blip r:embed="rId55"/>
              <a:stretch>
                <a:fillRect/>
              </a:stretch>
            </p:blipFill>
            <p:spPr>
              <a:xfrm>
                <a:off x="1249320" y="901400"/>
                <a:ext cx="513360" cy="1836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FBE9730F-AD2E-4789-8260-447EA51569F1}"/>
                  </a:ext>
                </a:extLst>
              </p14:cNvPr>
              <p14:cNvContentPartPr/>
              <p14:nvPr/>
            </p14:nvContentPartPr>
            <p14:xfrm>
              <a:off x="7117680" y="1195880"/>
              <a:ext cx="1113480" cy="220680"/>
            </p14:xfrm>
          </p:contentPart>
        </mc:Choice>
        <mc:Fallback xmlns="">
          <p:pic>
            <p:nvPicPr>
              <p:cNvPr id="35" name="Ink 34">
                <a:extLst>
                  <a:ext uri="{FF2B5EF4-FFF2-40B4-BE49-F238E27FC236}">
                    <a16:creationId xmlns:a16="http://schemas.microsoft.com/office/drawing/2014/main" id="{FBE9730F-AD2E-4789-8260-447EA51569F1}"/>
                  </a:ext>
                </a:extLst>
              </p:cNvPr>
              <p:cNvPicPr/>
              <p:nvPr/>
            </p:nvPicPr>
            <p:blipFill>
              <a:blip r:embed="rId57"/>
              <a:stretch>
                <a:fillRect/>
              </a:stretch>
            </p:blipFill>
            <p:spPr>
              <a:xfrm>
                <a:off x="7109040" y="1187240"/>
                <a:ext cx="1131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AD55167C-7831-47BC-B7D4-C81EF703B984}"/>
                  </a:ext>
                </a:extLst>
              </p14:cNvPr>
              <p14:cNvContentPartPr/>
              <p14:nvPr/>
            </p14:nvContentPartPr>
            <p14:xfrm>
              <a:off x="7577400" y="1473440"/>
              <a:ext cx="65520" cy="560880"/>
            </p14:xfrm>
          </p:contentPart>
        </mc:Choice>
        <mc:Fallback xmlns="">
          <p:pic>
            <p:nvPicPr>
              <p:cNvPr id="36" name="Ink 35">
                <a:extLst>
                  <a:ext uri="{FF2B5EF4-FFF2-40B4-BE49-F238E27FC236}">
                    <a16:creationId xmlns:a16="http://schemas.microsoft.com/office/drawing/2014/main" id="{AD55167C-7831-47BC-B7D4-C81EF703B984}"/>
                  </a:ext>
                </a:extLst>
              </p:cNvPr>
              <p:cNvPicPr/>
              <p:nvPr/>
            </p:nvPicPr>
            <p:blipFill>
              <a:blip r:embed="rId59"/>
              <a:stretch>
                <a:fillRect/>
              </a:stretch>
            </p:blipFill>
            <p:spPr>
              <a:xfrm>
                <a:off x="7568400" y="1464800"/>
                <a:ext cx="831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A9BEE98A-D484-48EE-B907-88C9839CB253}"/>
                  </a:ext>
                </a:extLst>
              </p14:cNvPr>
              <p14:cNvContentPartPr/>
              <p14:nvPr/>
            </p14:nvContentPartPr>
            <p14:xfrm>
              <a:off x="8154840" y="1215320"/>
              <a:ext cx="147240" cy="790560"/>
            </p14:xfrm>
          </p:contentPart>
        </mc:Choice>
        <mc:Fallback xmlns="">
          <p:pic>
            <p:nvPicPr>
              <p:cNvPr id="37" name="Ink 36">
                <a:extLst>
                  <a:ext uri="{FF2B5EF4-FFF2-40B4-BE49-F238E27FC236}">
                    <a16:creationId xmlns:a16="http://schemas.microsoft.com/office/drawing/2014/main" id="{A9BEE98A-D484-48EE-B907-88C9839CB253}"/>
                  </a:ext>
                </a:extLst>
              </p:cNvPr>
              <p:cNvPicPr/>
              <p:nvPr/>
            </p:nvPicPr>
            <p:blipFill>
              <a:blip r:embed="rId61"/>
              <a:stretch>
                <a:fillRect/>
              </a:stretch>
            </p:blipFill>
            <p:spPr>
              <a:xfrm>
                <a:off x="8145840" y="1206320"/>
                <a:ext cx="16488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F9A6422-3AB7-4D9A-B4E9-BED0DD51E187}"/>
                  </a:ext>
                </a:extLst>
              </p14:cNvPr>
              <p14:cNvContentPartPr/>
              <p14:nvPr/>
            </p14:nvContentPartPr>
            <p14:xfrm>
              <a:off x="8029560" y="1091840"/>
              <a:ext cx="702000" cy="1161000"/>
            </p14:xfrm>
          </p:contentPart>
        </mc:Choice>
        <mc:Fallback xmlns="">
          <p:pic>
            <p:nvPicPr>
              <p:cNvPr id="38" name="Ink 37">
                <a:extLst>
                  <a:ext uri="{FF2B5EF4-FFF2-40B4-BE49-F238E27FC236}">
                    <a16:creationId xmlns:a16="http://schemas.microsoft.com/office/drawing/2014/main" id="{0F9A6422-3AB7-4D9A-B4E9-BED0DD51E187}"/>
                  </a:ext>
                </a:extLst>
              </p:cNvPr>
              <p:cNvPicPr/>
              <p:nvPr/>
            </p:nvPicPr>
            <p:blipFill>
              <a:blip r:embed="rId63"/>
              <a:stretch>
                <a:fillRect/>
              </a:stretch>
            </p:blipFill>
            <p:spPr>
              <a:xfrm>
                <a:off x="8020920" y="1082840"/>
                <a:ext cx="719640" cy="1178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3460E162-8F9C-4A66-8D59-AE36AD1A15A9}"/>
                  </a:ext>
                </a:extLst>
              </p14:cNvPr>
              <p14:cNvContentPartPr/>
              <p14:nvPr/>
            </p14:nvContentPartPr>
            <p14:xfrm>
              <a:off x="8941800" y="1481360"/>
              <a:ext cx="207360" cy="446400"/>
            </p14:xfrm>
          </p:contentPart>
        </mc:Choice>
        <mc:Fallback xmlns="">
          <p:pic>
            <p:nvPicPr>
              <p:cNvPr id="39" name="Ink 38">
                <a:extLst>
                  <a:ext uri="{FF2B5EF4-FFF2-40B4-BE49-F238E27FC236}">
                    <a16:creationId xmlns:a16="http://schemas.microsoft.com/office/drawing/2014/main" id="{3460E162-8F9C-4A66-8D59-AE36AD1A15A9}"/>
                  </a:ext>
                </a:extLst>
              </p:cNvPr>
              <p:cNvPicPr/>
              <p:nvPr/>
            </p:nvPicPr>
            <p:blipFill>
              <a:blip r:embed="rId65"/>
              <a:stretch>
                <a:fillRect/>
              </a:stretch>
            </p:blipFill>
            <p:spPr>
              <a:xfrm>
                <a:off x="8932800" y="1472720"/>
                <a:ext cx="225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9F48FC0A-5324-4124-85E7-53D2960FCFA3}"/>
                  </a:ext>
                </a:extLst>
              </p14:cNvPr>
              <p14:cNvContentPartPr/>
              <p14:nvPr/>
            </p14:nvContentPartPr>
            <p14:xfrm>
              <a:off x="8899680" y="1162760"/>
              <a:ext cx="786600" cy="1209960"/>
            </p14:xfrm>
          </p:contentPart>
        </mc:Choice>
        <mc:Fallback xmlns="">
          <p:pic>
            <p:nvPicPr>
              <p:cNvPr id="40" name="Ink 39">
                <a:extLst>
                  <a:ext uri="{FF2B5EF4-FFF2-40B4-BE49-F238E27FC236}">
                    <a16:creationId xmlns:a16="http://schemas.microsoft.com/office/drawing/2014/main" id="{9F48FC0A-5324-4124-85E7-53D2960FCFA3}"/>
                  </a:ext>
                </a:extLst>
              </p:cNvPr>
              <p:cNvPicPr/>
              <p:nvPr/>
            </p:nvPicPr>
            <p:blipFill>
              <a:blip r:embed="rId67"/>
              <a:stretch>
                <a:fillRect/>
              </a:stretch>
            </p:blipFill>
            <p:spPr>
              <a:xfrm>
                <a:off x="8891040" y="1154120"/>
                <a:ext cx="804240" cy="1227600"/>
              </a:xfrm>
              <a:prstGeom prst="rect">
                <a:avLst/>
              </a:prstGeom>
            </p:spPr>
          </p:pic>
        </mc:Fallback>
      </mc:AlternateContent>
      <p:grpSp>
        <p:nvGrpSpPr>
          <p:cNvPr id="48" name="Group 47">
            <a:extLst>
              <a:ext uri="{FF2B5EF4-FFF2-40B4-BE49-F238E27FC236}">
                <a16:creationId xmlns:a16="http://schemas.microsoft.com/office/drawing/2014/main" id="{6CF9DFE9-D405-4E22-9152-EFAD7A254956}"/>
              </a:ext>
            </a:extLst>
          </p:cNvPr>
          <p:cNvGrpSpPr/>
          <p:nvPr/>
        </p:nvGrpSpPr>
        <p:grpSpPr>
          <a:xfrm>
            <a:off x="2656560" y="1084640"/>
            <a:ext cx="3683520" cy="3095280"/>
            <a:chOff x="2656560" y="1084640"/>
            <a:chExt cx="3683520" cy="3095280"/>
          </a:xfrm>
        </p:grpSpPr>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4294974C-84E8-487F-A51B-7F68ED0A2EEF}"/>
                    </a:ext>
                  </a:extLst>
                </p14:cNvPr>
                <p14:cNvContentPartPr/>
                <p14:nvPr/>
              </p14:nvContentPartPr>
              <p14:xfrm>
                <a:off x="2656560" y="1084640"/>
                <a:ext cx="732960" cy="1118520"/>
              </p14:xfrm>
            </p:contentPart>
          </mc:Choice>
          <mc:Fallback xmlns="">
            <p:pic>
              <p:nvPicPr>
                <p:cNvPr id="30" name="Ink 29">
                  <a:extLst>
                    <a:ext uri="{FF2B5EF4-FFF2-40B4-BE49-F238E27FC236}">
                      <a16:creationId xmlns:a16="http://schemas.microsoft.com/office/drawing/2014/main" id="{4294974C-84E8-487F-A51B-7F68ED0A2EEF}"/>
                    </a:ext>
                  </a:extLst>
                </p:cNvPr>
                <p:cNvPicPr/>
                <p:nvPr/>
              </p:nvPicPr>
              <p:blipFill>
                <a:blip r:embed="rId69"/>
                <a:stretch>
                  <a:fillRect/>
                </a:stretch>
              </p:blipFill>
              <p:spPr>
                <a:xfrm>
                  <a:off x="2647560" y="1075640"/>
                  <a:ext cx="750600" cy="1136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9B673ED8-585D-4DA4-A8A0-1DB6295185D0}"/>
                    </a:ext>
                  </a:extLst>
                </p14:cNvPr>
                <p14:cNvContentPartPr/>
                <p14:nvPr/>
              </p14:nvContentPartPr>
              <p14:xfrm>
                <a:off x="2676000" y="1645520"/>
                <a:ext cx="422640" cy="194400"/>
              </p14:xfrm>
            </p:contentPart>
          </mc:Choice>
          <mc:Fallback xmlns="">
            <p:pic>
              <p:nvPicPr>
                <p:cNvPr id="31" name="Ink 30">
                  <a:extLst>
                    <a:ext uri="{FF2B5EF4-FFF2-40B4-BE49-F238E27FC236}">
                      <a16:creationId xmlns:a16="http://schemas.microsoft.com/office/drawing/2014/main" id="{9B673ED8-585D-4DA4-A8A0-1DB6295185D0}"/>
                    </a:ext>
                  </a:extLst>
                </p:cNvPr>
                <p:cNvPicPr/>
                <p:nvPr/>
              </p:nvPicPr>
              <p:blipFill>
                <a:blip r:embed="rId71"/>
                <a:stretch>
                  <a:fillRect/>
                </a:stretch>
              </p:blipFill>
              <p:spPr>
                <a:xfrm>
                  <a:off x="2667360" y="1636520"/>
                  <a:ext cx="440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2" name="Ink 31">
                  <a:extLst>
                    <a:ext uri="{FF2B5EF4-FFF2-40B4-BE49-F238E27FC236}">
                      <a16:creationId xmlns:a16="http://schemas.microsoft.com/office/drawing/2014/main" id="{A88E4983-B42C-4A92-B3A5-CC2D886B2D43}"/>
                    </a:ext>
                  </a:extLst>
                </p14:cNvPr>
                <p14:cNvContentPartPr/>
                <p14:nvPr/>
              </p14:nvContentPartPr>
              <p14:xfrm>
                <a:off x="3386640" y="1114160"/>
                <a:ext cx="432720" cy="919080"/>
              </p14:xfrm>
            </p:contentPart>
          </mc:Choice>
          <mc:Fallback xmlns="">
            <p:pic>
              <p:nvPicPr>
                <p:cNvPr id="32" name="Ink 31">
                  <a:extLst>
                    <a:ext uri="{FF2B5EF4-FFF2-40B4-BE49-F238E27FC236}">
                      <a16:creationId xmlns:a16="http://schemas.microsoft.com/office/drawing/2014/main" id="{A88E4983-B42C-4A92-B3A5-CC2D886B2D43}"/>
                    </a:ext>
                  </a:extLst>
                </p:cNvPr>
                <p:cNvPicPr/>
                <p:nvPr/>
              </p:nvPicPr>
              <p:blipFill>
                <a:blip r:embed="rId73"/>
                <a:stretch>
                  <a:fillRect/>
                </a:stretch>
              </p:blipFill>
              <p:spPr>
                <a:xfrm>
                  <a:off x="3377640" y="1105520"/>
                  <a:ext cx="450360" cy="936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 name="Ink 32">
                  <a:extLst>
                    <a:ext uri="{FF2B5EF4-FFF2-40B4-BE49-F238E27FC236}">
                      <a16:creationId xmlns:a16="http://schemas.microsoft.com/office/drawing/2014/main" id="{1C1201D8-2FAA-4E96-BE19-550EFE2304B7}"/>
                    </a:ext>
                  </a:extLst>
                </p14:cNvPr>
                <p14:cNvContentPartPr/>
                <p14:nvPr/>
              </p14:nvContentPartPr>
              <p14:xfrm>
                <a:off x="3834480" y="1126400"/>
                <a:ext cx="502920" cy="1061280"/>
              </p14:xfrm>
            </p:contentPart>
          </mc:Choice>
          <mc:Fallback xmlns="">
            <p:pic>
              <p:nvPicPr>
                <p:cNvPr id="33" name="Ink 32">
                  <a:extLst>
                    <a:ext uri="{FF2B5EF4-FFF2-40B4-BE49-F238E27FC236}">
                      <a16:creationId xmlns:a16="http://schemas.microsoft.com/office/drawing/2014/main" id="{1C1201D8-2FAA-4E96-BE19-550EFE2304B7}"/>
                    </a:ext>
                  </a:extLst>
                </p:cNvPr>
                <p:cNvPicPr/>
                <p:nvPr/>
              </p:nvPicPr>
              <p:blipFill>
                <a:blip r:embed="rId75"/>
                <a:stretch>
                  <a:fillRect/>
                </a:stretch>
              </p:blipFill>
              <p:spPr>
                <a:xfrm>
                  <a:off x="3825840" y="1117400"/>
                  <a:ext cx="520560" cy="1078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 name="Ink 33">
                  <a:extLst>
                    <a:ext uri="{FF2B5EF4-FFF2-40B4-BE49-F238E27FC236}">
                      <a16:creationId xmlns:a16="http://schemas.microsoft.com/office/drawing/2014/main" id="{5175FF06-3A0F-4FBD-B1D0-9F4DEE4976C0}"/>
                    </a:ext>
                  </a:extLst>
                </p14:cNvPr>
                <p14:cNvContentPartPr/>
                <p14:nvPr/>
              </p14:nvContentPartPr>
              <p14:xfrm>
                <a:off x="4942200" y="1101560"/>
                <a:ext cx="1397880" cy="896040"/>
              </p14:xfrm>
            </p:contentPart>
          </mc:Choice>
          <mc:Fallback xmlns="">
            <p:pic>
              <p:nvPicPr>
                <p:cNvPr id="34" name="Ink 33">
                  <a:extLst>
                    <a:ext uri="{FF2B5EF4-FFF2-40B4-BE49-F238E27FC236}">
                      <a16:creationId xmlns:a16="http://schemas.microsoft.com/office/drawing/2014/main" id="{5175FF06-3A0F-4FBD-B1D0-9F4DEE4976C0}"/>
                    </a:ext>
                  </a:extLst>
                </p:cNvPr>
                <p:cNvPicPr/>
                <p:nvPr/>
              </p:nvPicPr>
              <p:blipFill>
                <a:blip r:embed="rId77"/>
                <a:stretch>
                  <a:fillRect/>
                </a:stretch>
              </p:blipFill>
              <p:spPr>
                <a:xfrm>
                  <a:off x="4933200" y="1092560"/>
                  <a:ext cx="1415520" cy="913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597B68ED-477E-4329-9125-45ACAEFD2555}"/>
                    </a:ext>
                  </a:extLst>
                </p14:cNvPr>
                <p14:cNvContentPartPr/>
                <p14:nvPr/>
              </p14:nvContentPartPr>
              <p14:xfrm>
                <a:off x="2877600" y="2626520"/>
                <a:ext cx="311760" cy="1404000"/>
              </p14:xfrm>
            </p:contentPart>
          </mc:Choice>
          <mc:Fallback xmlns="">
            <p:pic>
              <p:nvPicPr>
                <p:cNvPr id="42" name="Ink 41">
                  <a:extLst>
                    <a:ext uri="{FF2B5EF4-FFF2-40B4-BE49-F238E27FC236}">
                      <a16:creationId xmlns:a16="http://schemas.microsoft.com/office/drawing/2014/main" id="{597B68ED-477E-4329-9125-45ACAEFD2555}"/>
                    </a:ext>
                  </a:extLst>
                </p:cNvPr>
                <p:cNvPicPr/>
                <p:nvPr/>
              </p:nvPicPr>
              <p:blipFill>
                <a:blip r:embed="rId79"/>
                <a:stretch>
                  <a:fillRect/>
                </a:stretch>
              </p:blipFill>
              <p:spPr>
                <a:xfrm>
                  <a:off x="2868960" y="2617880"/>
                  <a:ext cx="329400" cy="142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BE82DE27-91AB-457A-AD32-28BC5F8053A1}"/>
                    </a:ext>
                  </a:extLst>
                </p14:cNvPr>
                <p14:cNvContentPartPr/>
                <p14:nvPr/>
              </p14:nvContentPartPr>
              <p14:xfrm>
                <a:off x="3218880" y="2417000"/>
                <a:ext cx="276480" cy="1289880"/>
              </p14:xfrm>
            </p:contentPart>
          </mc:Choice>
          <mc:Fallback xmlns="">
            <p:pic>
              <p:nvPicPr>
                <p:cNvPr id="43" name="Ink 42">
                  <a:extLst>
                    <a:ext uri="{FF2B5EF4-FFF2-40B4-BE49-F238E27FC236}">
                      <a16:creationId xmlns:a16="http://schemas.microsoft.com/office/drawing/2014/main" id="{BE82DE27-91AB-457A-AD32-28BC5F8053A1}"/>
                    </a:ext>
                  </a:extLst>
                </p:cNvPr>
                <p:cNvPicPr/>
                <p:nvPr/>
              </p:nvPicPr>
              <p:blipFill>
                <a:blip r:embed="rId81"/>
                <a:stretch>
                  <a:fillRect/>
                </a:stretch>
              </p:blipFill>
              <p:spPr>
                <a:xfrm>
                  <a:off x="3210240" y="2408360"/>
                  <a:ext cx="294120" cy="1307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7BA380CE-63D0-4EC2-A2DC-F48567F7CACA}"/>
                    </a:ext>
                  </a:extLst>
                </p14:cNvPr>
                <p14:cNvContentPartPr/>
                <p14:nvPr/>
              </p14:nvContentPartPr>
              <p14:xfrm>
                <a:off x="2897760" y="2910920"/>
                <a:ext cx="920880" cy="204840"/>
              </p14:xfrm>
            </p:contentPart>
          </mc:Choice>
          <mc:Fallback xmlns="">
            <p:pic>
              <p:nvPicPr>
                <p:cNvPr id="44" name="Ink 43">
                  <a:extLst>
                    <a:ext uri="{FF2B5EF4-FFF2-40B4-BE49-F238E27FC236}">
                      <a16:creationId xmlns:a16="http://schemas.microsoft.com/office/drawing/2014/main" id="{7BA380CE-63D0-4EC2-A2DC-F48567F7CACA}"/>
                    </a:ext>
                  </a:extLst>
                </p:cNvPr>
                <p:cNvPicPr/>
                <p:nvPr/>
              </p:nvPicPr>
              <p:blipFill>
                <a:blip r:embed="rId83"/>
                <a:stretch>
                  <a:fillRect/>
                </a:stretch>
              </p:blipFill>
              <p:spPr>
                <a:xfrm>
                  <a:off x="2888760" y="2902280"/>
                  <a:ext cx="938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8859210F-C913-40CD-B544-59D0DBC8E4FB}"/>
                    </a:ext>
                  </a:extLst>
                </p14:cNvPr>
                <p14:cNvContentPartPr/>
                <p14:nvPr/>
              </p14:nvContentPartPr>
              <p14:xfrm>
                <a:off x="4072800" y="2447600"/>
                <a:ext cx="1033560" cy="771840"/>
              </p14:xfrm>
            </p:contentPart>
          </mc:Choice>
          <mc:Fallback xmlns="">
            <p:pic>
              <p:nvPicPr>
                <p:cNvPr id="45" name="Ink 44">
                  <a:extLst>
                    <a:ext uri="{FF2B5EF4-FFF2-40B4-BE49-F238E27FC236}">
                      <a16:creationId xmlns:a16="http://schemas.microsoft.com/office/drawing/2014/main" id="{8859210F-C913-40CD-B544-59D0DBC8E4FB}"/>
                    </a:ext>
                  </a:extLst>
                </p:cNvPr>
                <p:cNvPicPr/>
                <p:nvPr/>
              </p:nvPicPr>
              <p:blipFill>
                <a:blip r:embed="rId85"/>
                <a:stretch>
                  <a:fillRect/>
                </a:stretch>
              </p:blipFill>
              <p:spPr>
                <a:xfrm>
                  <a:off x="4064160" y="2438600"/>
                  <a:ext cx="1051200" cy="789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544F6D6E-EB15-434E-BC09-7D89266FDEAA}"/>
                    </a:ext>
                  </a:extLst>
                </p14:cNvPr>
                <p14:cNvContentPartPr/>
                <p14:nvPr/>
              </p14:nvContentPartPr>
              <p14:xfrm>
                <a:off x="2863200" y="2968160"/>
                <a:ext cx="2442240" cy="913320"/>
              </p14:xfrm>
            </p:contentPart>
          </mc:Choice>
          <mc:Fallback xmlns="">
            <p:pic>
              <p:nvPicPr>
                <p:cNvPr id="46" name="Ink 45">
                  <a:extLst>
                    <a:ext uri="{FF2B5EF4-FFF2-40B4-BE49-F238E27FC236}">
                      <a16:creationId xmlns:a16="http://schemas.microsoft.com/office/drawing/2014/main" id="{544F6D6E-EB15-434E-BC09-7D89266FDEAA}"/>
                    </a:ext>
                  </a:extLst>
                </p:cNvPr>
                <p:cNvPicPr/>
                <p:nvPr/>
              </p:nvPicPr>
              <p:blipFill>
                <a:blip r:embed="rId87"/>
                <a:stretch>
                  <a:fillRect/>
                </a:stretch>
              </p:blipFill>
              <p:spPr>
                <a:xfrm>
                  <a:off x="2854200" y="2959520"/>
                  <a:ext cx="245988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504AF51D-F450-4E6B-B605-935C915AA382}"/>
                    </a:ext>
                  </a:extLst>
                </p14:cNvPr>
                <p14:cNvContentPartPr/>
                <p14:nvPr/>
              </p14:nvContentPartPr>
              <p14:xfrm>
                <a:off x="2938800" y="2999480"/>
                <a:ext cx="2484360" cy="1180440"/>
              </p14:xfrm>
            </p:contentPart>
          </mc:Choice>
          <mc:Fallback xmlns="">
            <p:pic>
              <p:nvPicPr>
                <p:cNvPr id="47" name="Ink 46">
                  <a:extLst>
                    <a:ext uri="{FF2B5EF4-FFF2-40B4-BE49-F238E27FC236}">
                      <a16:creationId xmlns:a16="http://schemas.microsoft.com/office/drawing/2014/main" id="{504AF51D-F450-4E6B-B605-935C915AA382}"/>
                    </a:ext>
                  </a:extLst>
                </p:cNvPr>
                <p:cNvPicPr/>
                <p:nvPr/>
              </p:nvPicPr>
              <p:blipFill>
                <a:blip r:embed="rId89"/>
                <a:stretch>
                  <a:fillRect/>
                </a:stretch>
              </p:blipFill>
              <p:spPr>
                <a:xfrm>
                  <a:off x="2930160" y="2990480"/>
                  <a:ext cx="2502000" cy="119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5A2FA895-7E9F-4C2A-9104-322C75685EDB}"/>
                  </a:ext>
                </a:extLst>
              </p14:cNvPr>
              <p14:cNvContentPartPr/>
              <p14:nvPr/>
            </p14:nvContentPartPr>
            <p14:xfrm>
              <a:off x="2427448" y="1903744"/>
              <a:ext cx="6632280" cy="2351160"/>
            </p14:xfrm>
          </p:contentPart>
        </mc:Choice>
        <mc:Fallback xmlns="">
          <p:pic>
            <p:nvPicPr>
              <p:cNvPr id="52" name="Ink 51">
                <a:extLst>
                  <a:ext uri="{FF2B5EF4-FFF2-40B4-BE49-F238E27FC236}">
                    <a16:creationId xmlns:a16="http://schemas.microsoft.com/office/drawing/2014/main" id="{5A2FA895-7E9F-4C2A-9104-322C75685EDB}"/>
                  </a:ext>
                </a:extLst>
              </p:cNvPr>
              <p:cNvPicPr/>
              <p:nvPr/>
            </p:nvPicPr>
            <p:blipFill>
              <a:blip r:embed="rId91"/>
              <a:stretch>
                <a:fillRect/>
              </a:stretch>
            </p:blipFill>
            <p:spPr>
              <a:xfrm>
                <a:off x="2418448" y="1894745"/>
                <a:ext cx="6649920" cy="2368797"/>
              </a:xfrm>
              <a:prstGeom prst="rect">
                <a:avLst/>
              </a:prstGeom>
            </p:spPr>
          </p:pic>
        </mc:Fallback>
      </mc:AlternateContent>
    </p:spTree>
    <p:extLst>
      <p:ext uri="{BB962C8B-B14F-4D97-AF65-F5344CB8AC3E}">
        <p14:creationId xmlns:p14="http://schemas.microsoft.com/office/powerpoint/2010/main" val="166840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flipH="1">
            <a:off x="431070" y="251208"/>
            <a:ext cx="10881364" cy="707886"/>
          </a:xfrm>
          <a:prstGeom prst="rect">
            <a:avLst/>
          </a:prstGeom>
          <a:noFill/>
        </p:spPr>
        <p:txBody>
          <a:bodyPr wrap="square" rtlCol="1">
            <a:spAutoFit/>
          </a:bodyPr>
          <a:lstStyle/>
          <a:p>
            <a:pPr algn="ctr"/>
            <a:r>
              <a:rPr lang="en-US" sz="4000" dirty="0">
                <a:solidFill>
                  <a:srgbClr val="FF0000"/>
                </a:solidFill>
              </a:rPr>
              <a:t>Communication Satellites</a:t>
            </a:r>
          </a:p>
        </p:txBody>
      </p:sp>
      <p:sp>
        <p:nvSpPr>
          <p:cNvPr id="4" name="TextBox 3"/>
          <p:cNvSpPr txBox="1"/>
          <p:nvPr/>
        </p:nvSpPr>
        <p:spPr>
          <a:xfrm>
            <a:off x="548639" y="1195754"/>
            <a:ext cx="11347939" cy="5016758"/>
          </a:xfrm>
          <a:prstGeom prst="rect">
            <a:avLst/>
          </a:prstGeom>
          <a:noFill/>
        </p:spPr>
        <p:txBody>
          <a:bodyPr wrap="square" rtlCol="1">
            <a:spAutoFit/>
          </a:bodyPr>
          <a:lstStyle/>
          <a:p>
            <a:pPr algn="just"/>
            <a:r>
              <a:rPr lang="en-US" sz="3200" dirty="0"/>
              <a:t>A Communication satellites contains one or more transponders, each of which listens to some portion of spectrum, amplifies the incoming signal, and then rebroadcasts it at another frequency to avoid interface with the incoming signal.</a:t>
            </a:r>
          </a:p>
          <a:p>
            <a:pPr algn="just"/>
            <a:endParaRPr lang="en-US" sz="3200" dirty="0"/>
          </a:p>
          <a:p>
            <a:pPr algn="just"/>
            <a:r>
              <a:rPr lang="en-US" sz="3200" dirty="0"/>
              <a:t>At an altitude of 36,000 Km, the satellite period is 24 hrs. The satellite seems to be hanged in a fixed spot in the sky. It is unwised to have satellites spaced much closer than 4 degrees (8 degrees for TV (high power)) using the same frequency spectrum and hence we can have only 36014 = 90 geosynchronous.   </a:t>
            </a:r>
            <a:endParaRPr lang="ar-EG" sz="3200" dirty="0"/>
          </a:p>
        </p:txBody>
      </p:sp>
      <p:sp>
        <p:nvSpPr>
          <p:cNvPr id="2" name="Slide Number Placeholder 1">
            <a:extLst>
              <a:ext uri="{FF2B5EF4-FFF2-40B4-BE49-F238E27FC236}">
                <a16:creationId xmlns:a16="http://schemas.microsoft.com/office/drawing/2014/main" id="{38129F36-8F4F-47D3-9FD6-D1F2AC87FBA0}"/>
              </a:ext>
            </a:extLst>
          </p:cNvPr>
          <p:cNvSpPr>
            <a:spLocks noGrp="1"/>
          </p:cNvSpPr>
          <p:nvPr>
            <p:ph type="sldNum" sz="quarter" idx="12"/>
          </p:nvPr>
        </p:nvSpPr>
        <p:spPr/>
        <p:txBody>
          <a:bodyPr/>
          <a:lstStyle/>
          <a:p>
            <a:fld id="{780CCC23-DD17-4F2D-8915-0B8929C7FF94}" type="slidenum">
              <a:rPr lang="ar-EG" smtClean="0"/>
              <a:t>22</a:t>
            </a:fld>
            <a:endParaRPr lang="ar-EG"/>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244858A-D0E2-4E92-9D8F-5B2DA8D08513}"/>
                  </a:ext>
                </a:extLst>
              </p14:cNvPr>
              <p14:cNvContentPartPr/>
              <p14:nvPr/>
            </p14:nvContentPartPr>
            <p14:xfrm>
              <a:off x="3073080" y="953440"/>
              <a:ext cx="5364000" cy="182520"/>
            </p14:xfrm>
          </p:contentPart>
        </mc:Choice>
        <mc:Fallback xmlns="">
          <p:pic>
            <p:nvPicPr>
              <p:cNvPr id="5" name="Ink 4">
                <a:extLst>
                  <a:ext uri="{FF2B5EF4-FFF2-40B4-BE49-F238E27FC236}">
                    <a16:creationId xmlns:a16="http://schemas.microsoft.com/office/drawing/2014/main" id="{5244858A-D0E2-4E92-9D8F-5B2DA8D08513}"/>
                  </a:ext>
                </a:extLst>
              </p:cNvPr>
              <p:cNvPicPr/>
              <p:nvPr/>
            </p:nvPicPr>
            <p:blipFill>
              <a:blip r:embed="rId3"/>
              <a:stretch>
                <a:fillRect/>
              </a:stretch>
            </p:blipFill>
            <p:spPr>
              <a:xfrm>
                <a:off x="3064440" y="944440"/>
                <a:ext cx="5381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A515CAA-B433-4CD1-B98F-11E181EF971E}"/>
                  </a:ext>
                </a:extLst>
              </p14:cNvPr>
              <p14:cNvContentPartPr/>
              <p14:nvPr/>
            </p14:nvContentPartPr>
            <p14:xfrm>
              <a:off x="240600" y="1073320"/>
              <a:ext cx="446040" cy="2264400"/>
            </p14:xfrm>
          </p:contentPart>
        </mc:Choice>
        <mc:Fallback xmlns="">
          <p:pic>
            <p:nvPicPr>
              <p:cNvPr id="6" name="Ink 5">
                <a:extLst>
                  <a:ext uri="{FF2B5EF4-FFF2-40B4-BE49-F238E27FC236}">
                    <a16:creationId xmlns:a16="http://schemas.microsoft.com/office/drawing/2014/main" id="{1A515CAA-B433-4CD1-B98F-11E181EF971E}"/>
                  </a:ext>
                </a:extLst>
              </p:cNvPr>
              <p:cNvPicPr/>
              <p:nvPr/>
            </p:nvPicPr>
            <p:blipFill>
              <a:blip r:embed="rId5"/>
              <a:stretch>
                <a:fillRect/>
              </a:stretch>
            </p:blipFill>
            <p:spPr>
              <a:xfrm>
                <a:off x="231960" y="1064320"/>
                <a:ext cx="463680" cy="228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506C037-07FC-46F5-93AA-2F0984D1DDEE}"/>
                  </a:ext>
                </a:extLst>
              </p14:cNvPr>
              <p14:cNvContentPartPr/>
              <p14:nvPr/>
            </p14:nvContentPartPr>
            <p14:xfrm>
              <a:off x="11539200" y="1022920"/>
              <a:ext cx="666720" cy="2061720"/>
            </p14:xfrm>
          </p:contentPart>
        </mc:Choice>
        <mc:Fallback xmlns="">
          <p:pic>
            <p:nvPicPr>
              <p:cNvPr id="7" name="Ink 6">
                <a:extLst>
                  <a:ext uri="{FF2B5EF4-FFF2-40B4-BE49-F238E27FC236}">
                    <a16:creationId xmlns:a16="http://schemas.microsoft.com/office/drawing/2014/main" id="{3506C037-07FC-46F5-93AA-2F0984D1DDEE}"/>
                  </a:ext>
                </a:extLst>
              </p:cNvPr>
              <p:cNvPicPr/>
              <p:nvPr/>
            </p:nvPicPr>
            <p:blipFill>
              <a:blip r:embed="rId7"/>
              <a:stretch>
                <a:fillRect/>
              </a:stretch>
            </p:blipFill>
            <p:spPr>
              <a:xfrm>
                <a:off x="11530560" y="1013920"/>
                <a:ext cx="684360" cy="207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C4353B9-866B-4D19-95CB-5ED0C4EC8783}"/>
                  </a:ext>
                </a:extLst>
              </p14:cNvPr>
              <p14:cNvContentPartPr/>
              <p14:nvPr/>
            </p14:nvContentPartPr>
            <p14:xfrm>
              <a:off x="10949160" y="1625920"/>
              <a:ext cx="388440" cy="66600"/>
            </p14:xfrm>
          </p:contentPart>
        </mc:Choice>
        <mc:Fallback xmlns="">
          <p:pic>
            <p:nvPicPr>
              <p:cNvPr id="8" name="Ink 7">
                <a:extLst>
                  <a:ext uri="{FF2B5EF4-FFF2-40B4-BE49-F238E27FC236}">
                    <a16:creationId xmlns:a16="http://schemas.microsoft.com/office/drawing/2014/main" id="{6C4353B9-866B-4D19-95CB-5ED0C4EC8783}"/>
                  </a:ext>
                </a:extLst>
              </p:cNvPr>
              <p:cNvPicPr/>
              <p:nvPr/>
            </p:nvPicPr>
            <p:blipFill>
              <a:blip r:embed="rId9"/>
              <a:stretch>
                <a:fillRect/>
              </a:stretch>
            </p:blipFill>
            <p:spPr>
              <a:xfrm>
                <a:off x="10940520" y="1616920"/>
                <a:ext cx="4060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8B0034E-701F-401F-B6AE-0C0FCA29F14F}"/>
                  </a:ext>
                </a:extLst>
              </p14:cNvPr>
              <p14:cNvContentPartPr/>
              <p14:nvPr/>
            </p14:nvContentPartPr>
            <p14:xfrm>
              <a:off x="3146520" y="2309560"/>
              <a:ext cx="16920" cy="26280"/>
            </p14:xfrm>
          </p:contentPart>
        </mc:Choice>
        <mc:Fallback xmlns="">
          <p:pic>
            <p:nvPicPr>
              <p:cNvPr id="9" name="Ink 8">
                <a:extLst>
                  <a:ext uri="{FF2B5EF4-FFF2-40B4-BE49-F238E27FC236}">
                    <a16:creationId xmlns:a16="http://schemas.microsoft.com/office/drawing/2014/main" id="{08B0034E-701F-401F-B6AE-0C0FCA29F14F}"/>
                  </a:ext>
                </a:extLst>
              </p:cNvPr>
              <p:cNvPicPr/>
              <p:nvPr/>
            </p:nvPicPr>
            <p:blipFill>
              <a:blip r:embed="rId11"/>
              <a:stretch>
                <a:fillRect/>
              </a:stretch>
            </p:blipFill>
            <p:spPr>
              <a:xfrm>
                <a:off x="3137520" y="2300560"/>
                <a:ext cx="34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F35DFC6-F66E-48A6-9CB6-7A8F47CBCADF}"/>
                  </a:ext>
                </a:extLst>
              </p14:cNvPr>
              <p14:cNvContentPartPr/>
              <p14:nvPr/>
            </p14:nvContentPartPr>
            <p14:xfrm>
              <a:off x="4471680" y="2252320"/>
              <a:ext cx="66960" cy="72360"/>
            </p14:xfrm>
          </p:contentPart>
        </mc:Choice>
        <mc:Fallback xmlns="">
          <p:pic>
            <p:nvPicPr>
              <p:cNvPr id="10" name="Ink 9">
                <a:extLst>
                  <a:ext uri="{FF2B5EF4-FFF2-40B4-BE49-F238E27FC236}">
                    <a16:creationId xmlns:a16="http://schemas.microsoft.com/office/drawing/2014/main" id="{5F35DFC6-F66E-48A6-9CB6-7A8F47CBCADF}"/>
                  </a:ext>
                </a:extLst>
              </p:cNvPr>
              <p:cNvPicPr/>
              <p:nvPr/>
            </p:nvPicPr>
            <p:blipFill>
              <a:blip r:embed="rId13"/>
              <a:stretch>
                <a:fillRect/>
              </a:stretch>
            </p:blipFill>
            <p:spPr>
              <a:xfrm>
                <a:off x="4462680" y="2243680"/>
                <a:ext cx="84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2073FCB-39F0-4DB4-859A-92EB2A5E1012}"/>
                  </a:ext>
                </a:extLst>
              </p14:cNvPr>
              <p14:cNvContentPartPr/>
              <p14:nvPr/>
            </p14:nvContentPartPr>
            <p14:xfrm>
              <a:off x="6917520" y="2077360"/>
              <a:ext cx="2044080" cy="141120"/>
            </p14:xfrm>
          </p:contentPart>
        </mc:Choice>
        <mc:Fallback xmlns="">
          <p:pic>
            <p:nvPicPr>
              <p:cNvPr id="11" name="Ink 10">
                <a:extLst>
                  <a:ext uri="{FF2B5EF4-FFF2-40B4-BE49-F238E27FC236}">
                    <a16:creationId xmlns:a16="http://schemas.microsoft.com/office/drawing/2014/main" id="{B2073FCB-39F0-4DB4-859A-92EB2A5E1012}"/>
                  </a:ext>
                </a:extLst>
              </p:cNvPr>
              <p:cNvPicPr/>
              <p:nvPr/>
            </p:nvPicPr>
            <p:blipFill>
              <a:blip r:embed="rId15"/>
              <a:stretch>
                <a:fillRect/>
              </a:stretch>
            </p:blipFill>
            <p:spPr>
              <a:xfrm>
                <a:off x="6908880" y="2068720"/>
                <a:ext cx="2061720" cy="158760"/>
              </a:xfrm>
              <a:prstGeom prst="rect">
                <a:avLst/>
              </a:prstGeom>
            </p:spPr>
          </p:pic>
        </mc:Fallback>
      </mc:AlternateContent>
      <p:grpSp>
        <p:nvGrpSpPr>
          <p:cNvPr id="14" name="Group 13">
            <a:extLst>
              <a:ext uri="{FF2B5EF4-FFF2-40B4-BE49-F238E27FC236}">
                <a16:creationId xmlns:a16="http://schemas.microsoft.com/office/drawing/2014/main" id="{F8409C6E-A162-4481-8EE6-9D439F5CCA40}"/>
              </a:ext>
            </a:extLst>
          </p:cNvPr>
          <p:cNvGrpSpPr/>
          <p:nvPr/>
        </p:nvGrpSpPr>
        <p:grpSpPr>
          <a:xfrm>
            <a:off x="9793200" y="2131720"/>
            <a:ext cx="2064960" cy="172800"/>
            <a:chOff x="9793200" y="2131720"/>
            <a:chExt cx="2064960" cy="17280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80F4938-DA50-4859-B147-F6D02CCFE01C}"/>
                    </a:ext>
                  </a:extLst>
                </p14:cNvPr>
                <p14:cNvContentPartPr/>
                <p14:nvPr/>
              </p14:nvContentPartPr>
              <p14:xfrm>
                <a:off x="9793200" y="2249800"/>
                <a:ext cx="19800" cy="53640"/>
              </p14:xfrm>
            </p:contentPart>
          </mc:Choice>
          <mc:Fallback xmlns="">
            <p:pic>
              <p:nvPicPr>
                <p:cNvPr id="12" name="Ink 11">
                  <a:extLst>
                    <a:ext uri="{FF2B5EF4-FFF2-40B4-BE49-F238E27FC236}">
                      <a16:creationId xmlns:a16="http://schemas.microsoft.com/office/drawing/2014/main" id="{780F4938-DA50-4859-B147-F6D02CCFE01C}"/>
                    </a:ext>
                  </a:extLst>
                </p:cNvPr>
                <p:cNvPicPr/>
                <p:nvPr/>
              </p:nvPicPr>
              <p:blipFill>
                <a:blip r:embed="rId17"/>
                <a:stretch>
                  <a:fillRect/>
                </a:stretch>
              </p:blipFill>
              <p:spPr>
                <a:xfrm>
                  <a:off x="9784200" y="2240800"/>
                  <a:ext cx="374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98167AF9-5F2C-4F94-A137-F3A158F20673}"/>
                    </a:ext>
                  </a:extLst>
                </p14:cNvPr>
                <p14:cNvContentPartPr/>
                <p14:nvPr/>
              </p14:nvContentPartPr>
              <p14:xfrm>
                <a:off x="9812640" y="2131720"/>
                <a:ext cx="2045520" cy="172800"/>
              </p14:xfrm>
            </p:contentPart>
          </mc:Choice>
          <mc:Fallback xmlns="">
            <p:pic>
              <p:nvPicPr>
                <p:cNvPr id="13" name="Ink 12">
                  <a:extLst>
                    <a:ext uri="{FF2B5EF4-FFF2-40B4-BE49-F238E27FC236}">
                      <a16:creationId xmlns:a16="http://schemas.microsoft.com/office/drawing/2014/main" id="{98167AF9-5F2C-4F94-A137-F3A158F20673}"/>
                    </a:ext>
                  </a:extLst>
                </p:cNvPr>
                <p:cNvPicPr/>
                <p:nvPr/>
              </p:nvPicPr>
              <p:blipFill>
                <a:blip r:embed="rId19"/>
                <a:stretch>
                  <a:fillRect/>
                </a:stretch>
              </p:blipFill>
              <p:spPr>
                <a:xfrm>
                  <a:off x="9803640" y="2122720"/>
                  <a:ext cx="2063160" cy="19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91940FF-25BF-4BB0-908A-820745C04F76}"/>
                  </a:ext>
                </a:extLst>
              </p14:cNvPr>
              <p14:cNvContentPartPr/>
              <p14:nvPr/>
            </p14:nvContentPartPr>
            <p14:xfrm>
              <a:off x="652800" y="2534560"/>
              <a:ext cx="2323800" cy="306360"/>
            </p14:xfrm>
          </p:contentPart>
        </mc:Choice>
        <mc:Fallback xmlns="">
          <p:pic>
            <p:nvPicPr>
              <p:cNvPr id="15" name="Ink 14">
                <a:extLst>
                  <a:ext uri="{FF2B5EF4-FFF2-40B4-BE49-F238E27FC236}">
                    <a16:creationId xmlns:a16="http://schemas.microsoft.com/office/drawing/2014/main" id="{191940FF-25BF-4BB0-908A-820745C04F76}"/>
                  </a:ext>
                </a:extLst>
              </p:cNvPr>
              <p:cNvPicPr/>
              <p:nvPr/>
            </p:nvPicPr>
            <p:blipFill>
              <a:blip r:embed="rId21"/>
              <a:stretch>
                <a:fillRect/>
              </a:stretch>
            </p:blipFill>
            <p:spPr>
              <a:xfrm>
                <a:off x="644160" y="2525920"/>
                <a:ext cx="23414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49856B8-87AA-4355-8265-B0E63F5290F9}"/>
                  </a:ext>
                </a:extLst>
              </p14:cNvPr>
              <p14:cNvContentPartPr/>
              <p14:nvPr/>
            </p14:nvContentPartPr>
            <p14:xfrm>
              <a:off x="5287080" y="2560120"/>
              <a:ext cx="1946880" cy="179280"/>
            </p14:xfrm>
          </p:contentPart>
        </mc:Choice>
        <mc:Fallback xmlns="">
          <p:pic>
            <p:nvPicPr>
              <p:cNvPr id="16" name="Ink 15">
                <a:extLst>
                  <a:ext uri="{FF2B5EF4-FFF2-40B4-BE49-F238E27FC236}">
                    <a16:creationId xmlns:a16="http://schemas.microsoft.com/office/drawing/2014/main" id="{649856B8-87AA-4355-8265-B0E63F5290F9}"/>
                  </a:ext>
                </a:extLst>
              </p:cNvPr>
              <p:cNvPicPr/>
              <p:nvPr/>
            </p:nvPicPr>
            <p:blipFill>
              <a:blip r:embed="rId23"/>
              <a:stretch>
                <a:fillRect/>
              </a:stretch>
            </p:blipFill>
            <p:spPr>
              <a:xfrm>
                <a:off x="5278080" y="2551480"/>
                <a:ext cx="1964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8B461A57-25DF-44E8-A57B-C56C56485B40}"/>
                  </a:ext>
                </a:extLst>
              </p14:cNvPr>
              <p14:cNvContentPartPr/>
              <p14:nvPr/>
            </p14:nvContentPartPr>
            <p14:xfrm>
              <a:off x="9477840" y="2741200"/>
              <a:ext cx="2082240" cy="152280"/>
            </p14:xfrm>
          </p:contentPart>
        </mc:Choice>
        <mc:Fallback xmlns="">
          <p:pic>
            <p:nvPicPr>
              <p:cNvPr id="17" name="Ink 16">
                <a:extLst>
                  <a:ext uri="{FF2B5EF4-FFF2-40B4-BE49-F238E27FC236}">
                    <a16:creationId xmlns:a16="http://schemas.microsoft.com/office/drawing/2014/main" id="{8B461A57-25DF-44E8-A57B-C56C56485B40}"/>
                  </a:ext>
                </a:extLst>
              </p:cNvPr>
              <p:cNvPicPr/>
              <p:nvPr/>
            </p:nvPicPr>
            <p:blipFill>
              <a:blip r:embed="rId25"/>
              <a:stretch>
                <a:fillRect/>
              </a:stretch>
            </p:blipFill>
            <p:spPr>
              <a:xfrm>
                <a:off x="9469200" y="2732200"/>
                <a:ext cx="2099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8DEA332-3305-4D93-A545-2594490920AF}"/>
                  </a:ext>
                </a:extLst>
              </p14:cNvPr>
              <p14:cNvContentPartPr/>
              <p14:nvPr/>
            </p14:nvContentPartPr>
            <p14:xfrm>
              <a:off x="1320600" y="3187960"/>
              <a:ext cx="5445720" cy="263880"/>
            </p14:xfrm>
          </p:contentPart>
        </mc:Choice>
        <mc:Fallback xmlns="">
          <p:pic>
            <p:nvPicPr>
              <p:cNvPr id="18" name="Ink 17">
                <a:extLst>
                  <a:ext uri="{FF2B5EF4-FFF2-40B4-BE49-F238E27FC236}">
                    <a16:creationId xmlns:a16="http://schemas.microsoft.com/office/drawing/2014/main" id="{28DEA332-3305-4D93-A545-2594490920AF}"/>
                  </a:ext>
                </a:extLst>
              </p:cNvPr>
              <p:cNvPicPr/>
              <p:nvPr/>
            </p:nvPicPr>
            <p:blipFill>
              <a:blip r:embed="rId27"/>
              <a:stretch>
                <a:fillRect/>
              </a:stretch>
            </p:blipFill>
            <p:spPr>
              <a:xfrm>
                <a:off x="1311600" y="3179320"/>
                <a:ext cx="5463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0E8CB58-51B9-48AB-A90B-FA4A67732B2C}"/>
                  </a:ext>
                </a:extLst>
              </p14:cNvPr>
              <p14:cNvContentPartPr/>
              <p14:nvPr/>
            </p14:nvContentPartPr>
            <p14:xfrm>
              <a:off x="51600" y="3628960"/>
              <a:ext cx="673920" cy="2570040"/>
            </p14:xfrm>
          </p:contentPart>
        </mc:Choice>
        <mc:Fallback xmlns="">
          <p:pic>
            <p:nvPicPr>
              <p:cNvPr id="19" name="Ink 18">
                <a:extLst>
                  <a:ext uri="{FF2B5EF4-FFF2-40B4-BE49-F238E27FC236}">
                    <a16:creationId xmlns:a16="http://schemas.microsoft.com/office/drawing/2014/main" id="{B0E8CB58-51B9-48AB-A90B-FA4A67732B2C}"/>
                  </a:ext>
                </a:extLst>
              </p:cNvPr>
              <p:cNvPicPr/>
              <p:nvPr/>
            </p:nvPicPr>
            <p:blipFill>
              <a:blip r:embed="rId29"/>
              <a:stretch>
                <a:fillRect/>
              </a:stretch>
            </p:blipFill>
            <p:spPr>
              <a:xfrm>
                <a:off x="42960" y="3619960"/>
                <a:ext cx="691560" cy="258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7DCB1DF-A1ED-4FC2-A641-EA7005CF996E}"/>
                  </a:ext>
                </a:extLst>
              </p14:cNvPr>
              <p14:cNvContentPartPr/>
              <p14:nvPr/>
            </p14:nvContentPartPr>
            <p14:xfrm>
              <a:off x="11565120" y="3546160"/>
              <a:ext cx="575640" cy="2187720"/>
            </p14:xfrm>
          </p:contentPart>
        </mc:Choice>
        <mc:Fallback xmlns="">
          <p:pic>
            <p:nvPicPr>
              <p:cNvPr id="20" name="Ink 19">
                <a:extLst>
                  <a:ext uri="{FF2B5EF4-FFF2-40B4-BE49-F238E27FC236}">
                    <a16:creationId xmlns:a16="http://schemas.microsoft.com/office/drawing/2014/main" id="{77DCB1DF-A1ED-4FC2-A641-EA7005CF996E}"/>
                  </a:ext>
                </a:extLst>
              </p:cNvPr>
              <p:cNvPicPr/>
              <p:nvPr/>
            </p:nvPicPr>
            <p:blipFill>
              <a:blip r:embed="rId31"/>
              <a:stretch>
                <a:fillRect/>
              </a:stretch>
            </p:blipFill>
            <p:spPr>
              <a:xfrm>
                <a:off x="11556480" y="3537160"/>
                <a:ext cx="593280" cy="2205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F9220C8D-066A-461D-B765-FECAFE2EFD9D}"/>
                  </a:ext>
                </a:extLst>
              </p14:cNvPr>
              <p14:cNvContentPartPr/>
              <p14:nvPr/>
            </p14:nvContentPartPr>
            <p14:xfrm>
              <a:off x="3815760" y="4179760"/>
              <a:ext cx="2000160" cy="97560"/>
            </p14:xfrm>
          </p:contentPart>
        </mc:Choice>
        <mc:Fallback xmlns="">
          <p:pic>
            <p:nvPicPr>
              <p:cNvPr id="21" name="Ink 20">
                <a:extLst>
                  <a:ext uri="{FF2B5EF4-FFF2-40B4-BE49-F238E27FC236}">
                    <a16:creationId xmlns:a16="http://schemas.microsoft.com/office/drawing/2014/main" id="{F9220C8D-066A-461D-B765-FECAFE2EFD9D}"/>
                  </a:ext>
                </a:extLst>
              </p:cNvPr>
              <p:cNvPicPr/>
              <p:nvPr/>
            </p:nvPicPr>
            <p:blipFill>
              <a:blip r:embed="rId33"/>
              <a:stretch>
                <a:fillRect/>
              </a:stretch>
            </p:blipFill>
            <p:spPr>
              <a:xfrm>
                <a:off x="3806760" y="4171120"/>
                <a:ext cx="20178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B9791FFB-E1E0-43FA-91AD-04701B14A85A}"/>
                  </a:ext>
                </a:extLst>
              </p14:cNvPr>
              <p14:cNvContentPartPr/>
              <p14:nvPr/>
            </p14:nvContentPartPr>
            <p14:xfrm>
              <a:off x="8851800" y="4134760"/>
              <a:ext cx="1631880" cy="121680"/>
            </p14:xfrm>
          </p:contentPart>
        </mc:Choice>
        <mc:Fallback xmlns="">
          <p:pic>
            <p:nvPicPr>
              <p:cNvPr id="22" name="Ink 21">
                <a:extLst>
                  <a:ext uri="{FF2B5EF4-FFF2-40B4-BE49-F238E27FC236}">
                    <a16:creationId xmlns:a16="http://schemas.microsoft.com/office/drawing/2014/main" id="{B9791FFB-E1E0-43FA-91AD-04701B14A85A}"/>
                  </a:ext>
                </a:extLst>
              </p:cNvPr>
              <p:cNvPicPr/>
              <p:nvPr/>
            </p:nvPicPr>
            <p:blipFill>
              <a:blip r:embed="rId35"/>
              <a:stretch>
                <a:fillRect/>
              </a:stretch>
            </p:blipFill>
            <p:spPr>
              <a:xfrm>
                <a:off x="8843160" y="4126120"/>
                <a:ext cx="1649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86D5DDDF-0E15-43A6-AD8B-52DD4489433F}"/>
                  </a:ext>
                </a:extLst>
              </p14:cNvPr>
              <p14:cNvContentPartPr/>
              <p14:nvPr/>
            </p14:nvContentPartPr>
            <p14:xfrm>
              <a:off x="4703160" y="4460200"/>
              <a:ext cx="3353040" cy="205920"/>
            </p14:xfrm>
          </p:contentPart>
        </mc:Choice>
        <mc:Fallback xmlns="">
          <p:pic>
            <p:nvPicPr>
              <p:cNvPr id="23" name="Ink 22">
                <a:extLst>
                  <a:ext uri="{FF2B5EF4-FFF2-40B4-BE49-F238E27FC236}">
                    <a16:creationId xmlns:a16="http://schemas.microsoft.com/office/drawing/2014/main" id="{86D5DDDF-0E15-43A6-AD8B-52DD4489433F}"/>
                  </a:ext>
                </a:extLst>
              </p:cNvPr>
              <p:cNvPicPr/>
              <p:nvPr/>
            </p:nvPicPr>
            <p:blipFill>
              <a:blip r:embed="rId37"/>
              <a:stretch>
                <a:fillRect/>
              </a:stretch>
            </p:blipFill>
            <p:spPr>
              <a:xfrm>
                <a:off x="4694160" y="4451200"/>
                <a:ext cx="3370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F157FCF0-8033-4C47-BD74-2363DA4777D6}"/>
                  </a:ext>
                </a:extLst>
              </p14:cNvPr>
              <p14:cNvContentPartPr/>
              <p14:nvPr/>
            </p14:nvContentPartPr>
            <p14:xfrm>
              <a:off x="3367560" y="4055200"/>
              <a:ext cx="2233080" cy="187560"/>
            </p14:xfrm>
          </p:contentPart>
        </mc:Choice>
        <mc:Fallback xmlns="">
          <p:pic>
            <p:nvPicPr>
              <p:cNvPr id="24" name="Ink 23">
                <a:extLst>
                  <a:ext uri="{FF2B5EF4-FFF2-40B4-BE49-F238E27FC236}">
                    <a16:creationId xmlns:a16="http://schemas.microsoft.com/office/drawing/2014/main" id="{F157FCF0-8033-4C47-BD74-2363DA4777D6}"/>
                  </a:ext>
                </a:extLst>
              </p:cNvPr>
              <p:cNvPicPr/>
              <p:nvPr/>
            </p:nvPicPr>
            <p:blipFill>
              <a:blip r:embed="rId39"/>
              <a:stretch>
                <a:fillRect/>
              </a:stretch>
            </p:blipFill>
            <p:spPr>
              <a:xfrm>
                <a:off x="3358920" y="4046560"/>
                <a:ext cx="2250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83F1378F-3D80-4C21-9030-47C9B0ECCB95}"/>
                  </a:ext>
                </a:extLst>
              </p14:cNvPr>
              <p14:cNvContentPartPr/>
              <p14:nvPr/>
            </p14:nvContentPartPr>
            <p14:xfrm>
              <a:off x="9943680" y="4609960"/>
              <a:ext cx="2009520" cy="198720"/>
            </p14:xfrm>
          </p:contentPart>
        </mc:Choice>
        <mc:Fallback xmlns="">
          <p:pic>
            <p:nvPicPr>
              <p:cNvPr id="25" name="Ink 24">
                <a:extLst>
                  <a:ext uri="{FF2B5EF4-FFF2-40B4-BE49-F238E27FC236}">
                    <a16:creationId xmlns:a16="http://schemas.microsoft.com/office/drawing/2014/main" id="{83F1378F-3D80-4C21-9030-47C9B0ECCB95}"/>
                  </a:ext>
                </a:extLst>
              </p:cNvPr>
              <p:cNvPicPr/>
              <p:nvPr/>
            </p:nvPicPr>
            <p:blipFill>
              <a:blip r:embed="rId41"/>
              <a:stretch>
                <a:fillRect/>
              </a:stretch>
            </p:blipFill>
            <p:spPr>
              <a:xfrm>
                <a:off x="9935040" y="4600960"/>
                <a:ext cx="2027160" cy="216360"/>
              </a:xfrm>
              <a:prstGeom prst="rect">
                <a:avLst/>
              </a:prstGeom>
            </p:spPr>
          </p:pic>
        </mc:Fallback>
      </mc:AlternateContent>
      <p:grpSp>
        <p:nvGrpSpPr>
          <p:cNvPr id="28" name="Group 27">
            <a:extLst>
              <a:ext uri="{FF2B5EF4-FFF2-40B4-BE49-F238E27FC236}">
                <a16:creationId xmlns:a16="http://schemas.microsoft.com/office/drawing/2014/main" id="{561DA3B3-5885-466E-9A46-9CBAC7769BCE}"/>
              </a:ext>
            </a:extLst>
          </p:cNvPr>
          <p:cNvGrpSpPr/>
          <p:nvPr/>
        </p:nvGrpSpPr>
        <p:grpSpPr>
          <a:xfrm>
            <a:off x="6883320" y="5073280"/>
            <a:ext cx="2235960" cy="163080"/>
            <a:chOff x="6883320" y="5073280"/>
            <a:chExt cx="2235960" cy="163080"/>
          </a:xfrm>
        </p:grpSpPr>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0C75481-6F29-4F05-B612-16440D86D84B}"/>
                    </a:ext>
                  </a:extLst>
                </p14:cNvPr>
                <p14:cNvContentPartPr/>
                <p14:nvPr/>
              </p14:nvContentPartPr>
              <p14:xfrm>
                <a:off x="6903480" y="5115760"/>
                <a:ext cx="360" cy="7560"/>
              </p14:xfrm>
            </p:contentPart>
          </mc:Choice>
          <mc:Fallback xmlns="">
            <p:pic>
              <p:nvPicPr>
                <p:cNvPr id="26" name="Ink 25">
                  <a:extLst>
                    <a:ext uri="{FF2B5EF4-FFF2-40B4-BE49-F238E27FC236}">
                      <a16:creationId xmlns:a16="http://schemas.microsoft.com/office/drawing/2014/main" id="{80C75481-6F29-4F05-B612-16440D86D84B}"/>
                    </a:ext>
                  </a:extLst>
                </p:cNvPr>
                <p:cNvPicPr/>
                <p:nvPr/>
              </p:nvPicPr>
              <p:blipFill>
                <a:blip r:embed="rId43"/>
                <a:stretch>
                  <a:fillRect/>
                </a:stretch>
              </p:blipFill>
              <p:spPr>
                <a:xfrm>
                  <a:off x="6894840" y="5106760"/>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30BD047-101E-4517-A8EA-482B731DF9FB}"/>
                    </a:ext>
                  </a:extLst>
                </p14:cNvPr>
                <p14:cNvContentPartPr/>
                <p14:nvPr/>
              </p14:nvContentPartPr>
              <p14:xfrm>
                <a:off x="6883320" y="5073280"/>
                <a:ext cx="2235960" cy="163080"/>
              </p14:xfrm>
            </p:contentPart>
          </mc:Choice>
          <mc:Fallback xmlns="">
            <p:pic>
              <p:nvPicPr>
                <p:cNvPr id="27" name="Ink 26">
                  <a:extLst>
                    <a:ext uri="{FF2B5EF4-FFF2-40B4-BE49-F238E27FC236}">
                      <a16:creationId xmlns:a16="http://schemas.microsoft.com/office/drawing/2014/main" id="{430BD047-101E-4517-A8EA-482B731DF9FB}"/>
                    </a:ext>
                  </a:extLst>
                </p:cNvPr>
                <p:cNvPicPr/>
                <p:nvPr/>
              </p:nvPicPr>
              <p:blipFill>
                <a:blip r:embed="rId45"/>
                <a:stretch>
                  <a:fillRect/>
                </a:stretch>
              </p:blipFill>
              <p:spPr>
                <a:xfrm>
                  <a:off x="6874680" y="5064280"/>
                  <a:ext cx="2253600" cy="18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4DB369B9-AF08-447D-BB6A-46F3B65220E1}"/>
                  </a:ext>
                </a:extLst>
              </p14:cNvPr>
              <p14:cNvContentPartPr/>
              <p14:nvPr/>
            </p14:nvContentPartPr>
            <p14:xfrm>
              <a:off x="8378040" y="5106400"/>
              <a:ext cx="45000" cy="50040"/>
            </p14:xfrm>
          </p:contentPart>
        </mc:Choice>
        <mc:Fallback xmlns="">
          <p:pic>
            <p:nvPicPr>
              <p:cNvPr id="29" name="Ink 28">
                <a:extLst>
                  <a:ext uri="{FF2B5EF4-FFF2-40B4-BE49-F238E27FC236}">
                    <a16:creationId xmlns:a16="http://schemas.microsoft.com/office/drawing/2014/main" id="{4DB369B9-AF08-447D-BB6A-46F3B65220E1}"/>
                  </a:ext>
                </a:extLst>
              </p:cNvPr>
              <p:cNvPicPr/>
              <p:nvPr/>
            </p:nvPicPr>
            <p:blipFill>
              <a:blip r:embed="rId47"/>
              <a:stretch>
                <a:fillRect/>
              </a:stretch>
            </p:blipFill>
            <p:spPr>
              <a:xfrm>
                <a:off x="8369400" y="5097400"/>
                <a:ext cx="626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0D73CBE-8032-48EE-AE53-1FB12F99F2B9}"/>
                  </a:ext>
                </a:extLst>
              </p14:cNvPr>
              <p14:cNvContentPartPr/>
              <p14:nvPr/>
            </p14:nvContentPartPr>
            <p14:xfrm>
              <a:off x="9746040" y="5135200"/>
              <a:ext cx="1626480" cy="197640"/>
            </p14:xfrm>
          </p:contentPart>
        </mc:Choice>
        <mc:Fallback xmlns="">
          <p:pic>
            <p:nvPicPr>
              <p:cNvPr id="30" name="Ink 29">
                <a:extLst>
                  <a:ext uri="{FF2B5EF4-FFF2-40B4-BE49-F238E27FC236}">
                    <a16:creationId xmlns:a16="http://schemas.microsoft.com/office/drawing/2014/main" id="{A0D73CBE-8032-48EE-AE53-1FB12F99F2B9}"/>
                  </a:ext>
                </a:extLst>
              </p:cNvPr>
              <p:cNvPicPr/>
              <p:nvPr/>
            </p:nvPicPr>
            <p:blipFill>
              <a:blip r:embed="rId49"/>
              <a:stretch>
                <a:fillRect/>
              </a:stretch>
            </p:blipFill>
            <p:spPr>
              <a:xfrm>
                <a:off x="9737040" y="5126560"/>
                <a:ext cx="16441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C01D98B8-99E3-43A8-92D9-CFF3342FB8E9}"/>
                  </a:ext>
                </a:extLst>
              </p14:cNvPr>
              <p14:cNvContentPartPr/>
              <p14:nvPr/>
            </p14:nvContentPartPr>
            <p14:xfrm>
              <a:off x="4099080" y="5493760"/>
              <a:ext cx="7571160" cy="218880"/>
            </p14:xfrm>
          </p:contentPart>
        </mc:Choice>
        <mc:Fallback xmlns="">
          <p:pic>
            <p:nvPicPr>
              <p:cNvPr id="31" name="Ink 30">
                <a:extLst>
                  <a:ext uri="{FF2B5EF4-FFF2-40B4-BE49-F238E27FC236}">
                    <a16:creationId xmlns:a16="http://schemas.microsoft.com/office/drawing/2014/main" id="{C01D98B8-99E3-43A8-92D9-CFF3342FB8E9}"/>
                  </a:ext>
                </a:extLst>
              </p:cNvPr>
              <p:cNvPicPr/>
              <p:nvPr/>
            </p:nvPicPr>
            <p:blipFill>
              <a:blip r:embed="rId51"/>
              <a:stretch>
                <a:fillRect/>
              </a:stretch>
            </p:blipFill>
            <p:spPr>
              <a:xfrm>
                <a:off x="4090080" y="5485120"/>
                <a:ext cx="7588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DF906512-7876-4631-A8C3-FF9D2C420CF6}"/>
                  </a:ext>
                </a:extLst>
              </p14:cNvPr>
              <p14:cNvContentPartPr/>
              <p14:nvPr/>
            </p14:nvContentPartPr>
            <p14:xfrm>
              <a:off x="1437600" y="5974000"/>
              <a:ext cx="2812320" cy="260640"/>
            </p14:xfrm>
          </p:contentPart>
        </mc:Choice>
        <mc:Fallback xmlns="">
          <p:pic>
            <p:nvPicPr>
              <p:cNvPr id="32" name="Ink 31">
                <a:extLst>
                  <a:ext uri="{FF2B5EF4-FFF2-40B4-BE49-F238E27FC236}">
                    <a16:creationId xmlns:a16="http://schemas.microsoft.com/office/drawing/2014/main" id="{DF906512-7876-4631-A8C3-FF9D2C420CF6}"/>
                  </a:ext>
                </a:extLst>
              </p:cNvPr>
              <p:cNvPicPr/>
              <p:nvPr/>
            </p:nvPicPr>
            <p:blipFill>
              <a:blip r:embed="rId53"/>
              <a:stretch>
                <a:fillRect/>
              </a:stretch>
            </p:blipFill>
            <p:spPr>
              <a:xfrm>
                <a:off x="1428600" y="5965360"/>
                <a:ext cx="28299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54068525-7195-4B98-A3D4-670B9BC17D04}"/>
                  </a:ext>
                </a:extLst>
              </p14:cNvPr>
              <p14:cNvContentPartPr/>
              <p14:nvPr/>
            </p14:nvContentPartPr>
            <p14:xfrm>
              <a:off x="3456840" y="5483320"/>
              <a:ext cx="476280" cy="685080"/>
            </p14:xfrm>
          </p:contentPart>
        </mc:Choice>
        <mc:Fallback xmlns="">
          <p:pic>
            <p:nvPicPr>
              <p:cNvPr id="33" name="Ink 32">
                <a:extLst>
                  <a:ext uri="{FF2B5EF4-FFF2-40B4-BE49-F238E27FC236}">
                    <a16:creationId xmlns:a16="http://schemas.microsoft.com/office/drawing/2014/main" id="{54068525-7195-4B98-A3D4-670B9BC17D04}"/>
                  </a:ext>
                </a:extLst>
              </p:cNvPr>
              <p:cNvPicPr/>
              <p:nvPr/>
            </p:nvPicPr>
            <p:blipFill>
              <a:blip r:embed="rId55"/>
              <a:stretch>
                <a:fillRect/>
              </a:stretch>
            </p:blipFill>
            <p:spPr>
              <a:xfrm>
                <a:off x="3447840" y="5474680"/>
                <a:ext cx="49392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45C5D939-6EB3-4703-8AE4-6C73C916C93B}"/>
                  </a:ext>
                </a:extLst>
              </p14:cNvPr>
              <p14:cNvContentPartPr/>
              <p14:nvPr/>
            </p14:nvContentPartPr>
            <p14:xfrm>
              <a:off x="9428835" y="1610685"/>
              <a:ext cx="2248200" cy="222120"/>
            </p14:xfrm>
          </p:contentPart>
        </mc:Choice>
        <mc:Fallback xmlns="">
          <p:pic>
            <p:nvPicPr>
              <p:cNvPr id="34" name="Ink 33">
                <a:extLst>
                  <a:ext uri="{FF2B5EF4-FFF2-40B4-BE49-F238E27FC236}">
                    <a16:creationId xmlns:a16="http://schemas.microsoft.com/office/drawing/2014/main" id="{45C5D939-6EB3-4703-8AE4-6C73C916C93B}"/>
                  </a:ext>
                </a:extLst>
              </p:cNvPr>
              <p:cNvPicPr/>
              <p:nvPr/>
            </p:nvPicPr>
            <p:blipFill>
              <a:blip r:embed="rId57"/>
              <a:stretch>
                <a:fillRect/>
              </a:stretch>
            </p:blipFill>
            <p:spPr>
              <a:xfrm>
                <a:off x="9420195" y="1602045"/>
                <a:ext cx="2265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AFE588E9-BB18-445E-93C0-4FD95D438A96}"/>
                  </a:ext>
                </a:extLst>
              </p14:cNvPr>
              <p14:cNvContentPartPr/>
              <p14:nvPr/>
            </p14:nvContentPartPr>
            <p14:xfrm>
              <a:off x="3421515" y="2111445"/>
              <a:ext cx="8106480" cy="164160"/>
            </p14:xfrm>
          </p:contentPart>
        </mc:Choice>
        <mc:Fallback xmlns="">
          <p:pic>
            <p:nvPicPr>
              <p:cNvPr id="35" name="Ink 34">
                <a:extLst>
                  <a:ext uri="{FF2B5EF4-FFF2-40B4-BE49-F238E27FC236}">
                    <a16:creationId xmlns:a16="http://schemas.microsoft.com/office/drawing/2014/main" id="{AFE588E9-BB18-445E-93C0-4FD95D438A96}"/>
                  </a:ext>
                </a:extLst>
              </p:cNvPr>
              <p:cNvPicPr/>
              <p:nvPr/>
            </p:nvPicPr>
            <p:blipFill>
              <a:blip r:embed="rId59"/>
              <a:stretch>
                <a:fillRect/>
              </a:stretch>
            </p:blipFill>
            <p:spPr>
              <a:xfrm>
                <a:off x="3412875" y="2102805"/>
                <a:ext cx="8124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1CCC66A3-13BB-4681-B332-9AB9F6939EEE}"/>
                  </a:ext>
                </a:extLst>
              </p14:cNvPr>
              <p14:cNvContentPartPr/>
              <p14:nvPr/>
            </p14:nvContentPartPr>
            <p14:xfrm>
              <a:off x="-53205" y="601605"/>
              <a:ext cx="12200760" cy="3046680"/>
            </p14:xfrm>
          </p:contentPart>
        </mc:Choice>
        <mc:Fallback xmlns="">
          <p:pic>
            <p:nvPicPr>
              <p:cNvPr id="36" name="Ink 35">
                <a:extLst>
                  <a:ext uri="{FF2B5EF4-FFF2-40B4-BE49-F238E27FC236}">
                    <a16:creationId xmlns:a16="http://schemas.microsoft.com/office/drawing/2014/main" id="{1CCC66A3-13BB-4681-B332-9AB9F6939EEE}"/>
                  </a:ext>
                </a:extLst>
              </p:cNvPr>
              <p:cNvPicPr/>
              <p:nvPr/>
            </p:nvPicPr>
            <p:blipFill>
              <a:blip r:embed="rId61"/>
              <a:stretch>
                <a:fillRect/>
              </a:stretch>
            </p:blipFill>
            <p:spPr>
              <a:xfrm>
                <a:off x="-61845" y="592965"/>
                <a:ext cx="12218400" cy="306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5B7CD097-5DC2-40C3-872D-D23E3E0AE50D}"/>
                  </a:ext>
                </a:extLst>
              </p14:cNvPr>
              <p14:cNvContentPartPr/>
              <p14:nvPr/>
            </p14:nvContentPartPr>
            <p14:xfrm>
              <a:off x="148395" y="1088685"/>
              <a:ext cx="722880" cy="2504880"/>
            </p14:xfrm>
          </p:contentPart>
        </mc:Choice>
        <mc:Fallback xmlns="">
          <p:pic>
            <p:nvPicPr>
              <p:cNvPr id="37" name="Ink 36">
                <a:extLst>
                  <a:ext uri="{FF2B5EF4-FFF2-40B4-BE49-F238E27FC236}">
                    <a16:creationId xmlns:a16="http://schemas.microsoft.com/office/drawing/2014/main" id="{5B7CD097-5DC2-40C3-872D-D23E3E0AE50D}"/>
                  </a:ext>
                </a:extLst>
              </p:cNvPr>
              <p:cNvPicPr/>
              <p:nvPr/>
            </p:nvPicPr>
            <p:blipFill>
              <a:blip r:embed="rId63"/>
              <a:stretch>
                <a:fillRect/>
              </a:stretch>
            </p:blipFill>
            <p:spPr>
              <a:xfrm>
                <a:off x="139755" y="1079685"/>
                <a:ext cx="740520" cy="2522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6A0B5D39-FDDB-48B6-98B4-864E58C7E286}"/>
                  </a:ext>
                </a:extLst>
              </p14:cNvPr>
              <p14:cNvContentPartPr/>
              <p14:nvPr/>
            </p14:nvContentPartPr>
            <p14:xfrm>
              <a:off x="3508275" y="1812645"/>
              <a:ext cx="7964280" cy="554760"/>
            </p14:xfrm>
          </p:contentPart>
        </mc:Choice>
        <mc:Fallback xmlns="">
          <p:pic>
            <p:nvPicPr>
              <p:cNvPr id="43" name="Ink 42">
                <a:extLst>
                  <a:ext uri="{FF2B5EF4-FFF2-40B4-BE49-F238E27FC236}">
                    <a16:creationId xmlns:a16="http://schemas.microsoft.com/office/drawing/2014/main" id="{6A0B5D39-FDDB-48B6-98B4-864E58C7E286}"/>
                  </a:ext>
                </a:extLst>
              </p:cNvPr>
              <p:cNvPicPr/>
              <p:nvPr/>
            </p:nvPicPr>
            <p:blipFill>
              <a:blip r:embed="rId65"/>
              <a:stretch>
                <a:fillRect/>
              </a:stretch>
            </p:blipFill>
            <p:spPr>
              <a:xfrm>
                <a:off x="3499635" y="1803651"/>
                <a:ext cx="7981920" cy="57238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1B49C84A-10CB-415D-9033-9C58EBFDABCF}"/>
                  </a:ext>
                </a:extLst>
              </p14:cNvPr>
              <p14:cNvContentPartPr/>
              <p14:nvPr/>
            </p14:nvContentPartPr>
            <p14:xfrm>
              <a:off x="1294995" y="2550285"/>
              <a:ext cx="11520" cy="61920"/>
            </p14:xfrm>
          </p:contentPart>
        </mc:Choice>
        <mc:Fallback xmlns="">
          <p:pic>
            <p:nvPicPr>
              <p:cNvPr id="44" name="Ink 43">
                <a:extLst>
                  <a:ext uri="{FF2B5EF4-FFF2-40B4-BE49-F238E27FC236}">
                    <a16:creationId xmlns:a16="http://schemas.microsoft.com/office/drawing/2014/main" id="{1B49C84A-10CB-415D-9033-9C58EBFDABCF}"/>
                  </a:ext>
                </a:extLst>
              </p:cNvPr>
              <p:cNvPicPr/>
              <p:nvPr/>
            </p:nvPicPr>
            <p:blipFill>
              <a:blip r:embed="rId67"/>
              <a:stretch>
                <a:fillRect/>
              </a:stretch>
            </p:blipFill>
            <p:spPr>
              <a:xfrm>
                <a:off x="1286355" y="2541285"/>
                <a:ext cx="29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2527C5BB-BCC8-4523-A4F7-BB5074F856B7}"/>
                  </a:ext>
                </a:extLst>
              </p14:cNvPr>
              <p14:cNvContentPartPr/>
              <p14:nvPr/>
            </p14:nvContentPartPr>
            <p14:xfrm>
              <a:off x="2499195" y="2646765"/>
              <a:ext cx="43920" cy="76320"/>
            </p14:xfrm>
          </p:contentPart>
        </mc:Choice>
        <mc:Fallback xmlns="">
          <p:pic>
            <p:nvPicPr>
              <p:cNvPr id="45" name="Ink 44">
                <a:extLst>
                  <a:ext uri="{FF2B5EF4-FFF2-40B4-BE49-F238E27FC236}">
                    <a16:creationId xmlns:a16="http://schemas.microsoft.com/office/drawing/2014/main" id="{2527C5BB-BCC8-4523-A4F7-BB5074F856B7}"/>
                  </a:ext>
                </a:extLst>
              </p:cNvPr>
              <p:cNvPicPr/>
              <p:nvPr/>
            </p:nvPicPr>
            <p:blipFill>
              <a:blip r:embed="rId69"/>
              <a:stretch>
                <a:fillRect/>
              </a:stretch>
            </p:blipFill>
            <p:spPr>
              <a:xfrm>
                <a:off x="2490555" y="2637765"/>
                <a:ext cx="61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02A253DC-209F-49AB-ABBA-6967B062875E}"/>
                  </a:ext>
                </a:extLst>
              </p14:cNvPr>
              <p14:cNvContentPartPr/>
              <p14:nvPr/>
            </p14:nvContentPartPr>
            <p14:xfrm>
              <a:off x="6081195" y="2633445"/>
              <a:ext cx="1069920" cy="151200"/>
            </p14:xfrm>
          </p:contentPart>
        </mc:Choice>
        <mc:Fallback xmlns="">
          <p:pic>
            <p:nvPicPr>
              <p:cNvPr id="46" name="Ink 45">
                <a:extLst>
                  <a:ext uri="{FF2B5EF4-FFF2-40B4-BE49-F238E27FC236}">
                    <a16:creationId xmlns:a16="http://schemas.microsoft.com/office/drawing/2014/main" id="{02A253DC-209F-49AB-ABBA-6967B062875E}"/>
                  </a:ext>
                </a:extLst>
              </p:cNvPr>
              <p:cNvPicPr/>
              <p:nvPr/>
            </p:nvPicPr>
            <p:blipFill>
              <a:blip r:embed="rId71"/>
              <a:stretch>
                <a:fillRect/>
              </a:stretch>
            </p:blipFill>
            <p:spPr>
              <a:xfrm>
                <a:off x="6072195" y="2624805"/>
                <a:ext cx="1087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F1062801-A827-4BC3-942D-AF10283E98A1}"/>
                  </a:ext>
                </a:extLst>
              </p14:cNvPr>
              <p14:cNvContentPartPr/>
              <p14:nvPr/>
            </p14:nvContentPartPr>
            <p14:xfrm>
              <a:off x="8676435" y="2703285"/>
              <a:ext cx="25920" cy="24480"/>
            </p14:xfrm>
          </p:contentPart>
        </mc:Choice>
        <mc:Fallback xmlns="">
          <p:pic>
            <p:nvPicPr>
              <p:cNvPr id="47" name="Ink 46">
                <a:extLst>
                  <a:ext uri="{FF2B5EF4-FFF2-40B4-BE49-F238E27FC236}">
                    <a16:creationId xmlns:a16="http://schemas.microsoft.com/office/drawing/2014/main" id="{F1062801-A827-4BC3-942D-AF10283E98A1}"/>
                  </a:ext>
                </a:extLst>
              </p:cNvPr>
              <p:cNvPicPr/>
              <p:nvPr/>
            </p:nvPicPr>
            <p:blipFill>
              <a:blip r:embed="rId73"/>
              <a:stretch>
                <a:fillRect/>
              </a:stretch>
            </p:blipFill>
            <p:spPr>
              <a:xfrm>
                <a:off x="8667435" y="2694645"/>
                <a:ext cx="435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0DCBA1B5-9F86-435F-8301-807749A4C831}"/>
                  </a:ext>
                </a:extLst>
              </p14:cNvPr>
              <p14:cNvContentPartPr/>
              <p14:nvPr/>
            </p14:nvContentPartPr>
            <p14:xfrm>
              <a:off x="11360595" y="2704725"/>
              <a:ext cx="155520" cy="63000"/>
            </p14:xfrm>
          </p:contentPart>
        </mc:Choice>
        <mc:Fallback xmlns="">
          <p:pic>
            <p:nvPicPr>
              <p:cNvPr id="48" name="Ink 47">
                <a:extLst>
                  <a:ext uri="{FF2B5EF4-FFF2-40B4-BE49-F238E27FC236}">
                    <a16:creationId xmlns:a16="http://schemas.microsoft.com/office/drawing/2014/main" id="{0DCBA1B5-9F86-435F-8301-807749A4C831}"/>
                  </a:ext>
                </a:extLst>
              </p:cNvPr>
              <p:cNvPicPr/>
              <p:nvPr/>
            </p:nvPicPr>
            <p:blipFill>
              <a:blip r:embed="rId75"/>
              <a:stretch>
                <a:fillRect/>
              </a:stretch>
            </p:blipFill>
            <p:spPr>
              <a:xfrm>
                <a:off x="11351595" y="2695725"/>
                <a:ext cx="1731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B7139FB3-4E5D-46DE-AFC6-B913EA22EFD1}"/>
                  </a:ext>
                </a:extLst>
              </p14:cNvPr>
              <p14:cNvContentPartPr/>
              <p14:nvPr/>
            </p14:nvContentPartPr>
            <p14:xfrm>
              <a:off x="1578675" y="3079485"/>
              <a:ext cx="5887800" cy="253080"/>
            </p14:xfrm>
          </p:contentPart>
        </mc:Choice>
        <mc:Fallback xmlns="">
          <p:pic>
            <p:nvPicPr>
              <p:cNvPr id="49" name="Ink 48">
                <a:extLst>
                  <a:ext uri="{FF2B5EF4-FFF2-40B4-BE49-F238E27FC236}">
                    <a16:creationId xmlns:a16="http://schemas.microsoft.com/office/drawing/2014/main" id="{B7139FB3-4E5D-46DE-AFC6-B913EA22EFD1}"/>
                  </a:ext>
                </a:extLst>
              </p:cNvPr>
              <p:cNvPicPr/>
              <p:nvPr/>
            </p:nvPicPr>
            <p:blipFill>
              <a:blip r:embed="rId77"/>
              <a:stretch>
                <a:fillRect/>
              </a:stretch>
            </p:blipFill>
            <p:spPr>
              <a:xfrm>
                <a:off x="1570035" y="3070485"/>
                <a:ext cx="59054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FDA90876-D910-4C3C-86A1-3AB92E80D07D}"/>
                  </a:ext>
                </a:extLst>
              </p14:cNvPr>
              <p14:cNvContentPartPr/>
              <p14:nvPr/>
            </p14:nvContentPartPr>
            <p14:xfrm>
              <a:off x="-116925" y="3278205"/>
              <a:ext cx="12377520" cy="3189960"/>
            </p14:xfrm>
          </p:contentPart>
        </mc:Choice>
        <mc:Fallback xmlns="">
          <p:pic>
            <p:nvPicPr>
              <p:cNvPr id="50" name="Ink 49">
                <a:extLst>
                  <a:ext uri="{FF2B5EF4-FFF2-40B4-BE49-F238E27FC236}">
                    <a16:creationId xmlns:a16="http://schemas.microsoft.com/office/drawing/2014/main" id="{FDA90876-D910-4C3C-86A1-3AB92E80D07D}"/>
                  </a:ext>
                </a:extLst>
              </p:cNvPr>
              <p:cNvPicPr/>
              <p:nvPr/>
            </p:nvPicPr>
            <p:blipFill>
              <a:blip r:embed="rId79"/>
              <a:stretch>
                <a:fillRect/>
              </a:stretch>
            </p:blipFill>
            <p:spPr>
              <a:xfrm>
                <a:off x="-125925" y="3269205"/>
                <a:ext cx="12395160" cy="320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10B14E32-596C-4918-B38D-FD35FA7D7F0F}"/>
                  </a:ext>
                </a:extLst>
              </p14:cNvPr>
              <p14:cNvContentPartPr/>
              <p14:nvPr/>
            </p14:nvContentPartPr>
            <p14:xfrm>
              <a:off x="193395" y="4042485"/>
              <a:ext cx="546840" cy="2505600"/>
            </p14:xfrm>
          </p:contentPart>
        </mc:Choice>
        <mc:Fallback xmlns="">
          <p:pic>
            <p:nvPicPr>
              <p:cNvPr id="51" name="Ink 50">
                <a:extLst>
                  <a:ext uri="{FF2B5EF4-FFF2-40B4-BE49-F238E27FC236}">
                    <a16:creationId xmlns:a16="http://schemas.microsoft.com/office/drawing/2014/main" id="{10B14E32-596C-4918-B38D-FD35FA7D7F0F}"/>
                  </a:ext>
                </a:extLst>
              </p:cNvPr>
              <p:cNvPicPr/>
              <p:nvPr/>
            </p:nvPicPr>
            <p:blipFill>
              <a:blip r:embed="rId81"/>
              <a:stretch>
                <a:fillRect/>
              </a:stretch>
            </p:blipFill>
            <p:spPr>
              <a:xfrm>
                <a:off x="184395" y="4033485"/>
                <a:ext cx="564480" cy="2523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82258A31-2C5A-4F58-8016-CA4BAA551AB8}"/>
                  </a:ext>
                </a:extLst>
              </p14:cNvPr>
              <p14:cNvContentPartPr/>
              <p14:nvPr/>
            </p14:nvContentPartPr>
            <p14:xfrm>
              <a:off x="10704315" y="4119165"/>
              <a:ext cx="1357560" cy="2122920"/>
            </p14:xfrm>
          </p:contentPart>
        </mc:Choice>
        <mc:Fallback xmlns="">
          <p:pic>
            <p:nvPicPr>
              <p:cNvPr id="52" name="Ink 51">
                <a:extLst>
                  <a:ext uri="{FF2B5EF4-FFF2-40B4-BE49-F238E27FC236}">
                    <a16:creationId xmlns:a16="http://schemas.microsoft.com/office/drawing/2014/main" id="{82258A31-2C5A-4F58-8016-CA4BAA551AB8}"/>
                  </a:ext>
                </a:extLst>
              </p:cNvPr>
              <p:cNvPicPr/>
              <p:nvPr/>
            </p:nvPicPr>
            <p:blipFill>
              <a:blip r:embed="rId83"/>
              <a:stretch>
                <a:fillRect/>
              </a:stretch>
            </p:blipFill>
            <p:spPr>
              <a:xfrm>
                <a:off x="10695675" y="4110525"/>
                <a:ext cx="1375200" cy="2140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3CEE9EC7-3D59-4100-BBC4-5B0630F14F0D}"/>
                  </a:ext>
                </a:extLst>
              </p14:cNvPr>
              <p14:cNvContentPartPr/>
              <p14:nvPr/>
            </p14:nvContentPartPr>
            <p14:xfrm>
              <a:off x="9633675" y="4074885"/>
              <a:ext cx="1505160" cy="140760"/>
            </p14:xfrm>
          </p:contentPart>
        </mc:Choice>
        <mc:Fallback xmlns="">
          <p:pic>
            <p:nvPicPr>
              <p:cNvPr id="53" name="Ink 52">
                <a:extLst>
                  <a:ext uri="{FF2B5EF4-FFF2-40B4-BE49-F238E27FC236}">
                    <a16:creationId xmlns:a16="http://schemas.microsoft.com/office/drawing/2014/main" id="{3CEE9EC7-3D59-4100-BBC4-5B0630F14F0D}"/>
                  </a:ext>
                </a:extLst>
              </p:cNvPr>
              <p:cNvPicPr/>
              <p:nvPr/>
            </p:nvPicPr>
            <p:blipFill>
              <a:blip r:embed="rId85"/>
              <a:stretch>
                <a:fillRect/>
              </a:stretch>
            </p:blipFill>
            <p:spPr>
              <a:xfrm>
                <a:off x="9625035" y="4065885"/>
                <a:ext cx="1522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A5234C56-74C9-42A9-AAD6-CEC717AFB7F4}"/>
                  </a:ext>
                </a:extLst>
              </p14:cNvPr>
              <p14:cNvContentPartPr/>
              <p14:nvPr/>
            </p14:nvContentPartPr>
            <p14:xfrm>
              <a:off x="1624395" y="4770045"/>
              <a:ext cx="46440" cy="4680"/>
            </p14:xfrm>
          </p:contentPart>
        </mc:Choice>
        <mc:Fallback xmlns="">
          <p:pic>
            <p:nvPicPr>
              <p:cNvPr id="54" name="Ink 53">
                <a:extLst>
                  <a:ext uri="{FF2B5EF4-FFF2-40B4-BE49-F238E27FC236}">
                    <a16:creationId xmlns:a16="http://schemas.microsoft.com/office/drawing/2014/main" id="{A5234C56-74C9-42A9-AAD6-CEC717AFB7F4}"/>
                  </a:ext>
                </a:extLst>
              </p:cNvPr>
              <p:cNvPicPr/>
              <p:nvPr/>
            </p:nvPicPr>
            <p:blipFill>
              <a:blip r:embed="rId87"/>
              <a:stretch>
                <a:fillRect/>
              </a:stretch>
            </p:blipFill>
            <p:spPr>
              <a:xfrm>
                <a:off x="1615395" y="4761405"/>
                <a:ext cx="640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6D368BD-561F-445A-87C3-C3464A0B62A1}"/>
                  </a:ext>
                </a:extLst>
              </p14:cNvPr>
              <p14:cNvContentPartPr/>
              <p14:nvPr/>
            </p14:nvContentPartPr>
            <p14:xfrm>
              <a:off x="2859195" y="4749525"/>
              <a:ext cx="64080" cy="86400"/>
            </p14:xfrm>
          </p:contentPart>
        </mc:Choice>
        <mc:Fallback xmlns="">
          <p:pic>
            <p:nvPicPr>
              <p:cNvPr id="55" name="Ink 54">
                <a:extLst>
                  <a:ext uri="{FF2B5EF4-FFF2-40B4-BE49-F238E27FC236}">
                    <a16:creationId xmlns:a16="http://schemas.microsoft.com/office/drawing/2014/main" id="{56D368BD-561F-445A-87C3-C3464A0B62A1}"/>
                  </a:ext>
                </a:extLst>
              </p:cNvPr>
              <p:cNvPicPr/>
              <p:nvPr/>
            </p:nvPicPr>
            <p:blipFill>
              <a:blip r:embed="rId89"/>
              <a:stretch>
                <a:fillRect/>
              </a:stretch>
            </p:blipFill>
            <p:spPr>
              <a:xfrm>
                <a:off x="2850195" y="4740885"/>
                <a:ext cx="81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066EA054-1CD8-49D2-97FA-219949A7167A}"/>
                  </a:ext>
                </a:extLst>
              </p14:cNvPr>
              <p14:cNvContentPartPr/>
              <p14:nvPr/>
            </p14:nvContentPartPr>
            <p14:xfrm>
              <a:off x="5054835" y="4697325"/>
              <a:ext cx="355320" cy="60480"/>
            </p14:xfrm>
          </p:contentPart>
        </mc:Choice>
        <mc:Fallback xmlns="">
          <p:pic>
            <p:nvPicPr>
              <p:cNvPr id="56" name="Ink 55">
                <a:extLst>
                  <a:ext uri="{FF2B5EF4-FFF2-40B4-BE49-F238E27FC236}">
                    <a16:creationId xmlns:a16="http://schemas.microsoft.com/office/drawing/2014/main" id="{066EA054-1CD8-49D2-97FA-219949A7167A}"/>
                  </a:ext>
                </a:extLst>
              </p:cNvPr>
              <p:cNvPicPr/>
              <p:nvPr/>
            </p:nvPicPr>
            <p:blipFill>
              <a:blip r:embed="rId91"/>
              <a:stretch>
                <a:fillRect/>
              </a:stretch>
            </p:blipFill>
            <p:spPr>
              <a:xfrm>
                <a:off x="5046195" y="4688325"/>
                <a:ext cx="3729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248A62CE-16AB-40EB-AD82-3240E30EF534}"/>
                  </a:ext>
                </a:extLst>
              </p14:cNvPr>
              <p14:cNvContentPartPr/>
              <p14:nvPr/>
            </p14:nvContentPartPr>
            <p14:xfrm>
              <a:off x="7893795" y="4799205"/>
              <a:ext cx="20880" cy="19080"/>
            </p14:xfrm>
          </p:contentPart>
        </mc:Choice>
        <mc:Fallback xmlns="">
          <p:pic>
            <p:nvPicPr>
              <p:cNvPr id="57" name="Ink 56">
                <a:extLst>
                  <a:ext uri="{FF2B5EF4-FFF2-40B4-BE49-F238E27FC236}">
                    <a16:creationId xmlns:a16="http://schemas.microsoft.com/office/drawing/2014/main" id="{248A62CE-16AB-40EB-AD82-3240E30EF534}"/>
                  </a:ext>
                </a:extLst>
              </p:cNvPr>
              <p:cNvPicPr/>
              <p:nvPr/>
            </p:nvPicPr>
            <p:blipFill>
              <a:blip r:embed="rId93"/>
              <a:stretch>
                <a:fillRect/>
              </a:stretch>
            </p:blipFill>
            <p:spPr>
              <a:xfrm>
                <a:off x="7884795" y="4790565"/>
                <a:ext cx="38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Ink 59">
                <a:extLst>
                  <a:ext uri="{FF2B5EF4-FFF2-40B4-BE49-F238E27FC236}">
                    <a16:creationId xmlns:a16="http://schemas.microsoft.com/office/drawing/2014/main" id="{36CDE90A-9600-4E0E-9694-052172F261EB}"/>
                  </a:ext>
                </a:extLst>
              </p14:cNvPr>
              <p14:cNvContentPartPr/>
              <p14:nvPr/>
            </p14:nvContentPartPr>
            <p14:xfrm>
              <a:off x="9373395" y="4720365"/>
              <a:ext cx="169920" cy="85680"/>
            </p14:xfrm>
          </p:contentPart>
        </mc:Choice>
        <mc:Fallback xmlns="">
          <p:pic>
            <p:nvPicPr>
              <p:cNvPr id="60" name="Ink 59">
                <a:extLst>
                  <a:ext uri="{FF2B5EF4-FFF2-40B4-BE49-F238E27FC236}">
                    <a16:creationId xmlns:a16="http://schemas.microsoft.com/office/drawing/2014/main" id="{36CDE90A-9600-4E0E-9694-052172F261EB}"/>
                  </a:ext>
                </a:extLst>
              </p:cNvPr>
              <p:cNvPicPr/>
              <p:nvPr/>
            </p:nvPicPr>
            <p:blipFill>
              <a:blip r:embed="rId95"/>
              <a:stretch>
                <a:fillRect/>
              </a:stretch>
            </p:blipFill>
            <p:spPr>
              <a:xfrm>
                <a:off x="9364755" y="4711365"/>
                <a:ext cx="1875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AAC1D8D3-1E16-42A1-9C8A-C6D09C864084}"/>
                  </a:ext>
                </a:extLst>
              </p14:cNvPr>
              <p14:cNvContentPartPr/>
              <p14:nvPr/>
            </p14:nvContentPartPr>
            <p14:xfrm>
              <a:off x="301395" y="4415805"/>
              <a:ext cx="549360" cy="1954800"/>
            </p14:xfrm>
          </p:contentPart>
        </mc:Choice>
        <mc:Fallback xmlns="">
          <p:pic>
            <p:nvPicPr>
              <p:cNvPr id="63" name="Ink 62">
                <a:extLst>
                  <a:ext uri="{FF2B5EF4-FFF2-40B4-BE49-F238E27FC236}">
                    <a16:creationId xmlns:a16="http://schemas.microsoft.com/office/drawing/2014/main" id="{AAC1D8D3-1E16-42A1-9C8A-C6D09C864084}"/>
                  </a:ext>
                </a:extLst>
              </p:cNvPr>
              <p:cNvPicPr/>
              <p:nvPr/>
            </p:nvPicPr>
            <p:blipFill>
              <a:blip r:embed="rId97"/>
              <a:stretch>
                <a:fillRect/>
              </a:stretch>
            </p:blipFill>
            <p:spPr>
              <a:xfrm>
                <a:off x="292395" y="4407165"/>
                <a:ext cx="567000" cy="1972440"/>
              </a:xfrm>
              <a:prstGeom prst="rect">
                <a:avLst/>
              </a:prstGeom>
            </p:spPr>
          </p:pic>
        </mc:Fallback>
      </mc:AlternateContent>
    </p:spTree>
    <p:extLst>
      <p:ext uri="{BB962C8B-B14F-4D97-AF65-F5344CB8AC3E}">
        <p14:creationId xmlns:p14="http://schemas.microsoft.com/office/powerpoint/2010/main" val="3840643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1C64BB-F39B-4431-BEC6-B5ED23CE2CF8}"/>
              </a:ext>
            </a:extLst>
          </p:cNvPr>
          <p:cNvSpPr>
            <a:spLocks noGrp="1"/>
          </p:cNvSpPr>
          <p:nvPr>
            <p:ph type="sldNum" sz="quarter" idx="12"/>
          </p:nvPr>
        </p:nvSpPr>
        <p:spPr/>
        <p:txBody>
          <a:bodyPr/>
          <a:lstStyle/>
          <a:p>
            <a:fld id="{780CCC23-DD17-4F2D-8915-0B8929C7FF94}" type="slidenum">
              <a:rPr lang="ar-EG" smtClean="0"/>
              <a:t>23</a:t>
            </a:fld>
            <a:endParaRPr lang="ar-EG"/>
          </a:p>
        </p:txBody>
      </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0DD3C010-E77E-4B86-A0C1-9D067A86D66F}"/>
                  </a:ext>
                </a:extLst>
              </p14:cNvPr>
              <p14:cNvContentPartPr/>
              <p14:nvPr/>
            </p14:nvContentPartPr>
            <p14:xfrm>
              <a:off x="491835" y="268245"/>
              <a:ext cx="12043800" cy="5978160"/>
            </p14:xfrm>
          </p:contentPart>
        </mc:Choice>
        <mc:Fallback xmlns="">
          <p:pic>
            <p:nvPicPr>
              <p:cNvPr id="45" name="Ink 44">
                <a:extLst>
                  <a:ext uri="{FF2B5EF4-FFF2-40B4-BE49-F238E27FC236}">
                    <a16:creationId xmlns:a16="http://schemas.microsoft.com/office/drawing/2014/main" id="{0DD3C010-E77E-4B86-A0C1-9D067A86D66F}"/>
                  </a:ext>
                </a:extLst>
              </p:cNvPr>
              <p:cNvPicPr/>
              <p:nvPr/>
            </p:nvPicPr>
            <p:blipFill>
              <a:blip r:embed="rId3"/>
              <a:stretch>
                <a:fillRect/>
              </a:stretch>
            </p:blipFill>
            <p:spPr>
              <a:xfrm>
                <a:off x="483195" y="259245"/>
                <a:ext cx="12061440" cy="599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C2148C03-495F-4932-B9ED-67989CAF585F}"/>
                  </a:ext>
                </a:extLst>
              </p14:cNvPr>
              <p14:cNvContentPartPr/>
              <p14:nvPr/>
            </p14:nvContentPartPr>
            <p14:xfrm>
              <a:off x="2160795" y="1096965"/>
              <a:ext cx="6130800" cy="4886640"/>
            </p14:xfrm>
          </p:contentPart>
        </mc:Choice>
        <mc:Fallback xmlns="">
          <p:pic>
            <p:nvPicPr>
              <p:cNvPr id="50" name="Ink 49">
                <a:extLst>
                  <a:ext uri="{FF2B5EF4-FFF2-40B4-BE49-F238E27FC236}">
                    <a16:creationId xmlns:a16="http://schemas.microsoft.com/office/drawing/2014/main" id="{C2148C03-495F-4932-B9ED-67989CAF585F}"/>
                  </a:ext>
                </a:extLst>
              </p:cNvPr>
              <p:cNvPicPr/>
              <p:nvPr/>
            </p:nvPicPr>
            <p:blipFill>
              <a:blip r:embed="rId5"/>
              <a:stretch>
                <a:fillRect/>
              </a:stretch>
            </p:blipFill>
            <p:spPr>
              <a:xfrm>
                <a:off x="2151796" y="1088326"/>
                <a:ext cx="6148439" cy="490427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EBB4CA17-E17C-4FE0-8CD5-81E2C53558C1}"/>
                  </a:ext>
                </a:extLst>
              </p14:cNvPr>
              <p14:cNvContentPartPr/>
              <p14:nvPr/>
            </p14:nvContentPartPr>
            <p14:xfrm>
              <a:off x="1225875" y="1155285"/>
              <a:ext cx="6511680" cy="4567320"/>
            </p14:xfrm>
          </p:contentPart>
        </mc:Choice>
        <mc:Fallback xmlns="">
          <p:pic>
            <p:nvPicPr>
              <p:cNvPr id="55" name="Ink 54">
                <a:extLst>
                  <a:ext uri="{FF2B5EF4-FFF2-40B4-BE49-F238E27FC236}">
                    <a16:creationId xmlns:a16="http://schemas.microsoft.com/office/drawing/2014/main" id="{EBB4CA17-E17C-4FE0-8CD5-81E2C53558C1}"/>
                  </a:ext>
                </a:extLst>
              </p:cNvPr>
              <p:cNvPicPr/>
              <p:nvPr/>
            </p:nvPicPr>
            <p:blipFill>
              <a:blip r:embed="rId7"/>
              <a:stretch>
                <a:fillRect/>
              </a:stretch>
            </p:blipFill>
            <p:spPr>
              <a:xfrm>
                <a:off x="1216875" y="1146284"/>
                <a:ext cx="6529320" cy="4584961"/>
              </a:xfrm>
              <a:prstGeom prst="rect">
                <a:avLst/>
              </a:prstGeom>
            </p:spPr>
          </p:pic>
        </mc:Fallback>
      </mc:AlternateContent>
    </p:spTree>
    <p:extLst>
      <p:ext uri="{BB962C8B-B14F-4D97-AF65-F5344CB8AC3E}">
        <p14:creationId xmlns:p14="http://schemas.microsoft.com/office/powerpoint/2010/main" val="143978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2FCF3-DB76-4213-9B05-61E8517576F3}"/>
              </a:ext>
            </a:extLst>
          </p:cNvPr>
          <p:cNvSpPr>
            <a:spLocks noGrp="1"/>
          </p:cNvSpPr>
          <p:nvPr>
            <p:ph type="sldNum" sz="quarter" idx="12"/>
          </p:nvPr>
        </p:nvSpPr>
        <p:spPr/>
        <p:txBody>
          <a:bodyPr/>
          <a:lstStyle/>
          <a:p>
            <a:fld id="{780CCC23-DD17-4F2D-8915-0B8929C7FF94}" type="slidenum">
              <a:rPr lang="ar-EG" smtClean="0"/>
              <a:t>24</a:t>
            </a:fld>
            <a:endParaRPr lang="ar-EG"/>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903F60D3-6DFD-4D12-897F-E0EA8F3C1D3E}"/>
                  </a:ext>
                </a:extLst>
              </p14:cNvPr>
              <p14:cNvContentPartPr/>
              <p14:nvPr/>
            </p14:nvContentPartPr>
            <p14:xfrm>
              <a:off x="4939680" y="1694680"/>
              <a:ext cx="11520" cy="70200"/>
            </p14:xfrm>
          </p:contentPart>
        </mc:Choice>
        <mc:Fallback xmlns="">
          <p:pic>
            <p:nvPicPr>
              <p:cNvPr id="8" name="Ink 7">
                <a:extLst>
                  <a:ext uri="{FF2B5EF4-FFF2-40B4-BE49-F238E27FC236}">
                    <a16:creationId xmlns:a16="http://schemas.microsoft.com/office/drawing/2014/main" id="{903F60D3-6DFD-4D12-897F-E0EA8F3C1D3E}"/>
                  </a:ext>
                </a:extLst>
              </p:cNvPr>
              <p:cNvPicPr/>
              <p:nvPr/>
            </p:nvPicPr>
            <p:blipFill>
              <a:blip r:embed="rId3"/>
              <a:stretch>
                <a:fillRect/>
              </a:stretch>
            </p:blipFill>
            <p:spPr>
              <a:xfrm>
                <a:off x="4931040" y="1685680"/>
                <a:ext cx="29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9" name="Ink 58">
                <a:extLst>
                  <a:ext uri="{FF2B5EF4-FFF2-40B4-BE49-F238E27FC236}">
                    <a16:creationId xmlns:a16="http://schemas.microsoft.com/office/drawing/2014/main" id="{3FFC1A31-F427-4936-9C22-5DE658CD14A6}"/>
                  </a:ext>
                </a:extLst>
              </p14:cNvPr>
              <p14:cNvContentPartPr/>
              <p14:nvPr/>
            </p14:nvContentPartPr>
            <p14:xfrm>
              <a:off x="553800" y="2737240"/>
              <a:ext cx="1533600" cy="432360"/>
            </p14:xfrm>
          </p:contentPart>
        </mc:Choice>
        <mc:Fallback xmlns="">
          <p:pic>
            <p:nvPicPr>
              <p:cNvPr id="59" name="Ink 58">
                <a:extLst>
                  <a:ext uri="{FF2B5EF4-FFF2-40B4-BE49-F238E27FC236}">
                    <a16:creationId xmlns:a16="http://schemas.microsoft.com/office/drawing/2014/main" id="{3FFC1A31-F427-4936-9C22-5DE658CD14A6}"/>
                  </a:ext>
                </a:extLst>
              </p:cNvPr>
              <p:cNvPicPr/>
              <p:nvPr/>
            </p:nvPicPr>
            <p:blipFill>
              <a:blip r:embed="rId5"/>
              <a:stretch>
                <a:fillRect/>
              </a:stretch>
            </p:blipFill>
            <p:spPr>
              <a:xfrm>
                <a:off x="545160" y="2728600"/>
                <a:ext cx="15512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2D8EE31E-8755-4533-B6D5-A1AA1D60A486}"/>
                  </a:ext>
                </a:extLst>
              </p14:cNvPr>
              <p14:cNvContentPartPr/>
              <p14:nvPr/>
            </p14:nvContentPartPr>
            <p14:xfrm>
              <a:off x="4949040" y="477160"/>
              <a:ext cx="1242720" cy="586080"/>
            </p14:xfrm>
          </p:contentPart>
        </mc:Choice>
        <mc:Fallback xmlns="">
          <p:pic>
            <p:nvPicPr>
              <p:cNvPr id="61" name="Ink 60">
                <a:extLst>
                  <a:ext uri="{FF2B5EF4-FFF2-40B4-BE49-F238E27FC236}">
                    <a16:creationId xmlns:a16="http://schemas.microsoft.com/office/drawing/2014/main" id="{2D8EE31E-8755-4533-B6D5-A1AA1D60A486}"/>
                  </a:ext>
                </a:extLst>
              </p:cNvPr>
              <p:cNvPicPr/>
              <p:nvPr/>
            </p:nvPicPr>
            <p:blipFill>
              <a:blip r:embed="rId7"/>
              <a:stretch>
                <a:fillRect/>
              </a:stretch>
            </p:blipFill>
            <p:spPr>
              <a:xfrm>
                <a:off x="4940400" y="468520"/>
                <a:ext cx="126036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4" name="Ink 83">
                <a:extLst>
                  <a:ext uri="{FF2B5EF4-FFF2-40B4-BE49-F238E27FC236}">
                    <a16:creationId xmlns:a16="http://schemas.microsoft.com/office/drawing/2014/main" id="{07746A72-AA9E-4C27-BD83-71406361A8DE}"/>
                  </a:ext>
                </a:extLst>
              </p14:cNvPr>
              <p14:cNvContentPartPr/>
              <p14:nvPr/>
            </p14:nvContentPartPr>
            <p14:xfrm>
              <a:off x="10234200" y="1771360"/>
              <a:ext cx="566640" cy="1197360"/>
            </p14:xfrm>
          </p:contentPart>
        </mc:Choice>
        <mc:Fallback xmlns="">
          <p:pic>
            <p:nvPicPr>
              <p:cNvPr id="84" name="Ink 83">
                <a:extLst>
                  <a:ext uri="{FF2B5EF4-FFF2-40B4-BE49-F238E27FC236}">
                    <a16:creationId xmlns:a16="http://schemas.microsoft.com/office/drawing/2014/main" id="{07746A72-AA9E-4C27-BD83-71406361A8DE}"/>
                  </a:ext>
                </a:extLst>
              </p:cNvPr>
              <p:cNvPicPr/>
              <p:nvPr/>
            </p:nvPicPr>
            <p:blipFill>
              <a:blip r:embed="rId9"/>
              <a:stretch>
                <a:fillRect/>
              </a:stretch>
            </p:blipFill>
            <p:spPr>
              <a:xfrm>
                <a:off x="10225560" y="1762720"/>
                <a:ext cx="58428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6" name="Ink 85">
                <a:extLst>
                  <a:ext uri="{FF2B5EF4-FFF2-40B4-BE49-F238E27FC236}">
                    <a16:creationId xmlns:a16="http://schemas.microsoft.com/office/drawing/2014/main" id="{4EFC15D7-EDBA-46C5-87C9-1F213E1A8781}"/>
                  </a:ext>
                </a:extLst>
              </p14:cNvPr>
              <p14:cNvContentPartPr/>
              <p14:nvPr/>
            </p14:nvContentPartPr>
            <p14:xfrm>
              <a:off x="10341120" y="2928760"/>
              <a:ext cx="852840" cy="789840"/>
            </p14:xfrm>
          </p:contentPart>
        </mc:Choice>
        <mc:Fallback xmlns="">
          <p:pic>
            <p:nvPicPr>
              <p:cNvPr id="86" name="Ink 85">
                <a:extLst>
                  <a:ext uri="{FF2B5EF4-FFF2-40B4-BE49-F238E27FC236}">
                    <a16:creationId xmlns:a16="http://schemas.microsoft.com/office/drawing/2014/main" id="{4EFC15D7-EDBA-46C5-87C9-1F213E1A8781}"/>
                  </a:ext>
                </a:extLst>
              </p:cNvPr>
              <p:cNvPicPr/>
              <p:nvPr/>
            </p:nvPicPr>
            <p:blipFill>
              <a:blip r:embed="rId11"/>
              <a:stretch>
                <a:fillRect/>
              </a:stretch>
            </p:blipFill>
            <p:spPr>
              <a:xfrm>
                <a:off x="10332120" y="2919760"/>
                <a:ext cx="870480" cy="807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a:extLst>
                  <a:ext uri="{FF2B5EF4-FFF2-40B4-BE49-F238E27FC236}">
                    <a16:creationId xmlns:a16="http://schemas.microsoft.com/office/drawing/2014/main" id="{29C3E94D-D652-4314-ADC7-E35F23F1B594}"/>
                  </a:ext>
                </a:extLst>
              </p14:cNvPr>
              <p14:cNvContentPartPr/>
              <p14:nvPr/>
            </p14:nvContentPartPr>
            <p14:xfrm>
              <a:off x="937920" y="339280"/>
              <a:ext cx="424440" cy="331920"/>
            </p14:xfrm>
          </p:contentPart>
        </mc:Choice>
        <mc:Fallback xmlns="">
          <p:pic>
            <p:nvPicPr>
              <p:cNvPr id="87" name="Ink 86">
                <a:extLst>
                  <a:ext uri="{FF2B5EF4-FFF2-40B4-BE49-F238E27FC236}">
                    <a16:creationId xmlns:a16="http://schemas.microsoft.com/office/drawing/2014/main" id="{29C3E94D-D652-4314-ADC7-E35F23F1B594}"/>
                  </a:ext>
                </a:extLst>
              </p:cNvPr>
              <p:cNvPicPr/>
              <p:nvPr/>
            </p:nvPicPr>
            <p:blipFill>
              <a:blip r:embed="rId13"/>
              <a:stretch>
                <a:fillRect/>
              </a:stretch>
            </p:blipFill>
            <p:spPr>
              <a:xfrm>
                <a:off x="928920" y="330280"/>
                <a:ext cx="442080" cy="349560"/>
              </a:xfrm>
              <a:prstGeom prst="rect">
                <a:avLst/>
              </a:prstGeom>
            </p:spPr>
          </p:pic>
        </mc:Fallback>
      </mc:AlternateContent>
      <p:grpSp>
        <p:nvGrpSpPr>
          <p:cNvPr id="129" name="Group 128">
            <a:extLst>
              <a:ext uri="{FF2B5EF4-FFF2-40B4-BE49-F238E27FC236}">
                <a16:creationId xmlns:a16="http://schemas.microsoft.com/office/drawing/2014/main" id="{EB322FCF-6698-4B79-9EB5-002D09BCF6B2}"/>
              </a:ext>
            </a:extLst>
          </p:cNvPr>
          <p:cNvGrpSpPr/>
          <p:nvPr/>
        </p:nvGrpSpPr>
        <p:grpSpPr>
          <a:xfrm>
            <a:off x="419160" y="232360"/>
            <a:ext cx="11763720" cy="6041520"/>
            <a:chOff x="419160" y="232360"/>
            <a:chExt cx="11763720" cy="6041520"/>
          </a:xfrm>
        </p:grpSpPr>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55EC5F6B-9ADB-4649-9155-6777DF76EEC7}"/>
                    </a:ext>
                  </a:extLst>
                </p14:cNvPr>
                <p14:cNvContentPartPr/>
                <p14:nvPr/>
              </p14:nvContentPartPr>
              <p14:xfrm>
                <a:off x="1121160" y="5075080"/>
                <a:ext cx="9626040" cy="587160"/>
              </p14:xfrm>
            </p:contentPart>
          </mc:Choice>
          <mc:Fallback xmlns="">
            <p:pic>
              <p:nvPicPr>
                <p:cNvPr id="36" name="Ink 35">
                  <a:extLst>
                    <a:ext uri="{FF2B5EF4-FFF2-40B4-BE49-F238E27FC236}">
                      <a16:creationId xmlns:a16="http://schemas.microsoft.com/office/drawing/2014/main" id="{55EC5F6B-9ADB-4649-9155-6777DF76EEC7}"/>
                    </a:ext>
                  </a:extLst>
                </p:cNvPr>
                <p:cNvPicPr/>
                <p:nvPr/>
              </p:nvPicPr>
              <p:blipFill>
                <a:blip r:embed="rId15"/>
                <a:stretch>
                  <a:fillRect/>
                </a:stretch>
              </p:blipFill>
              <p:spPr>
                <a:xfrm>
                  <a:off x="1112160" y="5066440"/>
                  <a:ext cx="964368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45D48AAC-1A74-43E1-9A62-1EFDEF58AD14}"/>
                    </a:ext>
                  </a:extLst>
                </p14:cNvPr>
                <p14:cNvContentPartPr/>
                <p14:nvPr/>
              </p14:nvContentPartPr>
              <p14:xfrm>
                <a:off x="8443560" y="5539480"/>
                <a:ext cx="684360" cy="522720"/>
              </p14:xfrm>
            </p:contentPart>
          </mc:Choice>
          <mc:Fallback xmlns="">
            <p:pic>
              <p:nvPicPr>
                <p:cNvPr id="37" name="Ink 36">
                  <a:extLst>
                    <a:ext uri="{FF2B5EF4-FFF2-40B4-BE49-F238E27FC236}">
                      <a16:creationId xmlns:a16="http://schemas.microsoft.com/office/drawing/2014/main" id="{45D48AAC-1A74-43E1-9A62-1EFDEF58AD14}"/>
                    </a:ext>
                  </a:extLst>
                </p:cNvPr>
                <p:cNvPicPr/>
                <p:nvPr/>
              </p:nvPicPr>
              <p:blipFill>
                <a:blip r:embed="rId17"/>
                <a:stretch>
                  <a:fillRect/>
                </a:stretch>
              </p:blipFill>
              <p:spPr>
                <a:xfrm>
                  <a:off x="8434560" y="5530480"/>
                  <a:ext cx="7020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a:extLst>
                    <a:ext uri="{FF2B5EF4-FFF2-40B4-BE49-F238E27FC236}">
                      <a16:creationId xmlns:a16="http://schemas.microsoft.com/office/drawing/2014/main" id="{D91E7648-EC4D-44C0-8C7E-8061BDE0703D}"/>
                    </a:ext>
                  </a:extLst>
                </p14:cNvPr>
                <p14:cNvContentPartPr/>
                <p14:nvPr/>
              </p14:nvContentPartPr>
              <p14:xfrm>
                <a:off x="8887440" y="5624800"/>
                <a:ext cx="433080" cy="342720"/>
              </p14:xfrm>
            </p:contentPart>
          </mc:Choice>
          <mc:Fallback xmlns="">
            <p:pic>
              <p:nvPicPr>
                <p:cNvPr id="38" name="Ink 37">
                  <a:extLst>
                    <a:ext uri="{FF2B5EF4-FFF2-40B4-BE49-F238E27FC236}">
                      <a16:creationId xmlns:a16="http://schemas.microsoft.com/office/drawing/2014/main" id="{D91E7648-EC4D-44C0-8C7E-8061BDE0703D}"/>
                    </a:ext>
                  </a:extLst>
                </p:cNvPr>
                <p:cNvPicPr/>
                <p:nvPr/>
              </p:nvPicPr>
              <p:blipFill>
                <a:blip r:embed="rId19"/>
                <a:stretch>
                  <a:fillRect/>
                </a:stretch>
              </p:blipFill>
              <p:spPr>
                <a:xfrm>
                  <a:off x="8878800" y="5616160"/>
                  <a:ext cx="4507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Ink 38">
                  <a:extLst>
                    <a:ext uri="{FF2B5EF4-FFF2-40B4-BE49-F238E27FC236}">
                      <a16:creationId xmlns:a16="http://schemas.microsoft.com/office/drawing/2014/main" id="{962E210F-2412-4953-B534-5BE4C997F57B}"/>
                    </a:ext>
                  </a:extLst>
                </p14:cNvPr>
                <p14:cNvContentPartPr/>
                <p14:nvPr/>
              </p14:nvContentPartPr>
              <p14:xfrm>
                <a:off x="9450480" y="5592400"/>
                <a:ext cx="261000" cy="383400"/>
              </p14:xfrm>
            </p:contentPart>
          </mc:Choice>
          <mc:Fallback xmlns="">
            <p:pic>
              <p:nvPicPr>
                <p:cNvPr id="39" name="Ink 38">
                  <a:extLst>
                    <a:ext uri="{FF2B5EF4-FFF2-40B4-BE49-F238E27FC236}">
                      <a16:creationId xmlns:a16="http://schemas.microsoft.com/office/drawing/2014/main" id="{962E210F-2412-4953-B534-5BE4C997F57B}"/>
                    </a:ext>
                  </a:extLst>
                </p:cNvPr>
                <p:cNvPicPr/>
                <p:nvPr/>
              </p:nvPicPr>
              <p:blipFill>
                <a:blip r:embed="rId21"/>
                <a:stretch>
                  <a:fillRect/>
                </a:stretch>
              </p:blipFill>
              <p:spPr>
                <a:xfrm>
                  <a:off x="9441840" y="5583760"/>
                  <a:ext cx="27864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Ink 39">
                  <a:extLst>
                    <a:ext uri="{FF2B5EF4-FFF2-40B4-BE49-F238E27FC236}">
                      <a16:creationId xmlns:a16="http://schemas.microsoft.com/office/drawing/2014/main" id="{BEEEBF7E-6710-40AE-A0ED-56E1D1ADDDD2}"/>
                    </a:ext>
                  </a:extLst>
                </p14:cNvPr>
                <p14:cNvContentPartPr/>
                <p14:nvPr/>
              </p14:nvContentPartPr>
              <p14:xfrm>
                <a:off x="9885000" y="5219800"/>
                <a:ext cx="203760" cy="1054080"/>
              </p14:xfrm>
            </p:contentPart>
          </mc:Choice>
          <mc:Fallback xmlns="">
            <p:pic>
              <p:nvPicPr>
                <p:cNvPr id="40" name="Ink 39">
                  <a:extLst>
                    <a:ext uri="{FF2B5EF4-FFF2-40B4-BE49-F238E27FC236}">
                      <a16:creationId xmlns:a16="http://schemas.microsoft.com/office/drawing/2014/main" id="{BEEEBF7E-6710-40AE-A0ED-56E1D1ADDDD2}"/>
                    </a:ext>
                  </a:extLst>
                </p:cNvPr>
                <p:cNvPicPr/>
                <p:nvPr/>
              </p:nvPicPr>
              <p:blipFill>
                <a:blip r:embed="rId23"/>
                <a:stretch>
                  <a:fillRect/>
                </a:stretch>
              </p:blipFill>
              <p:spPr>
                <a:xfrm>
                  <a:off x="9876360" y="5211160"/>
                  <a:ext cx="22140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263B6109-B967-4507-92FD-18D6CBCDFDCC}"/>
                    </a:ext>
                  </a:extLst>
                </p14:cNvPr>
                <p14:cNvContentPartPr/>
                <p14:nvPr/>
              </p14:nvContentPartPr>
              <p14:xfrm>
                <a:off x="9804360" y="5445520"/>
                <a:ext cx="237240" cy="149760"/>
              </p14:xfrm>
            </p:contentPart>
          </mc:Choice>
          <mc:Fallback xmlns="">
            <p:pic>
              <p:nvPicPr>
                <p:cNvPr id="41" name="Ink 40">
                  <a:extLst>
                    <a:ext uri="{FF2B5EF4-FFF2-40B4-BE49-F238E27FC236}">
                      <a16:creationId xmlns:a16="http://schemas.microsoft.com/office/drawing/2014/main" id="{263B6109-B967-4507-92FD-18D6CBCDFDCC}"/>
                    </a:ext>
                  </a:extLst>
                </p:cNvPr>
                <p:cNvPicPr/>
                <p:nvPr/>
              </p:nvPicPr>
              <p:blipFill>
                <a:blip r:embed="rId25"/>
                <a:stretch>
                  <a:fillRect/>
                </a:stretch>
              </p:blipFill>
              <p:spPr>
                <a:xfrm>
                  <a:off x="9795720" y="5436880"/>
                  <a:ext cx="254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2B2A4D96-1903-424B-9CA1-25E7BEC6FD86}"/>
                    </a:ext>
                  </a:extLst>
                </p14:cNvPr>
                <p14:cNvContentPartPr/>
                <p14:nvPr/>
              </p14:nvContentPartPr>
              <p14:xfrm>
                <a:off x="9797880" y="5104960"/>
                <a:ext cx="1274760" cy="1122840"/>
              </p14:xfrm>
            </p:contentPart>
          </mc:Choice>
          <mc:Fallback xmlns="">
            <p:pic>
              <p:nvPicPr>
                <p:cNvPr id="42" name="Ink 41">
                  <a:extLst>
                    <a:ext uri="{FF2B5EF4-FFF2-40B4-BE49-F238E27FC236}">
                      <a16:creationId xmlns:a16="http://schemas.microsoft.com/office/drawing/2014/main" id="{2B2A4D96-1903-424B-9CA1-25E7BEC6FD86}"/>
                    </a:ext>
                  </a:extLst>
                </p:cNvPr>
                <p:cNvPicPr/>
                <p:nvPr/>
              </p:nvPicPr>
              <p:blipFill>
                <a:blip r:embed="rId27"/>
                <a:stretch>
                  <a:fillRect/>
                </a:stretch>
              </p:blipFill>
              <p:spPr>
                <a:xfrm>
                  <a:off x="9788880" y="5095960"/>
                  <a:ext cx="1292400" cy="114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22B28CCB-A620-4B00-85C6-8793E4505EAF}"/>
                    </a:ext>
                  </a:extLst>
                </p14:cNvPr>
                <p14:cNvContentPartPr/>
                <p14:nvPr/>
              </p14:nvContentPartPr>
              <p14:xfrm>
                <a:off x="7695840" y="232360"/>
                <a:ext cx="936000" cy="240840"/>
              </p14:xfrm>
            </p:contentPart>
          </mc:Choice>
          <mc:Fallback xmlns="">
            <p:pic>
              <p:nvPicPr>
                <p:cNvPr id="51" name="Ink 50">
                  <a:extLst>
                    <a:ext uri="{FF2B5EF4-FFF2-40B4-BE49-F238E27FC236}">
                      <a16:creationId xmlns:a16="http://schemas.microsoft.com/office/drawing/2014/main" id="{22B28CCB-A620-4B00-85C6-8793E4505EAF}"/>
                    </a:ext>
                  </a:extLst>
                </p:cNvPr>
                <p:cNvPicPr/>
                <p:nvPr/>
              </p:nvPicPr>
              <p:blipFill>
                <a:blip r:embed="rId29"/>
                <a:stretch>
                  <a:fillRect/>
                </a:stretch>
              </p:blipFill>
              <p:spPr>
                <a:xfrm>
                  <a:off x="7687200" y="223720"/>
                  <a:ext cx="9536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C5E1C164-E715-4B81-9C02-445DB8A7D4B0}"/>
                    </a:ext>
                  </a:extLst>
                </p14:cNvPr>
                <p14:cNvContentPartPr/>
                <p14:nvPr/>
              </p14:nvContentPartPr>
              <p14:xfrm>
                <a:off x="8019840" y="363400"/>
                <a:ext cx="187200" cy="393480"/>
              </p14:xfrm>
            </p:contentPart>
          </mc:Choice>
          <mc:Fallback xmlns="">
            <p:pic>
              <p:nvPicPr>
                <p:cNvPr id="52" name="Ink 51">
                  <a:extLst>
                    <a:ext uri="{FF2B5EF4-FFF2-40B4-BE49-F238E27FC236}">
                      <a16:creationId xmlns:a16="http://schemas.microsoft.com/office/drawing/2014/main" id="{C5E1C164-E715-4B81-9C02-445DB8A7D4B0}"/>
                    </a:ext>
                  </a:extLst>
                </p:cNvPr>
                <p:cNvPicPr/>
                <p:nvPr/>
              </p:nvPicPr>
              <p:blipFill>
                <a:blip r:embed="rId31"/>
                <a:stretch>
                  <a:fillRect/>
                </a:stretch>
              </p:blipFill>
              <p:spPr>
                <a:xfrm>
                  <a:off x="8010840" y="354400"/>
                  <a:ext cx="20484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F9842EF5-4EE0-4D48-AE54-0B4BFFC1316D}"/>
                    </a:ext>
                  </a:extLst>
                </p14:cNvPr>
                <p14:cNvContentPartPr/>
                <p14:nvPr/>
              </p14:nvContentPartPr>
              <p14:xfrm>
                <a:off x="8194080" y="428560"/>
                <a:ext cx="289440" cy="272880"/>
              </p14:xfrm>
            </p:contentPart>
          </mc:Choice>
          <mc:Fallback xmlns="">
            <p:pic>
              <p:nvPicPr>
                <p:cNvPr id="53" name="Ink 52">
                  <a:extLst>
                    <a:ext uri="{FF2B5EF4-FFF2-40B4-BE49-F238E27FC236}">
                      <a16:creationId xmlns:a16="http://schemas.microsoft.com/office/drawing/2014/main" id="{F9842EF5-4EE0-4D48-AE54-0B4BFFC1316D}"/>
                    </a:ext>
                  </a:extLst>
                </p:cNvPr>
                <p:cNvPicPr/>
                <p:nvPr/>
              </p:nvPicPr>
              <p:blipFill>
                <a:blip r:embed="rId33"/>
                <a:stretch>
                  <a:fillRect/>
                </a:stretch>
              </p:blipFill>
              <p:spPr>
                <a:xfrm>
                  <a:off x="8185080" y="419920"/>
                  <a:ext cx="307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Ink 53">
                  <a:extLst>
                    <a:ext uri="{FF2B5EF4-FFF2-40B4-BE49-F238E27FC236}">
                      <a16:creationId xmlns:a16="http://schemas.microsoft.com/office/drawing/2014/main" id="{70796B1E-295D-4973-AC22-48A72A8A652D}"/>
                    </a:ext>
                  </a:extLst>
                </p14:cNvPr>
                <p14:cNvContentPartPr/>
                <p14:nvPr/>
              </p14:nvContentPartPr>
              <p14:xfrm>
                <a:off x="8463720" y="453760"/>
                <a:ext cx="734400" cy="177480"/>
              </p14:xfrm>
            </p:contentPart>
          </mc:Choice>
          <mc:Fallback xmlns="">
            <p:pic>
              <p:nvPicPr>
                <p:cNvPr id="54" name="Ink 53">
                  <a:extLst>
                    <a:ext uri="{FF2B5EF4-FFF2-40B4-BE49-F238E27FC236}">
                      <a16:creationId xmlns:a16="http://schemas.microsoft.com/office/drawing/2014/main" id="{70796B1E-295D-4973-AC22-48A72A8A652D}"/>
                    </a:ext>
                  </a:extLst>
                </p:cNvPr>
                <p:cNvPicPr/>
                <p:nvPr/>
              </p:nvPicPr>
              <p:blipFill>
                <a:blip r:embed="rId35"/>
                <a:stretch>
                  <a:fillRect/>
                </a:stretch>
              </p:blipFill>
              <p:spPr>
                <a:xfrm>
                  <a:off x="8454720" y="444760"/>
                  <a:ext cx="75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B5D304A3-0242-492B-B710-337641DB0383}"/>
                    </a:ext>
                  </a:extLst>
                </p14:cNvPr>
                <p14:cNvContentPartPr/>
                <p14:nvPr/>
              </p14:nvContentPartPr>
              <p14:xfrm>
                <a:off x="9083640" y="362320"/>
                <a:ext cx="652680" cy="485640"/>
              </p14:xfrm>
            </p:contentPart>
          </mc:Choice>
          <mc:Fallback xmlns="">
            <p:pic>
              <p:nvPicPr>
                <p:cNvPr id="55" name="Ink 54">
                  <a:extLst>
                    <a:ext uri="{FF2B5EF4-FFF2-40B4-BE49-F238E27FC236}">
                      <a16:creationId xmlns:a16="http://schemas.microsoft.com/office/drawing/2014/main" id="{B5D304A3-0242-492B-B710-337641DB0383}"/>
                    </a:ext>
                  </a:extLst>
                </p:cNvPr>
                <p:cNvPicPr/>
                <p:nvPr/>
              </p:nvPicPr>
              <p:blipFill>
                <a:blip r:embed="rId37"/>
                <a:stretch>
                  <a:fillRect/>
                </a:stretch>
              </p:blipFill>
              <p:spPr>
                <a:xfrm>
                  <a:off x="9075000" y="353680"/>
                  <a:ext cx="6703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7" name="Ink 56">
                  <a:extLst>
                    <a:ext uri="{FF2B5EF4-FFF2-40B4-BE49-F238E27FC236}">
                      <a16:creationId xmlns:a16="http://schemas.microsoft.com/office/drawing/2014/main" id="{E421A0E3-E480-4114-84CA-A15DAC4E5B76}"/>
                    </a:ext>
                  </a:extLst>
                </p14:cNvPr>
                <p14:cNvContentPartPr/>
                <p14:nvPr/>
              </p14:nvContentPartPr>
              <p14:xfrm>
                <a:off x="9625440" y="341800"/>
                <a:ext cx="2557440" cy="590400"/>
              </p14:xfrm>
            </p:contentPart>
          </mc:Choice>
          <mc:Fallback xmlns="">
            <p:pic>
              <p:nvPicPr>
                <p:cNvPr id="57" name="Ink 56">
                  <a:extLst>
                    <a:ext uri="{FF2B5EF4-FFF2-40B4-BE49-F238E27FC236}">
                      <a16:creationId xmlns:a16="http://schemas.microsoft.com/office/drawing/2014/main" id="{E421A0E3-E480-4114-84CA-A15DAC4E5B76}"/>
                    </a:ext>
                  </a:extLst>
                </p:cNvPr>
                <p:cNvPicPr/>
                <p:nvPr/>
              </p:nvPicPr>
              <p:blipFill>
                <a:blip r:embed="rId39"/>
                <a:stretch>
                  <a:fillRect/>
                </a:stretch>
              </p:blipFill>
              <p:spPr>
                <a:xfrm>
                  <a:off x="9616800" y="332800"/>
                  <a:ext cx="257508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8" name="Ink 77">
                  <a:extLst>
                    <a:ext uri="{FF2B5EF4-FFF2-40B4-BE49-F238E27FC236}">
                      <a16:creationId xmlns:a16="http://schemas.microsoft.com/office/drawing/2014/main" id="{75303A97-6683-42F0-A05D-3BD63A51AB55}"/>
                    </a:ext>
                  </a:extLst>
                </p14:cNvPr>
                <p14:cNvContentPartPr/>
                <p14:nvPr/>
              </p14:nvContentPartPr>
              <p14:xfrm>
                <a:off x="10561440" y="2741200"/>
                <a:ext cx="935640" cy="1135080"/>
              </p14:xfrm>
            </p:contentPart>
          </mc:Choice>
          <mc:Fallback xmlns="">
            <p:pic>
              <p:nvPicPr>
                <p:cNvPr id="78" name="Ink 77">
                  <a:extLst>
                    <a:ext uri="{FF2B5EF4-FFF2-40B4-BE49-F238E27FC236}">
                      <a16:creationId xmlns:a16="http://schemas.microsoft.com/office/drawing/2014/main" id="{75303A97-6683-42F0-A05D-3BD63A51AB55}"/>
                    </a:ext>
                  </a:extLst>
                </p:cNvPr>
                <p:cNvPicPr/>
                <p:nvPr/>
              </p:nvPicPr>
              <p:blipFill>
                <a:blip r:embed="rId41"/>
                <a:stretch>
                  <a:fillRect/>
                </a:stretch>
              </p:blipFill>
              <p:spPr>
                <a:xfrm>
                  <a:off x="10552800" y="2732200"/>
                  <a:ext cx="953280" cy="115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9" name="Ink 78">
                  <a:extLst>
                    <a:ext uri="{FF2B5EF4-FFF2-40B4-BE49-F238E27FC236}">
                      <a16:creationId xmlns:a16="http://schemas.microsoft.com/office/drawing/2014/main" id="{2C2E9DCD-A5CB-4CDA-A7C6-C35B6FCEA78C}"/>
                    </a:ext>
                  </a:extLst>
                </p14:cNvPr>
                <p14:cNvContentPartPr/>
                <p14:nvPr/>
              </p14:nvContentPartPr>
              <p14:xfrm>
                <a:off x="10307280" y="1731400"/>
                <a:ext cx="131400" cy="96480"/>
              </p14:xfrm>
            </p:contentPart>
          </mc:Choice>
          <mc:Fallback xmlns="">
            <p:pic>
              <p:nvPicPr>
                <p:cNvPr id="79" name="Ink 78">
                  <a:extLst>
                    <a:ext uri="{FF2B5EF4-FFF2-40B4-BE49-F238E27FC236}">
                      <a16:creationId xmlns:a16="http://schemas.microsoft.com/office/drawing/2014/main" id="{2C2E9DCD-A5CB-4CDA-A7C6-C35B6FCEA78C}"/>
                    </a:ext>
                  </a:extLst>
                </p:cNvPr>
                <p:cNvPicPr/>
                <p:nvPr/>
              </p:nvPicPr>
              <p:blipFill>
                <a:blip r:embed="rId43"/>
                <a:stretch>
                  <a:fillRect/>
                </a:stretch>
              </p:blipFill>
              <p:spPr>
                <a:xfrm>
                  <a:off x="10298280" y="1722400"/>
                  <a:ext cx="149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0" name="Ink 79">
                  <a:extLst>
                    <a:ext uri="{FF2B5EF4-FFF2-40B4-BE49-F238E27FC236}">
                      <a16:creationId xmlns:a16="http://schemas.microsoft.com/office/drawing/2014/main" id="{4E72E89F-2DAE-4641-BA34-13BFE7009130}"/>
                    </a:ext>
                  </a:extLst>
                </p14:cNvPr>
                <p14:cNvContentPartPr/>
                <p14:nvPr/>
              </p14:nvContentPartPr>
              <p14:xfrm>
                <a:off x="10607520" y="2667400"/>
                <a:ext cx="693000" cy="272160"/>
              </p14:xfrm>
            </p:contentPart>
          </mc:Choice>
          <mc:Fallback xmlns="">
            <p:pic>
              <p:nvPicPr>
                <p:cNvPr id="80" name="Ink 79">
                  <a:extLst>
                    <a:ext uri="{FF2B5EF4-FFF2-40B4-BE49-F238E27FC236}">
                      <a16:creationId xmlns:a16="http://schemas.microsoft.com/office/drawing/2014/main" id="{4E72E89F-2DAE-4641-BA34-13BFE7009130}"/>
                    </a:ext>
                  </a:extLst>
                </p:cNvPr>
                <p:cNvPicPr/>
                <p:nvPr/>
              </p:nvPicPr>
              <p:blipFill>
                <a:blip r:embed="rId45"/>
                <a:stretch>
                  <a:fillRect/>
                </a:stretch>
              </p:blipFill>
              <p:spPr>
                <a:xfrm>
                  <a:off x="10598520" y="2658400"/>
                  <a:ext cx="71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1" name="Ink 80">
                  <a:extLst>
                    <a:ext uri="{FF2B5EF4-FFF2-40B4-BE49-F238E27FC236}">
                      <a16:creationId xmlns:a16="http://schemas.microsoft.com/office/drawing/2014/main" id="{9A4D50BB-CEEE-4BDA-B450-7A286EFC31E6}"/>
                    </a:ext>
                  </a:extLst>
                </p14:cNvPr>
                <p14:cNvContentPartPr/>
                <p14:nvPr/>
              </p14:nvContentPartPr>
              <p14:xfrm>
                <a:off x="10448400" y="2605840"/>
                <a:ext cx="1020960" cy="1310400"/>
              </p14:xfrm>
            </p:contentPart>
          </mc:Choice>
          <mc:Fallback xmlns="">
            <p:pic>
              <p:nvPicPr>
                <p:cNvPr id="81" name="Ink 80">
                  <a:extLst>
                    <a:ext uri="{FF2B5EF4-FFF2-40B4-BE49-F238E27FC236}">
                      <a16:creationId xmlns:a16="http://schemas.microsoft.com/office/drawing/2014/main" id="{9A4D50BB-CEEE-4BDA-B450-7A286EFC31E6}"/>
                    </a:ext>
                  </a:extLst>
                </p:cNvPr>
                <p:cNvPicPr/>
                <p:nvPr/>
              </p:nvPicPr>
              <p:blipFill>
                <a:blip r:embed="rId47"/>
                <a:stretch>
                  <a:fillRect/>
                </a:stretch>
              </p:blipFill>
              <p:spPr>
                <a:xfrm>
                  <a:off x="10439400" y="2596840"/>
                  <a:ext cx="1038600" cy="1328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2" name="Ink 81">
                  <a:extLst>
                    <a:ext uri="{FF2B5EF4-FFF2-40B4-BE49-F238E27FC236}">
                      <a16:creationId xmlns:a16="http://schemas.microsoft.com/office/drawing/2014/main" id="{F79F3241-AFB6-4914-B1F2-A878428907E4}"/>
                    </a:ext>
                  </a:extLst>
                </p14:cNvPr>
                <p14:cNvContentPartPr/>
                <p14:nvPr/>
              </p14:nvContentPartPr>
              <p14:xfrm>
                <a:off x="9852600" y="1594600"/>
                <a:ext cx="1432440" cy="277200"/>
              </p14:xfrm>
            </p:contentPart>
          </mc:Choice>
          <mc:Fallback xmlns="">
            <p:pic>
              <p:nvPicPr>
                <p:cNvPr id="82" name="Ink 81">
                  <a:extLst>
                    <a:ext uri="{FF2B5EF4-FFF2-40B4-BE49-F238E27FC236}">
                      <a16:creationId xmlns:a16="http://schemas.microsoft.com/office/drawing/2014/main" id="{F79F3241-AFB6-4914-B1F2-A878428907E4}"/>
                    </a:ext>
                  </a:extLst>
                </p:cNvPr>
                <p:cNvPicPr/>
                <p:nvPr/>
              </p:nvPicPr>
              <p:blipFill>
                <a:blip r:embed="rId49"/>
                <a:stretch>
                  <a:fillRect/>
                </a:stretch>
              </p:blipFill>
              <p:spPr>
                <a:xfrm>
                  <a:off x="9843960" y="1585600"/>
                  <a:ext cx="14500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3" name="Ink 82">
                  <a:extLst>
                    <a:ext uri="{FF2B5EF4-FFF2-40B4-BE49-F238E27FC236}">
                      <a16:creationId xmlns:a16="http://schemas.microsoft.com/office/drawing/2014/main" id="{36EC2EF5-F1F3-45A7-91AE-0CE64172136F}"/>
                    </a:ext>
                  </a:extLst>
                </p14:cNvPr>
                <p14:cNvContentPartPr/>
                <p14:nvPr/>
              </p14:nvContentPartPr>
              <p14:xfrm>
                <a:off x="10236000" y="1727440"/>
                <a:ext cx="132840" cy="172080"/>
              </p14:xfrm>
            </p:contentPart>
          </mc:Choice>
          <mc:Fallback xmlns="">
            <p:pic>
              <p:nvPicPr>
                <p:cNvPr id="83" name="Ink 82">
                  <a:extLst>
                    <a:ext uri="{FF2B5EF4-FFF2-40B4-BE49-F238E27FC236}">
                      <a16:creationId xmlns:a16="http://schemas.microsoft.com/office/drawing/2014/main" id="{36EC2EF5-F1F3-45A7-91AE-0CE64172136F}"/>
                    </a:ext>
                  </a:extLst>
                </p:cNvPr>
                <p:cNvPicPr/>
                <p:nvPr/>
              </p:nvPicPr>
              <p:blipFill>
                <a:blip r:embed="rId51"/>
                <a:stretch>
                  <a:fillRect/>
                </a:stretch>
              </p:blipFill>
              <p:spPr>
                <a:xfrm>
                  <a:off x="10227000" y="1718800"/>
                  <a:ext cx="150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6F7E8115-A36F-4DF0-8F01-E760305F421D}"/>
                    </a:ext>
                  </a:extLst>
                </p14:cNvPr>
                <p14:cNvContentPartPr/>
                <p14:nvPr/>
              </p14:nvContentPartPr>
              <p14:xfrm>
                <a:off x="1551000" y="415600"/>
                <a:ext cx="834480" cy="5036400"/>
              </p14:xfrm>
            </p:contentPart>
          </mc:Choice>
          <mc:Fallback xmlns="">
            <p:pic>
              <p:nvPicPr>
                <p:cNvPr id="44" name="Ink 43">
                  <a:extLst>
                    <a:ext uri="{FF2B5EF4-FFF2-40B4-BE49-F238E27FC236}">
                      <a16:creationId xmlns:a16="http://schemas.microsoft.com/office/drawing/2014/main" id="{6F7E8115-A36F-4DF0-8F01-E760305F421D}"/>
                    </a:ext>
                  </a:extLst>
                </p:cNvPr>
                <p:cNvPicPr/>
                <p:nvPr/>
              </p:nvPicPr>
              <p:blipFill>
                <a:blip r:embed="rId53"/>
                <a:stretch>
                  <a:fillRect/>
                </a:stretch>
              </p:blipFill>
              <p:spPr>
                <a:xfrm>
                  <a:off x="1542000" y="406960"/>
                  <a:ext cx="852120" cy="5054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E184BC94-3CA6-40B7-A2AD-48721EC87E74}"/>
                    </a:ext>
                  </a:extLst>
                </p14:cNvPr>
                <p14:cNvContentPartPr/>
                <p14:nvPr/>
              </p14:nvContentPartPr>
              <p14:xfrm>
                <a:off x="419160" y="1873960"/>
                <a:ext cx="509400" cy="804600"/>
              </p14:xfrm>
            </p:contentPart>
          </mc:Choice>
          <mc:Fallback xmlns="">
            <p:pic>
              <p:nvPicPr>
                <p:cNvPr id="45" name="Ink 44">
                  <a:extLst>
                    <a:ext uri="{FF2B5EF4-FFF2-40B4-BE49-F238E27FC236}">
                      <a16:creationId xmlns:a16="http://schemas.microsoft.com/office/drawing/2014/main" id="{E184BC94-3CA6-40B7-A2AD-48721EC87E74}"/>
                    </a:ext>
                  </a:extLst>
                </p:cNvPr>
                <p:cNvPicPr/>
                <p:nvPr/>
              </p:nvPicPr>
              <p:blipFill>
                <a:blip r:embed="rId55"/>
                <a:stretch>
                  <a:fillRect/>
                </a:stretch>
              </p:blipFill>
              <p:spPr>
                <a:xfrm>
                  <a:off x="410160" y="1864960"/>
                  <a:ext cx="52704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121836DC-227C-4D5A-BD58-E94706BE303A}"/>
                    </a:ext>
                  </a:extLst>
                </p14:cNvPr>
                <p14:cNvContentPartPr/>
                <p14:nvPr/>
              </p14:nvContentPartPr>
              <p14:xfrm>
                <a:off x="935760" y="1773160"/>
                <a:ext cx="418320" cy="870840"/>
              </p14:xfrm>
            </p:contentPart>
          </mc:Choice>
          <mc:Fallback xmlns="">
            <p:pic>
              <p:nvPicPr>
                <p:cNvPr id="46" name="Ink 45">
                  <a:extLst>
                    <a:ext uri="{FF2B5EF4-FFF2-40B4-BE49-F238E27FC236}">
                      <a16:creationId xmlns:a16="http://schemas.microsoft.com/office/drawing/2014/main" id="{121836DC-227C-4D5A-BD58-E94706BE303A}"/>
                    </a:ext>
                  </a:extLst>
                </p:cNvPr>
                <p:cNvPicPr/>
                <p:nvPr/>
              </p:nvPicPr>
              <p:blipFill>
                <a:blip r:embed="rId57"/>
                <a:stretch>
                  <a:fillRect/>
                </a:stretch>
              </p:blipFill>
              <p:spPr>
                <a:xfrm>
                  <a:off x="927120" y="1764160"/>
                  <a:ext cx="435960" cy="888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CC2B7662-8CF8-444C-ADE8-D52C19089C9E}"/>
                    </a:ext>
                  </a:extLst>
                </p14:cNvPr>
                <p14:cNvContentPartPr/>
                <p14:nvPr/>
              </p14:nvContentPartPr>
              <p14:xfrm>
                <a:off x="1280640" y="2178880"/>
                <a:ext cx="236520" cy="359640"/>
              </p14:xfrm>
            </p:contentPart>
          </mc:Choice>
          <mc:Fallback xmlns="">
            <p:pic>
              <p:nvPicPr>
                <p:cNvPr id="47" name="Ink 46">
                  <a:extLst>
                    <a:ext uri="{FF2B5EF4-FFF2-40B4-BE49-F238E27FC236}">
                      <a16:creationId xmlns:a16="http://schemas.microsoft.com/office/drawing/2014/main" id="{CC2B7662-8CF8-444C-ADE8-D52C19089C9E}"/>
                    </a:ext>
                  </a:extLst>
                </p:cNvPr>
                <p:cNvPicPr/>
                <p:nvPr/>
              </p:nvPicPr>
              <p:blipFill>
                <a:blip r:embed="rId59"/>
                <a:stretch>
                  <a:fillRect/>
                </a:stretch>
              </p:blipFill>
              <p:spPr>
                <a:xfrm>
                  <a:off x="1271640" y="2169880"/>
                  <a:ext cx="25416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7AB34272-3E0C-4D7E-A437-4CEC2D9D024C}"/>
                    </a:ext>
                  </a:extLst>
                </p14:cNvPr>
                <p14:cNvContentPartPr/>
                <p14:nvPr/>
              </p14:nvContentPartPr>
              <p14:xfrm>
                <a:off x="1544880" y="2213080"/>
                <a:ext cx="251640" cy="266040"/>
              </p14:xfrm>
            </p:contentPart>
          </mc:Choice>
          <mc:Fallback xmlns="">
            <p:pic>
              <p:nvPicPr>
                <p:cNvPr id="48" name="Ink 47">
                  <a:extLst>
                    <a:ext uri="{FF2B5EF4-FFF2-40B4-BE49-F238E27FC236}">
                      <a16:creationId xmlns:a16="http://schemas.microsoft.com/office/drawing/2014/main" id="{7AB34272-3E0C-4D7E-A437-4CEC2D9D024C}"/>
                    </a:ext>
                  </a:extLst>
                </p:cNvPr>
                <p:cNvPicPr/>
                <p:nvPr/>
              </p:nvPicPr>
              <p:blipFill>
                <a:blip r:embed="rId61"/>
                <a:stretch>
                  <a:fillRect/>
                </a:stretch>
              </p:blipFill>
              <p:spPr>
                <a:xfrm>
                  <a:off x="1536240" y="2204440"/>
                  <a:ext cx="2692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60C39373-A802-489D-8D59-6AF715A23B2E}"/>
                    </a:ext>
                  </a:extLst>
                </p14:cNvPr>
                <p14:cNvContentPartPr/>
                <p14:nvPr/>
              </p14:nvContentPartPr>
              <p14:xfrm>
                <a:off x="1870320" y="2232880"/>
                <a:ext cx="148320" cy="347760"/>
              </p14:xfrm>
            </p:contentPart>
          </mc:Choice>
          <mc:Fallback xmlns="">
            <p:pic>
              <p:nvPicPr>
                <p:cNvPr id="49" name="Ink 48">
                  <a:extLst>
                    <a:ext uri="{FF2B5EF4-FFF2-40B4-BE49-F238E27FC236}">
                      <a16:creationId xmlns:a16="http://schemas.microsoft.com/office/drawing/2014/main" id="{60C39373-A802-489D-8D59-6AF715A23B2E}"/>
                    </a:ext>
                  </a:extLst>
                </p:cNvPr>
                <p:cNvPicPr/>
                <p:nvPr/>
              </p:nvPicPr>
              <p:blipFill>
                <a:blip r:embed="rId63"/>
                <a:stretch>
                  <a:fillRect/>
                </a:stretch>
              </p:blipFill>
              <p:spPr>
                <a:xfrm>
                  <a:off x="1861680" y="2224240"/>
                  <a:ext cx="165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4A002E93-8870-445A-B007-5FD1198C4DDF}"/>
                    </a:ext>
                  </a:extLst>
                </p14:cNvPr>
                <p14:cNvContentPartPr/>
                <p14:nvPr/>
              </p14:nvContentPartPr>
              <p14:xfrm>
                <a:off x="614280" y="2536000"/>
                <a:ext cx="1244160" cy="423720"/>
              </p14:xfrm>
            </p:contentPart>
          </mc:Choice>
          <mc:Fallback xmlns="">
            <p:pic>
              <p:nvPicPr>
                <p:cNvPr id="75" name="Ink 74">
                  <a:extLst>
                    <a:ext uri="{FF2B5EF4-FFF2-40B4-BE49-F238E27FC236}">
                      <a16:creationId xmlns:a16="http://schemas.microsoft.com/office/drawing/2014/main" id="{4A002E93-8870-445A-B007-5FD1198C4DDF}"/>
                    </a:ext>
                  </a:extLst>
                </p:cNvPr>
                <p:cNvPicPr/>
                <p:nvPr/>
              </p:nvPicPr>
              <p:blipFill>
                <a:blip r:embed="rId65"/>
                <a:stretch>
                  <a:fillRect/>
                </a:stretch>
              </p:blipFill>
              <p:spPr>
                <a:xfrm>
                  <a:off x="605640" y="2527360"/>
                  <a:ext cx="12618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 name="Ink 122">
                  <a:extLst>
                    <a:ext uri="{FF2B5EF4-FFF2-40B4-BE49-F238E27FC236}">
                      <a16:creationId xmlns:a16="http://schemas.microsoft.com/office/drawing/2014/main" id="{1B95E97C-2458-42BB-90C1-78BF1E68A194}"/>
                    </a:ext>
                  </a:extLst>
                </p14:cNvPr>
                <p14:cNvContentPartPr/>
                <p14:nvPr/>
              </p14:nvContentPartPr>
              <p14:xfrm>
                <a:off x="7634640" y="2532760"/>
                <a:ext cx="251640" cy="315360"/>
              </p14:xfrm>
            </p:contentPart>
          </mc:Choice>
          <mc:Fallback xmlns="">
            <p:pic>
              <p:nvPicPr>
                <p:cNvPr id="123" name="Ink 122">
                  <a:extLst>
                    <a:ext uri="{FF2B5EF4-FFF2-40B4-BE49-F238E27FC236}">
                      <a16:creationId xmlns:a16="http://schemas.microsoft.com/office/drawing/2014/main" id="{1B95E97C-2458-42BB-90C1-78BF1E68A194}"/>
                    </a:ext>
                  </a:extLst>
                </p:cNvPr>
                <p:cNvPicPr/>
                <p:nvPr/>
              </p:nvPicPr>
              <p:blipFill>
                <a:blip r:embed="rId67"/>
                <a:stretch>
                  <a:fillRect/>
                </a:stretch>
              </p:blipFill>
              <p:spPr>
                <a:xfrm>
                  <a:off x="7626000" y="2523760"/>
                  <a:ext cx="2692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id="{13CC6768-7460-43DC-ABA7-43D24FD7E948}"/>
                    </a:ext>
                  </a:extLst>
                </p14:cNvPr>
                <p14:cNvContentPartPr/>
                <p14:nvPr/>
              </p14:nvContentPartPr>
              <p14:xfrm>
                <a:off x="4416600" y="652480"/>
                <a:ext cx="1550520" cy="1331280"/>
              </p14:xfrm>
            </p:contentPart>
          </mc:Choice>
          <mc:Fallback xmlns="">
            <p:pic>
              <p:nvPicPr>
                <p:cNvPr id="62" name="Ink 61">
                  <a:extLst>
                    <a:ext uri="{FF2B5EF4-FFF2-40B4-BE49-F238E27FC236}">
                      <a16:creationId xmlns:a16="http://schemas.microsoft.com/office/drawing/2014/main" id="{13CC6768-7460-43DC-ABA7-43D24FD7E948}"/>
                    </a:ext>
                  </a:extLst>
                </p:cNvPr>
                <p:cNvPicPr/>
                <p:nvPr/>
              </p:nvPicPr>
              <p:blipFill>
                <a:blip r:embed="rId69"/>
                <a:stretch>
                  <a:fillRect/>
                </a:stretch>
              </p:blipFill>
              <p:spPr>
                <a:xfrm>
                  <a:off x="4407960" y="643480"/>
                  <a:ext cx="1568160" cy="1348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8F75F433-6082-423E-87E5-D24D3B056992}"/>
                    </a:ext>
                  </a:extLst>
                </p14:cNvPr>
                <p14:cNvContentPartPr/>
                <p14:nvPr/>
              </p14:nvContentPartPr>
              <p14:xfrm>
                <a:off x="3959400" y="1212640"/>
                <a:ext cx="436680" cy="575280"/>
              </p14:xfrm>
            </p:contentPart>
          </mc:Choice>
          <mc:Fallback xmlns="">
            <p:pic>
              <p:nvPicPr>
                <p:cNvPr id="63" name="Ink 62">
                  <a:extLst>
                    <a:ext uri="{FF2B5EF4-FFF2-40B4-BE49-F238E27FC236}">
                      <a16:creationId xmlns:a16="http://schemas.microsoft.com/office/drawing/2014/main" id="{8F75F433-6082-423E-87E5-D24D3B056992}"/>
                    </a:ext>
                  </a:extLst>
                </p:cNvPr>
                <p:cNvPicPr/>
                <p:nvPr/>
              </p:nvPicPr>
              <p:blipFill>
                <a:blip r:embed="rId71"/>
                <a:stretch>
                  <a:fillRect/>
                </a:stretch>
              </p:blipFill>
              <p:spPr>
                <a:xfrm>
                  <a:off x="3950400" y="1204000"/>
                  <a:ext cx="45432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A0F11394-7D1F-4847-82F0-101559FB68E0}"/>
                    </a:ext>
                  </a:extLst>
                </p14:cNvPr>
                <p14:cNvContentPartPr/>
                <p14:nvPr/>
              </p14:nvContentPartPr>
              <p14:xfrm>
                <a:off x="3991800" y="1464280"/>
                <a:ext cx="238680" cy="86040"/>
              </p14:xfrm>
            </p:contentPart>
          </mc:Choice>
          <mc:Fallback xmlns="">
            <p:pic>
              <p:nvPicPr>
                <p:cNvPr id="64" name="Ink 63">
                  <a:extLst>
                    <a:ext uri="{FF2B5EF4-FFF2-40B4-BE49-F238E27FC236}">
                      <a16:creationId xmlns:a16="http://schemas.microsoft.com/office/drawing/2014/main" id="{A0F11394-7D1F-4847-82F0-101559FB68E0}"/>
                    </a:ext>
                  </a:extLst>
                </p:cNvPr>
                <p:cNvPicPr/>
                <p:nvPr/>
              </p:nvPicPr>
              <p:blipFill>
                <a:blip r:embed="rId73"/>
                <a:stretch>
                  <a:fillRect/>
                </a:stretch>
              </p:blipFill>
              <p:spPr>
                <a:xfrm>
                  <a:off x="3983160" y="1455280"/>
                  <a:ext cx="256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F358C50B-8CD8-4E20-BA00-3D2F74635907}"/>
                    </a:ext>
                  </a:extLst>
                </p14:cNvPr>
                <p14:cNvContentPartPr/>
                <p14:nvPr/>
              </p14:nvContentPartPr>
              <p14:xfrm>
                <a:off x="4336320" y="1360600"/>
                <a:ext cx="99360" cy="429840"/>
              </p14:xfrm>
            </p:contentPart>
          </mc:Choice>
          <mc:Fallback xmlns="">
            <p:pic>
              <p:nvPicPr>
                <p:cNvPr id="65" name="Ink 64">
                  <a:extLst>
                    <a:ext uri="{FF2B5EF4-FFF2-40B4-BE49-F238E27FC236}">
                      <a16:creationId xmlns:a16="http://schemas.microsoft.com/office/drawing/2014/main" id="{F358C50B-8CD8-4E20-BA00-3D2F74635907}"/>
                    </a:ext>
                  </a:extLst>
                </p:cNvPr>
                <p:cNvPicPr/>
                <p:nvPr/>
              </p:nvPicPr>
              <p:blipFill>
                <a:blip r:embed="rId75"/>
                <a:stretch>
                  <a:fillRect/>
                </a:stretch>
              </p:blipFill>
              <p:spPr>
                <a:xfrm>
                  <a:off x="4327680" y="1351960"/>
                  <a:ext cx="1170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1384627A-5461-4ED1-99C8-246EF7E17A81}"/>
                    </a:ext>
                  </a:extLst>
                </p14:cNvPr>
                <p14:cNvContentPartPr/>
                <p14:nvPr/>
              </p14:nvContentPartPr>
              <p14:xfrm>
                <a:off x="4845720" y="1157560"/>
                <a:ext cx="1268640" cy="1372320"/>
              </p14:xfrm>
            </p:contentPart>
          </mc:Choice>
          <mc:Fallback xmlns="">
            <p:pic>
              <p:nvPicPr>
                <p:cNvPr id="66" name="Ink 65">
                  <a:extLst>
                    <a:ext uri="{FF2B5EF4-FFF2-40B4-BE49-F238E27FC236}">
                      <a16:creationId xmlns:a16="http://schemas.microsoft.com/office/drawing/2014/main" id="{1384627A-5461-4ED1-99C8-246EF7E17A81}"/>
                    </a:ext>
                  </a:extLst>
                </p:cNvPr>
                <p:cNvPicPr/>
                <p:nvPr/>
              </p:nvPicPr>
              <p:blipFill>
                <a:blip r:embed="rId77"/>
                <a:stretch>
                  <a:fillRect/>
                </a:stretch>
              </p:blipFill>
              <p:spPr>
                <a:xfrm>
                  <a:off x="4836720" y="1148560"/>
                  <a:ext cx="1286280" cy="1389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433FE336-E825-4DFD-A62C-012B931B7C29}"/>
                    </a:ext>
                  </a:extLst>
                </p14:cNvPr>
                <p14:cNvContentPartPr/>
                <p14:nvPr/>
              </p14:nvContentPartPr>
              <p14:xfrm>
                <a:off x="4876680" y="2700160"/>
                <a:ext cx="387360" cy="704520"/>
              </p14:xfrm>
            </p:contentPart>
          </mc:Choice>
          <mc:Fallback xmlns="">
            <p:pic>
              <p:nvPicPr>
                <p:cNvPr id="67" name="Ink 66">
                  <a:extLst>
                    <a:ext uri="{FF2B5EF4-FFF2-40B4-BE49-F238E27FC236}">
                      <a16:creationId xmlns:a16="http://schemas.microsoft.com/office/drawing/2014/main" id="{433FE336-E825-4DFD-A62C-012B931B7C29}"/>
                    </a:ext>
                  </a:extLst>
                </p:cNvPr>
                <p:cNvPicPr/>
                <p:nvPr/>
              </p:nvPicPr>
              <p:blipFill>
                <a:blip r:embed="rId79"/>
                <a:stretch>
                  <a:fillRect/>
                </a:stretch>
              </p:blipFill>
              <p:spPr>
                <a:xfrm>
                  <a:off x="4867680" y="2691160"/>
                  <a:ext cx="40500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16F2538B-1E32-4999-A801-C8E669C9D8F0}"/>
                    </a:ext>
                  </a:extLst>
                </p14:cNvPr>
                <p14:cNvContentPartPr/>
                <p14:nvPr/>
              </p14:nvContentPartPr>
              <p14:xfrm>
                <a:off x="4896480" y="3048640"/>
                <a:ext cx="223200" cy="93960"/>
              </p14:xfrm>
            </p:contentPart>
          </mc:Choice>
          <mc:Fallback xmlns="">
            <p:pic>
              <p:nvPicPr>
                <p:cNvPr id="68" name="Ink 67">
                  <a:extLst>
                    <a:ext uri="{FF2B5EF4-FFF2-40B4-BE49-F238E27FC236}">
                      <a16:creationId xmlns:a16="http://schemas.microsoft.com/office/drawing/2014/main" id="{16F2538B-1E32-4999-A801-C8E669C9D8F0}"/>
                    </a:ext>
                  </a:extLst>
                </p:cNvPr>
                <p:cNvPicPr/>
                <p:nvPr/>
              </p:nvPicPr>
              <p:blipFill>
                <a:blip r:embed="rId81"/>
                <a:stretch>
                  <a:fillRect/>
                </a:stretch>
              </p:blipFill>
              <p:spPr>
                <a:xfrm>
                  <a:off x="4887840" y="3039640"/>
                  <a:ext cx="240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BD1607D9-2DF9-4A72-A0F1-6B9D6917D694}"/>
                    </a:ext>
                  </a:extLst>
                </p14:cNvPr>
                <p14:cNvContentPartPr/>
                <p14:nvPr/>
              </p14:nvContentPartPr>
              <p14:xfrm>
                <a:off x="5097360" y="3094360"/>
                <a:ext cx="291600" cy="308160"/>
              </p14:xfrm>
            </p:contentPart>
          </mc:Choice>
          <mc:Fallback xmlns="">
            <p:pic>
              <p:nvPicPr>
                <p:cNvPr id="69" name="Ink 68">
                  <a:extLst>
                    <a:ext uri="{FF2B5EF4-FFF2-40B4-BE49-F238E27FC236}">
                      <a16:creationId xmlns:a16="http://schemas.microsoft.com/office/drawing/2014/main" id="{BD1607D9-2DF9-4A72-A0F1-6B9D6917D694}"/>
                    </a:ext>
                  </a:extLst>
                </p:cNvPr>
                <p:cNvPicPr/>
                <p:nvPr/>
              </p:nvPicPr>
              <p:blipFill>
                <a:blip r:embed="rId83"/>
                <a:stretch>
                  <a:fillRect/>
                </a:stretch>
              </p:blipFill>
              <p:spPr>
                <a:xfrm>
                  <a:off x="5088720" y="3085360"/>
                  <a:ext cx="3092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428157FA-282C-4D25-866E-8A06714FC6DE}"/>
                    </a:ext>
                  </a:extLst>
                </p14:cNvPr>
                <p14:cNvContentPartPr/>
                <p14:nvPr/>
              </p14:nvContentPartPr>
              <p14:xfrm>
                <a:off x="6097440" y="1434400"/>
                <a:ext cx="360360" cy="1247400"/>
              </p14:xfrm>
            </p:contentPart>
          </mc:Choice>
          <mc:Fallback xmlns="">
            <p:pic>
              <p:nvPicPr>
                <p:cNvPr id="70" name="Ink 69">
                  <a:extLst>
                    <a:ext uri="{FF2B5EF4-FFF2-40B4-BE49-F238E27FC236}">
                      <a16:creationId xmlns:a16="http://schemas.microsoft.com/office/drawing/2014/main" id="{428157FA-282C-4D25-866E-8A06714FC6DE}"/>
                    </a:ext>
                  </a:extLst>
                </p:cNvPr>
                <p:cNvPicPr/>
                <p:nvPr/>
              </p:nvPicPr>
              <p:blipFill>
                <a:blip r:embed="rId85"/>
                <a:stretch>
                  <a:fillRect/>
                </a:stretch>
              </p:blipFill>
              <p:spPr>
                <a:xfrm>
                  <a:off x="6088440" y="1425400"/>
                  <a:ext cx="378000" cy="1265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 name="Ink 70">
                  <a:extLst>
                    <a:ext uri="{FF2B5EF4-FFF2-40B4-BE49-F238E27FC236}">
                      <a16:creationId xmlns:a16="http://schemas.microsoft.com/office/drawing/2014/main" id="{19F920B9-EF72-46D0-8873-9126764D2FB8}"/>
                    </a:ext>
                  </a:extLst>
                </p14:cNvPr>
                <p14:cNvContentPartPr/>
                <p14:nvPr/>
              </p14:nvContentPartPr>
              <p14:xfrm>
                <a:off x="6192480" y="2329360"/>
                <a:ext cx="378360" cy="452160"/>
              </p14:xfrm>
            </p:contentPart>
          </mc:Choice>
          <mc:Fallback xmlns="">
            <p:pic>
              <p:nvPicPr>
                <p:cNvPr id="71" name="Ink 70">
                  <a:extLst>
                    <a:ext uri="{FF2B5EF4-FFF2-40B4-BE49-F238E27FC236}">
                      <a16:creationId xmlns:a16="http://schemas.microsoft.com/office/drawing/2014/main" id="{19F920B9-EF72-46D0-8873-9126764D2FB8}"/>
                    </a:ext>
                  </a:extLst>
                </p:cNvPr>
                <p:cNvPicPr/>
                <p:nvPr/>
              </p:nvPicPr>
              <p:blipFill>
                <a:blip r:embed="rId87"/>
                <a:stretch>
                  <a:fillRect/>
                </a:stretch>
              </p:blipFill>
              <p:spPr>
                <a:xfrm>
                  <a:off x="6183480" y="2320360"/>
                  <a:ext cx="3960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A71867D9-7294-4EC0-AC4C-219A108A420D}"/>
                    </a:ext>
                  </a:extLst>
                </p14:cNvPr>
                <p14:cNvContentPartPr/>
                <p14:nvPr/>
              </p14:nvContentPartPr>
              <p14:xfrm>
                <a:off x="6581640" y="682000"/>
                <a:ext cx="67680" cy="23760"/>
              </p14:xfrm>
            </p:contentPart>
          </mc:Choice>
          <mc:Fallback xmlns="">
            <p:pic>
              <p:nvPicPr>
                <p:cNvPr id="73" name="Ink 72">
                  <a:extLst>
                    <a:ext uri="{FF2B5EF4-FFF2-40B4-BE49-F238E27FC236}">
                      <a16:creationId xmlns:a16="http://schemas.microsoft.com/office/drawing/2014/main" id="{A71867D9-7294-4EC0-AC4C-219A108A420D}"/>
                    </a:ext>
                  </a:extLst>
                </p:cNvPr>
                <p:cNvPicPr/>
                <p:nvPr/>
              </p:nvPicPr>
              <p:blipFill>
                <a:blip r:embed="rId89"/>
                <a:stretch>
                  <a:fillRect/>
                </a:stretch>
              </p:blipFill>
              <p:spPr>
                <a:xfrm>
                  <a:off x="6572640" y="673360"/>
                  <a:ext cx="85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49F2AF76-5F92-4F17-A0D5-E4063DBDD9D4}"/>
                    </a:ext>
                  </a:extLst>
                </p14:cNvPr>
                <p14:cNvContentPartPr/>
                <p14:nvPr/>
              </p14:nvContentPartPr>
              <p14:xfrm>
                <a:off x="4130040" y="448000"/>
                <a:ext cx="2509560" cy="374040"/>
              </p14:xfrm>
            </p:contentPart>
          </mc:Choice>
          <mc:Fallback xmlns="">
            <p:pic>
              <p:nvPicPr>
                <p:cNvPr id="74" name="Ink 73">
                  <a:extLst>
                    <a:ext uri="{FF2B5EF4-FFF2-40B4-BE49-F238E27FC236}">
                      <a16:creationId xmlns:a16="http://schemas.microsoft.com/office/drawing/2014/main" id="{49F2AF76-5F92-4F17-A0D5-E4063DBDD9D4}"/>
                    </a:ext>
                  </a:extLst>
                </p:cNvPr>
                <p:cNvPicPr/>
                <p:nvPr/>
              </p:nvPicPr>
              <p:blipFill>
                <a:blip r:embed="rId91"/>
                <a:stretch>
                  <a:fillRect/>
                </a:stretch>
              </p:blipFill>
              <p:spPr>
                <a:xfrm>
                  <a:off x="4121040" y="439000"/>
                  <a:ext cx="2527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8" name="Ink 87">
                  <a:extLst>
                    <a:ext uri="{FF2B5EF4-FFF2-40B4-BE49-F238E27FC236}">
                      <a16:creationId xmlns:a16="http://schemas.microsoft.com/office/drawing/2014/main" id="{8014BAE2-60EA-42CC-A045-26971A51911B}"/>
                    </a:ext>
                  </a:extLst>
                </p14:cNvPr>
                <p14:cNvContentPartPr/>
                <p14:nvPr/>
              </p14:nvContentPartPr>
              <p14:xfrm>
                <a:off x="3364680" y="400120"/>
                <a:ext cx="2785680" cy="3158280"/>
              </p14:xfrm>
            </p:contentPart>
          </mc:Choice>
          <mc:Fallback xmlns="">
            <p:pic>
              <p:nvPicPr>
                <p:cNvPr id="88" name="Ink 87">
                  <a:extLst>
                    <a:ext uri="{FF2B5EF4-FFF2-40B4-BE49-F238E27FC236}">
                      <a16:creationId xmlns:a16="http://schemas.microsoft.com/office/drawing/2014/main" id="{8014BAE2-60EA-42CC-A045-26971A51911B}"/>
                    </a:ext>
                  </a:extLst>
                </p:cNvPr>
                <p:cNvPicPr/>
                <p:nvPr/>
              </p:nvPicPr>
              <p:blipFill>
                <a:blip r:embed="rId93"/>
                <a:stretch>
                  <a:fillRect/>
                </a:stretch>
              </p:blipFill>
              <p:spPr>
                <a:xfrm>
                  <a:off x="3355680" y="391480"/>
                  <a:ext cx="2803320" cy="3175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9" name="Ink 88">
                  <a:extLst>
                    <a:ext uri="{FF2B5EF4-FFF2-40B4-BE49-F238E27FC236}">
                      <a16:creationId xmlns:a16="http://schemas.microsoft.com/office/drawing/2014/main" id="{EED30510-FAEC-488C-A1A0-8B4FC18F2978}"/>
                    </a:ext>
                  </a:extLst>
                </p14:cNvPr>
                <p14:cNvContentPartPr/>
                <p14:nvPr/>
              </p14:nvContentPartPr>
              <p14:xfrm>
                <a:off x="2726760" y="3230440"/>
                <a:ext cx="96480" cy="406800"/>
              </p14:xfrm>
            </p:contentPart>
          </mc:Choice>
          <mc:Fallback xmlns="">
            <p:pic>
              <p:nvPicPr>
                <p:cNvPr id="89" name="Ink 88">
                  <a:extLst>
                    <a:ext uri="{FF2B5EF4-FFF2-40B4-BE49-F238E27FC236}">
                      <a16:creationId xmlns:a16="http://schemas.microsoft.com/office/drawing/2014/main" id="{EED30510-FAEC-488C-A1A0-8B4FC18F2978}"/>
                    </a:ext>
                  </a:extLst>
                </p:cNvPr>
                <p:cNvPicPr/>
                <p:nvPr/>
              </p:nvPicPr>
              <p:blipFill>
                <a:blip r:embed="rId95"/>
                <a:stretch>
                  <a:fillRect/>
                </a:stretch>
              </p:blipFill>
              <p:spPr>
                <a:xfrm>
                  <a:off x="2717760" y="3221800"/>
                  <a:ext cx="1141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0" name="Ink 89">
                  <a:extLst>
                    <a:ext uri="{FF2B5EF4-FFF2-40B4-BE49-F238E27FC236}">
                      <a16:creationId xmlns:a16="http://schemas.microsoft.com/office/drawing/2014/main" id="{B4D96ECC-DC22-4211-963B-8A9AA9D54F47}"/>
                    </a:ext>
                  </a:extLst>
                </p14:cNvPr>
                <p14:cNvContentPartPr/>
                <p14:nvPr/>
              </p14:nvContentPartPr>
              <p14:xfrm>
                <a:off x="2689320" y="2890600"/>
                <a:ext cx="52920" cy="31680"/>
              </p14:xfrm>
            </p:contentPart>
          </mc:Choice>
          <mc:Fallback xmlns="">
            <p:pic>
              <p:nvPicPr>
                <p:cNvPr id="90" name="Ink 89">
                  <a:extLst>
                    <a:ext uri="{FF2B5EF4-FFF2-40B4-BE49-F238E27FC236}">
                      <a16:creationId xmlns:a16="http://schemas.microsoft.com/office/drawing/2014/main" id="{B4D96ECC-DC22-4211-963B-8A9AA9D54F47}"/>
                    </a:ext>
                  </a:extLst>
                </p:cNvPr>
                <p:cNvPicPr/>
                <p:nvPr/>
              </p:nvPicPr>
              <p:blipFill>
                <a:blip r:embed="rId97"/>
                <a:stretch>
                  <a:fillRect/>
                </a:stretch>
              </p:blipFill>
              <p:spPr>
                <a:xfrm>
                  <a:off x="2680680" y="2881600"/>
                  <a:ext cx="70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1" name="Ink 90">
                  <a:extLst>
                    <a:ext uri="{FF2B5EF4-FFF2-40B4-BE49-F238E27FC236}">
                      <a16:creationId xmlns:a16="http://schemas.microsoft.com/office/drawing/2014/main" id="{D677D2F5-F68D-47EA-AD77-B2AC92EB2BA2}"/>
                    </a:ext>
                  </a:extLst>
                </p14:cNvPr>
                <p14:cNvContentPartPr/>
                <p14:nvPr/>
              </p14:nvContentPartPr>
              <p14:xfrm>
                <a:off x="2808480" y="2979880"/>
                <a:ext cx="228600" cy="537840"/>
              </p14:xfrm>
            </p:contentPart>
          </mc:Choice>
          <mc:Fallback xmlns="">
            <p:pic>
              <p:nvPicPr>
                <p:cNvPr id="91" name="Ink 90">
                  <a:extLst>
                    <a:ext uri="{FF2B5EF4-FFF2-40B4-BE49-F238E27FC236}">
                      <a16:creationId xmlns:a16="http://schemas.microsoft.com/office/drawing/2014/main" id="{D677D2F5-F68D-47EA-AD77-B2AC92EB2BA2}"/>
                    </a:ext>
                  </a:extLst>
                </p:cNvPr>
                <p:cNvPicPr/>
                <p:nvPr/>
              </p:nvPicPr>
              <p:blipFill>
                <a:blip r:embed="rId99"/>
                <a:stretch>
                  <a:fillRect/>
                </a:stretch>
              </p:blipFill>
              <p:spPr>
                <a:xfrm>
                  <a:off x="2799840" y="2971240"/>
                  <a:ext cx="2462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 name="Ink 91">
                  <a:extLst>
                    <a:ext uri="{FF2B5EF4-FFF2-40B4-BE49-F238E27FC236}">
                      <a16:creationId xmlns:a16="http://schemas.microsoft.com/office/drawing/2014/main" id="{90D15310-CA95-4833-8405-88FCC69F46A4}"/>
                    </a:ext>
                  </a:extLst>
                </p14:cNvPr>
                <p14:cNvContentPartPr/>
                <p14:nvPr/>
              </p14:nvContentPartPr>
              <p14:xfrm>
                <a:off x="3149400" y="2628160"/>
                <a:ext cx="682200" cy="677880"/>
              </p14:xfrm>
            </p:contentPart>
          </mc:Choice>
          <mc:Fallback xmlns="">
            <p:pic>
              <p:nvPicPr>
                <p:cNvPr id="92" name="Ink 91">
                  <a:extLst>
                    <a:ext uri="{FF2B5EF4-FFF2-40B4-BE49-F238E27FC236}">
                      <a16:creationId xmlns:a16="http://schemas.microsoft.com/office/drawing/2014/main" id="{90D15310-CA95-4833-8405-88FCC69F46A4}"/>
                    </a:ext>
                  </a:extLst>
                </p:cNvPr>
                <p:cNvPicPr/>
                <p:nvPr/>
              </p:nvPicPr>
              <p:blipFill>
                <a:blip r:embed="rId101"/>
                <a:stretch>
                  <a:fillRect/>
                </a:stretch>
              </p:blipFill>
              <p:spPr>
                <a:xfrm>
                  <a:off x="3140400" y="2619160"/>
                  <a:ext cx="6998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3" name="Ink 92">
                  <a:extLst>
                    <a:ext uri="{FF2B5EF4-FFF2-40B4-BE49-F238E27FC236}">
                      <a16:creationId xmlns:a16="http://schemas.microsoft.com/office/drawing/2014/main" id="{A2635B3F-8FCD-45A9-AAFD-9D4F52E4F185}"/>
                    </a:ext>
                  </a:extLst>
                </p14:cNvPr>
                <p14:cNvContentPartPr/>
                <p14:nvPr/>
              </p14:nvContentPartPr>
              <p14:xfrm>
                <a:off x="3897840" y="2030920"/>
                <a:ext cx="475920" cy="1078560"/>
              </p14:xfrm>
            </p:contentPart>
          </mc:Choice>
          <mc:Fallback xmlns="">
            <p:pic>
              <p:nvPicPr>
                <p:cNvPr id="93" name="Ink 92">
                  <a:extLst>
                    <a:ext uri="{FF2B5EF4-FFF2-40B4-BE49-F238E27FC236}">
                      <a16:creationId xmlns:a16="http://schemas.microsoft.com/office/drawing/2014/main" id="{A2635B3F-8FCD-45A9-AAFD-9D4F52E4F185}"/>
                    </a:ext>
                  </a:extLst>
                </p:cNvPr>
                <p:cNvPicPr/>
                <p:nvPr/>
              </p:nvPicPr>
              <p:blipFill>
                <a:blip r:embed="rId103"/>
                <a:stretch>
                  <a:fillRect/>
                </a:stretch>
              </p:blipFill>
              <p:spPr>
                <a:xfrm>
                  <a:off x="3889200" y="2022280"/>
                  <a:ext cx="49356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4" name="Ink 93">
                  <a:extLst>
                    <a:ext uri="{FF2B5EF4-FFF2-40B4-BE49-F238E27FC236}">
                      <a16:creationId xmlns:a16="http://schemas.microsoft.com/office/drawing/2014/main" id="{80B0777D-8A1A-45BB-8F9F-E8F43CEB32D2}"/>
                    </a:ext>
                  </a:extLst>
                </p14:cNvPr>
                <p14:cNvContentPartPr/>
                <p14:nvPr/>
              </p14:nvContentPartPr>
              <p14:xfrm>
                <a:off x="2690040" y="3685480"/>
                <a:ext cx="351360" cy="819000"/>
              </p14:xfrm>
            </p:contentPart>
          </mc:Choice>
          <mc:Fallback xmlns="">
            <p:pic>
              <p:nvPicPr>
                <p:cNvPr id="94" name="Ink 93">
                  <a:extLst>
                    <a:ext uri="{FF2B5EF4-FFF2-40B4-BE49-F238E27FC236}">
                      <a16:creationId xmlns:a16="http://schemas.microsoft.com/office/drawing/2014/main" id="{80B0777D-8A1A-45BB-8F9F-E8F43CEB32D2}"/>
                    </a:ext>
                  </a:extLst>
                </p:cNvPr>
                <p:cNvPicPr/>
                <p:nvPr/>
              </p:nvPicPr>
              <p:blipFill>
                <a:blip r:embed="rId105"/>
                <a:stretch>
                  <a:fillRect/>
                </a:stretch>
              </p:blipFill>
              <p:spPr>
                <a:xfrm>
                  <a:off x="2681400" y="3676840"/>
                  <a:ext cx="36900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5" name="Ink 94">
                  <a:extLst>
                    <a:ext uri="{FF2B5EF4-FFF2-40B4-BE49-F238E27FC236}">
                      <a16:creationId xmlns:a16="http://schemas.microsoft.com/office/drawing/2014/main" id="{0E290071-84D2-4970-91FE-2329238C5C87}"/>
                    </a:ext>
                  </a:extLst>
                </p14:cNvPr>
                <p14:cNvContentPartPr/>
                <p14:nvPr/>
              </p14:nvContentPartPr>
              <p14:xfrm>
                <a:off x="3066600" y="4046560"/>
                <a:ext cx="23040" cy="150480"/>
              </p14:xfrm>
            </p:contentPart>
          </mc:Choice>
          <mc:Fallback xmlns="">
            <p:pic>
              <p:nvPicPr>
                <p:cNvPr id="95" name="Ink 94">
                  <a:extLst>
                    <a:ext uri="{FF2B5EF4-FFF2-40B4-BE49-F238E27FC236}">
                      <a16:creationId xmlns:a16="http://schemas.microsoft.com/office/drawing/2014/main" id="{0E290071-84D2-4970-91FE-2329238C5C87}"/>
                    </a:ext>
                  </a:extLst>
                </p:cNvPr>
                <p:cNvPicPr/>
                <p:nvPr/>
              </p:nvPicPr>
              <p:blipFill>
                <a:blip r:embed="rId107"/>
                <a:stretch>
                  <a:fillRect/>
                </a:stretch>
              </p:blipFill>
              <p:spPr>
                <a:xfrm>
                  <a:off x="3057960" y="4037920"/>
                  <a:ext cx="40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 name="Ink 95">
                  <a:extLst>
                    <a:ext uri="{FF2B5EF4-FFF2-40B4-BE49-F238E27FC236}">
                      <a16:creationId xmlns:a16="http://schemas.microsoft.com/office/drawing/2014/main" id="{933EBED4-3464-4EF5-86A3-E0298DAC2B83}"/>
                    </a:ext>
                  </a:extLst>
                </p14:cNvPr>
                <p14:cNvContentPartPr/>
                <p14:nvPr/>
              </p14:nvContentPartPr>
              <p14:xfrm>
                <a:off x="3044640" y="3787360"/>
                <a:ext cx="326880" cy="357120"/>
              </p14:xfrm>
            </p:contentPart>
          </mc:Choice>
          <mc:Fallback xmlns="">
            <p:pic>
              <p:nvPicPr>
                <p:cNvPr id="96" name="Ink 95">
                  <a:extLst>
                    <a:ext uri="{FF2B5EF4-FFF2-40B4-BE49-F238E27FC236}">
                      <a16:creationId xmlns:a16="http://schemas.microsoft.com/office/drawing/2014/main" id="{933EBED4-3464-4EF5-86A3-E0298DAC2B83}"/>
                    </a:ext>
                  </a:extLst>
                </p:cNvPr>
                <p:cNvPicPr/>
                <p:nvPr/>
              </p:nvPicPr>
              <p:blipFill>
                <a:blip r:embed="rId109"/>
                <a:stretch>
                  <a:fillRect/>
                </a:stretch>
              </p:blipFill>
              <p:spPr>
                <a:xfrm>
                  <a:off x="3036000" y="3778360"/>
                  <a:ext cx="344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7" name="Ink 96">
                  <a:extLst>
                    <a:ext uri="{FF2B5EF4-FFF2-40B4-BE49-F238E27FC236}">
                      <a16:creationId xmlns:a16="http://schemas.microsoft.com/office/drawing/2014/main" id="{4160E79E-7556-4190-B31F-6CBC8B2E53E7}"/>
                    </a:ext>
                  </a:extLst>
                </p14:cNvPr>
                <p14:cNvContentPartPr/>
                <p14:nvPr/>
              </p14:nvContentPartPr>
              <p14:xfrm>
                <a:off x="3295920" y="3082480"/>
                <a:ext cx="875160" cy="1620720"/>
              </p14:xfrm>
            </p:contentPart>
          </mc:Choice>
          <mc:Fallback xmlns="">
            <p:pic>
              <p:nvPicPr>
                <p:cNvPr id="97" name="Ink 96">
                  <a:extLst>
                    <a:ext uri="{FF2B5EF4-FFF2-40B4-BE49-F238E27FC236}">
                      <a16:creationId xmlns:a16="http://schemas.microsoft.com/office/drawing/2014/main" id="{4160E79E-7556-4190-B31F-6CBC8B2E53E7}"/>
                    </a:ext>
                  </a:extLst>
                </p:cNvPr>
                <p:cNvPicPr/>
                <p:nvPr/>
              </p:nvPicPr>
              <p:blipFill>
                <a:blip r:embed="rId111"/>
                <a:stretch>
                  <a:fillRect/>
                </a:stretch>
              </p:blipFill>
              <p:spPr>
                <a:xfrm>
                  <a:off x="3287280" y="3073480"/>
                  <a:ext cx="892800" cy="1638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8" name="Ink 97">
                  <a:extLst>
                    <a:ext uri="{FF2B5EF4-FFF2-40B4-BE49-F238E27FC236}">
                      <a16:creationId xmlns:a16="http://schemas.microsoft.com/office/drawing/2014/main" id="{7B3AD3F4-6EAE-4D09-91A7-0C23E4AF5BE6}"/>
                    </a:ext>
                  </a:extLst>
                </p14:cNvPr>
                <p14:cNvContentPartPr/>
                <p14:nvPr/>
              </p14:nvContentPartPr>
              <p14:xfrm>
                <a:off x="4320480" y="804040"/>
                <a:ext cx="1925280" cy="3563280"/>
              </p14:xfrm>
            </p:contentPart>
          </mc:Choice>
          <mc:Fallback xmlns="">
            <p:pic>
              <p:nvPicPr>
                <p:cNvPr id="98" name="Ink 97">
                  <a:extLst>
                    <a:ext uri="{FF2B5EF4-FFF2-40B4-BE49-F238E27FC236}">
                      <a16:creationId xmlns:a16="http://schemas.microsoft.com/office/drawing/2014/main" id="{7B3AD3F4-6EAE-4D09-91A7-0C23E4AF5BE6}"/>
                    </a:ext>
                  </a:extLst>
                </p:cNvPr>
                <p:cNvPicPr/>
                <p:nvPr/>
              </p:nvPicPr>
              <p:blipFill>
                <a:blip r:embed="rId113"/>
                <a:stretch>
                  <a:fillRect/>
                </a:stretch>
              </p:blipFill>
              <p:spPr>
                <a:xfrm>
                  <a:off x="4311840" y="795040"/>
                  <a:ext cx="1942920" cy="3580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 name="Ink 98">
                  <a:extLst>
                    <a:ext uri="{FF2B5EF4-FFF2-40B4-BE49-F238E27FC236}">
                      <a16:creationId xmlns:a16="http://schemas.microsoft.com/office/drawing/2014/main" id="{C3363BB6-F31D-4390-A608-94C898C09C35}"/>
                    </a:ext>
                  </a:extLst>
                </p14:cNvPr>
                <p14:cNvContentPartPr/>
                <p14:nvPr/>
              </p14:nvContentPartPr>
              <p14:xfrm>
                <a:off x="5126160" y="3081040"/>
                <a:ext cx="611640" cy="1159920"/>
              </p14:xfrm>
            </p:contentPart>
          </mc:Choice>
          <mc:Fallback xmlns="">
            <p:pic>
              <p:nvPicPr>
                <p:cNvPr id="99" name="Ink 98">
                  <a:extLst>
                    <a:ext uri="{FF2B5EF4-FFF2-40B4-BE49-F238E27FC236}">
                      <a16:creationId xmlns:a16="http://schemas.microsoft.com/office/drawing/2014/main" id="{C3363BB6-F31D-4390-A608-94C898C09C35}"/>
                    </a:ext>
                  </a:extLst>
                </p:cNvPr>
                <p:cNvPicPr/>
                <p:nvPr/>
              </p:nvPicPr>
              <p:blipFill>
                <a:blip r:embed="rId115"/>
                <a:stretch>
                  <a:fillRect/>
                </a:stretch>
              </p:blipFill>
              <p:spPr>
                <a:xfrm>
                  <a:off x="5117160" y="3072040"/>
                  <a:ext cx="62928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0" name="Ink 99">
                  <a:extLst>
                    <a:ext uri="{FF2B5EF4-FFF2-40B4-BE49-F238E27FC236}">
                      <a16:creationId xmlns:a16="http://schemas.microsoft.com/office/drawing/2014/main" id="{1B851F34-5954-414B-964B-5ADC864D439A}"/>
                    </a:ext>
                  </a:extLst>
                </p14:cNvPr>
                <p14:cNvContentPartPr/>
                <p14:nvPr/>
              </p14:nvContentPartPr>
              <p14:xfrm>
                <a:off x="5039760" y="3875920"/>
                <a:ext cx="443880" cy="243360"/>
              </p14:xfrm>
            </p:contentPart>
          </mc:Choice>
          <mc:Fallback xmlns="">
            <p:pic>
              <p:nvPicPr>
                <p:cNvPr id="100" name="Ink 99">
                  <a:extLst>
                    <a:ext uri="{FF2B5EF4-FFF2-40B4-BE49-F238E27FC236}">
                      <a16:creationId xmlns:a16="http://schemas.microsoft.com/office/drawing/2014/main" id="{1B851F34-5954-414B-964B-5ADC864D439A}"/>
                    </a:ext>
                  </a:extLst>
                </p:cNvPr>
                <p:cNvPicPr/>
                <p:nvPr/>
              </p:nvPicPr>
              <p:blipFill>
                <a:blip r:embed="rId117"/>
                <a:stretch>
                  <a:fillRect/>
                </a:stretch>
              </p:blipFill>
              <p:spPr>
                <a:xfrm>
                  <a:off x="5030760" y="3867280"/>
                  <a:ext cx="4615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1" name="Ink 100">
                  <a:extLst>
                    <a:ext uri="{FF2B5EF4-FFF2-40B4-BE49-F238E27FC236}">
                      <a16:creationId xmlns:a16="http://schemas.microsoft.com/office/drawing/2014/main" id="{8F17CFD5-3FA2-4EE7-B038-41D3768B77F3}"/>
                    </a:ext>
                  </a:extLst>
                </p14:cNvPr>
                <p14:cNvContentPartPr/>
                <p14:nvPr/>
              </p14:nvContentPartPr>
              <p14:xfrm>
                <a:off x="5627280" y="3813280"/>
                <a:ext cx="836280" cy="592200"/>
              </p14:xfrm>
            </p:contentPart>
          </mc:Choice>
          <mc:Fallback xmlns="">
            <p:pic>
              <p:nvPicPr>
                <p:cNvPr id="101" name="Ink 100">
                  <a:extLst>
                    <a:ext uri="{FF2B5EF4-FFF2-40B4-BE49-F238E27FC236}">
                      <a16:creationId xmlns:a16="http://schemas.microsoft.com/office/drawing/2014/main" id="{8F17CFD5-3FA2-4EE7-B038-41D3768B77F3}"/>
                    </a:ext>
                  </a:extLst>
                </p:cNvPr>
                <p:cNvPicPr/>
                <p:nvPr/>
              </p:nvPicPr>
              <p:blipFill>
                <a:blip r:embed="rId119"/>
                <a:stretch>
                  <a:fillRect/>
                </a:stretch>
              </p:blipFill>
              <p:spPr>
                <a:xfrm>
                  <a:off x="5618640" y="3804280"/>
                  <a:ext cx="85392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3" name="Ink 102">
                  <a:extLst>
                    <a:ext uri="{FF2B5EF4-FFF2-40B4-BE49-F238E27FC236}">
                      <a16:creationId xmlns:a16="http://schemas.microsoft.com/office/drawing/2014/main" id="{B0FF239D-3590-4FB6-B963-010A8D2BB682}"/>
                    </a:ext>
                  </a:extLst>
                </p14:cNvPr>
                <p14:cNvContentPartPr/>
                <p14:nvPr/>
              </p14:nvContentPartPr>
              <p14:xfrm>
                <a:off x="6606840" y="2810320"/>
                <a:ext cx="39600" cy="57960"/>
              </p14:xfrm>
            </p:contentPart>
          </mc:Choice>
          <mc:Fallback xmlns="">
            <p:pic>
              <p:nvPicPr>
                <p:cNvPr id="103" name="Ink 102">
                  <a:extLst>
                    <a:ext uri="{FF2B5EF4-FFF2-40B4-BE49-F238E27FC236}">
                      <a16:creationId xmlns:a16="http://schemas.microsoft.com/office/drawing/2014/main" id="{B0FF239D-3590-4FB6-B963-010A8D2BB682}"/>
                    </a:ext>
                  </a:extLst>
                </p:cNvPr>
                <p:cNvPicPr/>
                <p:nvPr/>
              </p:nvPicPr>
              <p:blipFill>
                <a:blip r:embed="rId121"/>
                <a:stretch>
                  <a:fillRect/>
                </a:stretch>
              </p:blipFill>
              <p:spPr>
                <a:xfrm>
                  <a:off x="6598200" y="2801320"/>
                  <a:ext cx="57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4" name="Ink 103">
                  <a:extLst>
                    <a:ext uri="{FF2B5EF4-FFF2-40B4-BE49-F238E27FC236}">
                      <a16:creationId xmlns:a16="http://schemas.microsoft.com/office/drawing/2014/main" id="{3E76199C-ECE1-4FDB-B67A-93934FC3313D}"/>
                    </a:ext>
                  </a:extLst>
                </p14:cNvPr>
                <p14:cNvContentPartPr/>
                <p14:nvPr/>
              </p14:nvContentPartPr>
              <p14:xfrm>
                <a:off x="4221840" y="2115160"/>
                <a:ext cx="2427840" cy="1969920"/>
              </p14:xfrm>
            </p:contentPart>
          </mc:Choice>
          <mc:Fallback xmlns="">
            <p:pic>
              <p:nvPicPr>
                <p:cNvPr id="104" name="Ink 103">
                  <a:extLst>
                    <a:ext uri="{FF2B5EF4-FFF2-40B4-BE49-F238E27FC236}">
                      <a16:creationId xmlns:a16="http://schemas.microsoft.com/office/drawing/2014/main" id="{3E76199C-ECE1-4FDB-B67A-93934FC3313D}"/>
                    </a:ext>
                  </a:extLst>
                </p:cNvPr>
                <p:cNvPicPr/>
                <p:nvPr/>
              </p:nvPicPr>
              <p:blipFill>
                <a:blip r:embed="rId123"/>
                <a:stretch>
                  <a:fillRect/>
                </a:stretch>
              </p:blipFill>
              <p:spPr>
                <a:xfrm>
                  <a:off x="4212840" y="2106160"/>
                  <a:ext cx="2445480" cy="198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EFF5B2F1-EBFE-4026-AFD5-5D6ACD50CB0E}"/>
                    </a:ext>
                  </a:extLst>
                </p14:cNvPr>
                <p14:cNvContentPartPr/>
                <p14:nvPr/>
              </p14:nvContentPartPr>
              <p14:xfrm>
                <a:off x="3928440" y="4804360"/>
                <a:ext cx="1035360" cy="441360"/>
              </p14:xfrm>
            </p:contentPart>
          </mc:Choice>
          <mc:Fallback xmlns="">
            <p:pic>
              <p:nvPicPr>
                <p:cNvPr id="106" name="Ink 105">
                  <a:extLst>
                    <a:ext uri="{FF2B5EF4-FFF2-40B4-BE49-F238E27FC236}">
                      <a16:creationId xmlns:a16="http://schemas.microsoft.com/office/drawing/2014/main" id="{EFF5B2F1-EBFE-4026-AFD5-5D6ACD50CB0E}"/>
                    </a:ext>
                  </a:extLst>
                </p:cNvPr>
                <p:cNvPicPr/>
                <p:nvPr/>
              </p:nvPicPr>
              <p:blipFill>
                <a:blip r:embed="rId125"/>
                <a:stretch>
                  <a:fillRect/>
                </a:stretch>
              </p:blipFill>
              <p:spPr>
                <a:xfrm>
                  <a:off x="3919800" y="4795720"/>
                  <a:ext cx="10530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 name="Ink 106">
                  <a:extLst>
                    <a:ext uri="{FF2B5EF4-FFF2-40B4-BE49-F238E27FC236}">
                      <a16:creationId xmlns:a16="http://schemas.microsoft.com/office/drawing/2014/main" id="{97D3E40E-47E8-49FA-86AD-FE4DE1208C4D}"/>
                    </a:ext>
                  </a:extLst>
                </p14:cNvPr>
                <p14:cNvContentPartPr/>
                <p14:nvPr/>
              </p14:nvContentPartPr>
              <p14:xfrm>
                <a:off x="4200240" y="5221240"/>
                <a:ext cx="156960" cy="534960"/>
              </p14:xfrm>
            </p:contentPart>
          </mc:Choice>
          <mc:Fallback xmlns="">
            <p:pic>
              <p:nvPicPr>
                <p:cNvPr id="107" name="Ink 106">
                  <a:extLst>
                    <a:ext uri="{FF2B5EF4-FFF2-40B4-BE49-F238E27FC236}">
                      <a16:creationId xmlns:a16="http://schemas.microsoft.com/office/drawing/2014/main" id="{97D3E40E-47E8-49FA-86AD-FE4DE1208C4D}"/>
                    </a:ext>
                  </a:extLst>
                </p:cNvPr>
                <p:cNvPicPr/>
                <p:nvPr/>
              </p:nvPicPr>
              <p:blipFill>
                <a:blip r:embed="rId127"/>
                <a:stretch>
                  <a:fillRect/>
                </a:stretch>
              </p:blipFill>
              <p:spPr>
                <a:xfrm>
                  <a:off x="4191600" y="5212240"/>
                  <a:ext cx="1746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Ink 108">
                  <a:extLst>
                    <a:ext uri="{FF2B5EF4-FFF2-40B4-BE49-F238E27FC236}">
                      <a16:creationId xmlns:a16="http://schemas.microsoft.com/office/drawing/2014/main" id="{65A3B488-76C4-4ACA-9DA2-6C30AB1D608B}"/>
                    </a:ext>
                  </a:extLst>
                </p14:cNvPr>
                <p14:cNvContentPartPr/>
                <p14:nvPr/>
              </p14:nvContentPartPr>
              <p14:xfrm>
                <a:off x="5144880" y="4614280"/>
                <a:ext cx="827640" cy="513000"/>
              </p14:xfrm>
            </p:contentPart>
          </mc:Choice>
          <mc:Fallback xmlns="">
            <p:pic>
              <p:nvPicPr>
                <p:cNvPr id="109" name="Ink 108">
                  <a:extLst>
                    <a:ext uri="{FF2B5EF4-FFF2-40B4-BE49-F238E27FC236}">
                      <a16:creationId xmlns:a16="http://schemas.microsoft.com/office/drawing/2014/main" id="{65A3B488-76C4-4ACA-9DA2-6C30AB1D608B}"/>
                    </a:ext>
                  </a:extLst>
                </p:cNvPr>
                <p:cNvPicPr/>
                <p:nvPr/>
              </p:nvPicPr>
              <p:blipFill>
                <a:blip r:embed="rId129"/>
                <a:stretch>
                  <a:fillRect/>
                </a:stretch>
              </p:blipFill>
              <p:spPr>
                <a:xfrm>
                  <a:off x="5136240" y="4605640"/>
                  <a:ext cx="8452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Ink 109">
                  <a:extLst>
                    <a:ext uri="{FF2B5EF4-FFF2-40B4-BE49-F238E27FC236}">
                      <a16:creationId xmlns:a16="http://schemas.microsoft.com/office/drawing/2014/main" id="{EF3DC381-8095-4700-9A88-4501F2FC2BA3}"/>
                    </a:ext>
                  </a:extLst>
                </p14:cNvPr>
                <p14:cNvContentPartPr/>
                <p14:nvPr/>
              </p14:nvContentPartPr>
              <p14:xfrm>
                <a:off x="5642040" y="5093080"/>
                <a:ext cx="105840" cy="805680"/>
              </p14:xfrm>
            </p:contentPart>
          </mc:Choice>
          <mc:Fallback xmlns="">
            <p:pic>
              <p:nvPicPr>
                <p:cNvPr id="110" name="Ink 109">
                  <a:extLst>
                    <a:ext uri="{FF2B5EF4-FFF2-40B4-BE49-F238E27FC236}">
                      <a16:creationId xmlns:a16="http://schemas.microsoft.com/office/drawing/2014/main" id="{EF3DC381-8095-4700-9A88-4501F2FC2BA3}"/>
                    </a:ext>
                  </a:extLst>
                </p:cNvPr>
                <p:cNvPicPr/>
                <p:nvPr/>
              </p:nvPicPr>
              <p:blipFill>
                <a:blip r:embed="rId131"/>
                <a:stretch>
                  <a:fillRect/>
                </a:stretch>
              </p:blipFill>
              <p:spPr>
                <a:xfrm>
                  <a:off x="5633400" y="5084080"/>
                  <a:ext cx="12348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Ink 110">
                  <a:extLst>
                    <a:ext uri="{FF2B5EF4-FFF2-40B4-BE49-F238E27FC236}">
                      <a16:creationId xmlns:a16="http://schemas.microsoft.com/office/drawing/2014/main" id="{A47094FD-E0F0-41AA-843E-A9B49A4E65A7}"/>
                    </a:ext>
                  </a:extLst>
                </p14:cNvPr>
                <p14:cNvContentPartPr/>
                <p14:nvPr/>
              </p14:nvContentPartPr>
              <p14:xfrm>
                <a:off x="6166200" y="4590520"/>
                <a:ext cx="615600" cy="497880"/>
              </p14:xfrm>
            </p:contentPart>
          </mc:Choice>
          <mc:Fallback xmlns="">
            <p:pic>
              <p:nvPicPr>
                <p:cNvPr id="111" name="Ink 110">
                  <a:extLst>
                    <a:ext uri="{FF2B5EF4-FFF2-40B4-BE49-F238E27FC236}">
                      <a16:creationId xmlns:a16="http://schemas.microsoft.com/office/drawing/2014/main" id="{A47094FD-E0F0-41AA-843E-A9B49A4E65A7}"/>
                    </a:ext>
                  </a:extLst>
                </p:cNvPr>
                <p:cNvPicPr/>
                <p:nvPr/>
              </p:nvPicPr>
              <p:blipFill>
                <a:blip r:embed="rId133"/>
                <a:stretch>
                  <a:fillRect/>
                </a:stretch>
              </p:blipFill>
              <p:spPr>
                <a:xfrm>
                  <a:off x="6157200" y="4581520"/>
                  <a:ext cx="63324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2" name="Ink 111">
                  <a:extLst>
                    <a:ext uri="{FF2B5EF4-FFF2-40B4-BE49-F238E27FC236}">
                      <a16:creationId xmlns:a16="http://schemas.microsoft.com/office/drawing/2014/main" id="{38A8502A-D1D7-4472-A3E1-DA0A661ECC1C}"/>
                    </a:ext>
                  </a:extLst>
                </p14:cNvPr>
                <p14:cNvContentPartPr/>
                <p14:nvPr/>
              </p14:nvContentPartPr>
              <p14:xfrm>
                <a:off x="6488400" y="4986160"/>
                <a:ext cx="57240" cy="373320"/>
              </p14:xfrm>
            </p:contentPart>
          </mc:Choice>
          <mc:Fallback xmlns="">
            <p:pic>
              <p:nvPicPr>
                <p:cNvPr id="112" name="Ink 111">
                  <a:extLst>
                    <a:ext uri="{FF2B5EF4-FFF2-40B4-BE49-F238E27FC236}">
                      <a16:creationId xmlns:a16="http://schemas.microsoft.com/office/drawing/2014/main" id="{38A8502A-D1D7-4472-A3E1-DA0A661ECC1C}"/>
                    </a:ext>
                  </a:extLst>
                </p:cNvPr>
                <p:cNvPicPr/>
                <p:nvPr/>
              </p:nvPicPr>
              <p:blipFill>
                <a:blip r:embed="rId135"/>
                <a:stretch>
                  <a:fillRect/>
                </a:stretch>
              </p:blipFill>
              <p:spPr>
                <a:xfrm>
                  <a:off x="6479760" y="4977520"/>
                  <a:ext cx="748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a:extLst>
                    <a:ext uri="{FF2B5EF4-FFF2-40B4-BE49-F238E27FC236}">
                      <a16:creationId xmlns:a16="http://schemas.microsoft.com/office/drawing/2014/main" id="{6CCCD7CE-0B25-4586-83B8-B2225AE3B59C}"/>
                    </a:ext>
                  </a:extLst>
                </p14:cNvPr>
                <p14:cNvContentPartPr/>
                <p14:nvPr/>
              </p14:nvContentPartPr>
              <p14:xfrm>
                <a:off x="2674200" y="4499440"/>
                <a:ext cx="943920" cy="728280"/>
              </p14:xfrm>
            </p:contentPart>
          </mc:Choice>
          <mc:Fallback xmlns="">
            <p:pic>
              <p:nvPicPr>
                <p:cNvPr id="114" name="Ink 113">
                  <a:extLst>
                    <a:ext uri="{FF2B5EF4-FFF2-40B4-BE49-F238E27FC236}">
                      <a16:creationId xmlns:a16="http://schemas.microsoft.com/office/drawing/2014/main" id="{6CCCD7CE-0B25-4586-83B8-B2225AE3B59C}"/>
                    </a:ext>
                  </a:extLst>
                </p:cNvPr>
                <p:cNvPicPr/>
                <p:nvPr/>
              </p:nvPicPr>
              <p:blipFill>
                <a:blip r:embed="rId137"/>
                <a:stretch>
                  <a:fillRect/>
                </a:stretch>
              </p:blipFill>
              <p:spPr>
                <a:xfrm>
                  <a:off x="2665200" y="4490800"/>
                  <a:ext cx="9615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a:extLst>
                    <a:ext uri="{FF2B5EF4-FFF2-40B4-BE49-F238E27FC236}">
                      <a16:creationId xmlns:a16="http://schemas.microsoft.com/office/drawing/2014/main" id="{08D6F84B-D280-4E18-BE6F-D95A3934D9F0}"/>
                    </a:ext>
                  </a:extLst>
                </p14:cNvPr>
                <p14:cNvContentPartPr/>
                <p14:nvPr/>
              </p14:nvContentPartPr>
              <p14:xfrm>
                <a:off x="2808480" y="5346880"/>
                <a:ext cx="248400" cy="450360"/>
              </p14:xfrm>
            </p:contentPart>
          </mc:Choice>
          <mc:Fallback xmlns="">
            <p:pic>
              <p:nvPicPr>
                <p:cNvPr id="115" name="Ink 114">
                  <a:extLst>
                    <a:ext uri="{FF2B5EF4-FFF2-40B4-BE49-F238E27FC236}">
                      <a16:creationId xmlns:a16="http://schemas.microsoft.com/office/drawing/2014/main" id="{08D6F84B-D280-4E18-BE6F-D95A3934D9F0}"/>
                    </a:ext>
                  </a:extLst>
                </p:cNvPr>
                <p:cNvPicPr/>
                <p:nvPr/>
              </p:nvPicPr>
              <p:blipFill>
                <a:blip r:embed="rId139"/>
                <a:stretch>
                  <a:fillRect/>
                </a:stretch>
              </p:blipFill>
              <p:spPr>
                <a:xfrm>
                  <a:off x="2799840" y="5337880"/>
                  <a:ext cx="2660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Ink 116">
                  <a:extLst>
                    <a:ext uri="{FF2B5EF4-FFF2-40B4-BE49-F238E27FC236}">
                      <a16:creationId xmlns:a16="http://schemas.microsoft.com/office/drawing/2014/main" id="{6F14BF2E-9AD5-4C96-877B-A3D196D7B38F}"/>
                    </a:ext>
                  </a:extLst>
                </p14:cNvPr>
                <p14:cNvContentPartPr/>
                <p14:nvPr/>
              </p14:nvContentPartPr>
              <p14:xfrm>
                <a:off x="3447120" y="3155920"/>
                <a:ext cx="1624680" cy="2525760"/>
              </p14:xfrm>
            </p:contentPart>
          </mc:Choice>
          <mc:Fallback xmlns="">
            <p:pic>
              <p:nvPicPr>
                <p:cNvPr id="117" name="Ink 116">
                  <a:extLst>
                    <a:ext uri="{FF2B5EF4-FFF2-40B4-BE49-F238E27FC236}">
                      <a16:creationId xmlns:a16="http://schemas.microsoft.com/office/drawing/2014/main" id="{6F14BF2E-9AD5-4C96-877B-A3D196D7B38F}"/>
                    </a:ext>
                  </a:extLst>
                </p:cNvPr>
                <p:cNvPicPr/>
                <p:nvPr/>
              </p:nvPicPr>
              <p:blipFill>
                <a:blip r:embed="rId141"/>
                <a:stretch>
                  <a:fillRect/>
                </a:stretch>
              </p:blipFill>
              <p:spPr>
                <a:xfrm>
                  <a:off x="3438120" y="3146920"/>
                  <a:ext cx="1642320" cy="2543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Ink 117">
                  <a:extLst>
                    <a:ext uri="{FF2B5EF4-FFF2-40B4-BE49-F238E27FC236}">
                      <a16:creationId xmlns:a16="http://schemas.microsoft.com/office/drawing/2014/main" id="{AD381672-EB10-44BE-A8CF-0E7A3A370182}"/>
                    </a:ext>
                  </a:extLst>
                </p14:cNvPr>
                <p14:cNvContentPartPr/>
                <p14:nvPr/>
              </p14:nvContentPartPr>
              <p14:xfrm>
                <a:off x="5103480" y="2839480"/>
                <a:ext cx="869760" cy="2764800"/>
              </p14:xfrm>
            </p:contentPart>
          </mc:Choice>
          <mc:Fallback xmlns="">
            <p:pic>
              <p:nvPicPr>
                <p:cNvPr id="118" name="Ink 117">
                  <a:extLst>
                    <a:ext uri="{FF2B5EF4-FFF2-40B4-BE49-F238E27FC236}">
                      <a16:creationId xmlns:a16="http://schemas.microsoft.com/office/drawing/2014/main" id="{AD381672-EB10-44BE-A8CF-0E7A3A370182}"/>
                    </a:ext>
                  </a:extLst>
                </p:cNvPr>
                <p:cNvPicPr/>
                <p:nvPr/>
              </p:nvPicPr>
              <p:blipFill>
                <a:blip r:embed="rId143"/>
                <a:stretch>
                  <a:fillRect/>
                </a:stretch>
              </p:blipFill>
              <p:spPr>
                <a:xfrm>
                  <a:off x="5094480" y="2830480"/>
                  <a:ext cx="887400" cy="2782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a:extLst>
                    <a:ext uri="{FF2B5EF4-FFF2-40B4-BE49-F238E27FC236}">
                      <a16:creationId xmlns:a16="http://schemas.microsoft.com/office/drawing/2014/main" id="{18EBBDA1-0467-4536-8B54-D763DB031DAE}"/>
                    </a:ext>
                  </a:extLst>
                </p14:cNvPr>
                <p14:cNvContentPartPr/>
                <p14:nvPr/>
              </p14:nvContentPartPr>
              <p14:xfrm>
                <a:off x="5779560" y="2992120"/>
                <a:ext cx="1095840" cy="2354040"/>
              </p14:xfrm>
            </p:contentPart>
          </mc:Choice>
          <mc:Fallback xmlns="">
            <p:pic>
              <p:nvPicPr>
                <p:cNvPr id="119" name="Ink 118">
                  <a:extLst>
                    <a:ext uri="{FF2B5EF4-FFF2-40B4-BE49-F238E27FC236}">
                      <a16:creationId xmlns:a16="http://schemas.microsoft.com/office/drawing/2014/main" id="{18EBBDA1-0467-4536-8B54-D763DB031DAE}"/>
                    </a:ext>
                  </a:extLst>
                </p:cNvPr>
                <p:cNvPicPr/>
                <p:nvPr/>
              </p:nvPicPr>
              <p:blipFill>
                <a:blip r:embed="rId145"/>
                <a:stretch>
                  <a:fillRect/>
                </a:stretch>
              </p:blipFill>
              <p:spPr>
                <a:xfrm>
                  <a:off x="5770560" y="2983120"/>
                  <a:ext cx="1113480" cy="2371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Ink 120">
                  <a:extLst>
                    <a:ext uri="{FF2B5EF4-FFF2-40B4-BE49-F238E27FC236}">
                      <a16:creationId xmlns:a16="http://schemas.microsoft.com/office/drawing/2014/main" id="{6381C71D-1C53-4A6F-A65E-D3FDF466B879}"/>
                    </a:ext>
                  </a:extLst>
                </p14:cNvPr>
                <p14:cNvContentPartPr/>
                <p14:nvPr/>
              </p14:nvContentPartPr>
              <p14:xfrm>
                <a:off x="4033920" y="2624560"/>
                <a:ext cx="887040" cy="1162080"/>
              </p14:xfrm>
            </p:contentPart>
          </mc:Choice>
          <mc:Fallback xmlns="">
            <p:pic>
              <p:nvPicPr>
                <p:cNvPr id="121" name="Ink 120">
                  <a:extLst>
                    <a:ext uri="{FF2B5EF4-FFF2-40B4-BE49-F238E27FC236}">
                      <a16:creationId xmlns:a16="http://schemas.microsoft.com/office/drawing/2014/main" id="{6381C71D-1C53-4A6F-A65E-D3FDF466B879}"/>
                    </a:ext>
                  </a:extLst>
                </p:cNvPr>
                <p:cNvPicPr/>
                <p:nvPr/>
              </p:nvPicPr>
              <p:blipFill>
                <a:blip r:embed="rId147"/>
                <a:stretch>
                  <a:fillRect/>
                </a:stretch>
              </p:blipFill>
              <p:spPr>
                <a:xfrm>
                  <a:off x="4024920" y="2615920"/>
                  <a:ext cx="904680" cy="117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 name="Ink 121">
                  <a:extLst>
                    <a:ext uri="{FF2B5EF4-FFF2-40B4-BE49-F238E27FC236}">
                      <a16:creationId xmlns:a16="http://schemas.microsoft.com/office/drawing/2014/main" id="{5E36C216-AE07-4716-9585-3392E7340EAD}"/>
                    </a:ext>
                  </a:extLst>
                </p14:cNvPr>
                <p14:cNvContentPartPr/>
                <p14:nvPr/>
              </p14:nvContentPartPr>
              <p14:xfrm>
                <a:off x="6188160" y="2380480"/>
                <a:ext cx="795960" cy="680040"/>
              </p14:xfrm>
            </p:contentPart>
          </mc:Choice>
          <mc:Fallback xmlns="">
            <p:pic>
              <p:nvPicPr>
                <p:cNvPr id="122" name="Ink 121">
                  <a:extLst>
                    <a:ext uri="{FF2B5EF4-FFF2-40B4-BE49-F238E27FC236}">
                      <a16:creationId xmlns:a16="http://schemas.microsoft.com/office/drawing/2014/main" id="{5E36C216-AE07-4716-9585-3392E7340EAD}"/>
                    </a:ext>
                  </a:extLst>
                </p:cNvPr>
                <p:cNvPicPr/>
                <p:nvPr/>
              </p:nvPicPr>
              <p:blipFill>
                <a:blip r:embed="rId149"/>
                <a:stretch>
                  <a:fillRect/>
                </a:stretch>
              </p:blipFill>
              <p:spPr>
                <a:xfrm>
                  <a:off x="6179520" y="2371840"/>
                  <a:ext cx="81360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2ABAF244-DCEC-4BDF-B57D-7CAD8E50C5D1}"/>
                    </a:ext>
                  </a:extLst>
                </p14:cNvPr>
                <p14:cNvContentPartPr/>
                <p14:nvPr/>
              </p14:nvContentPartPr>
              <p14:xfrm>
                <a:off x="2717760" y="4652800"/>
                <a:ext cx="820080" cy="553320"/>
              </p14:xfrm>
            </p:contentPart>
          </mc:Choice>
          <mc:Fallback xmlns="">
            <p:pic>
              <p:nvPicPr>
                <p:cNvPr id="124" name="Ink 123">
                  <a:extLst>
                    <a:ext uri="{FF2B5EF4-FFF2-40B4-BE49-F238E27FC236}">
                      <a16:creationId xmlns:a16="http://schemas.microsoft.com/office/drawing/2014/main" id="{2ABAF244-DCEC-4BDF-B57D-7CAD8E50C5D1}"/>
                    </a:ext>
                  </a:extLst>
                </p:cNvPr>
                <p:cNvPicPr/>
                <p:nvPr/>
              </p:nvPicPr>
              <p:blipFill>
                <a:blip r:embed="rId151"/>
                <a:stretch>
                  <a:fillRect/>
                </a:stretch>
              </p:blipFill>
              <p:spPr>
                <a:xfrm>
                  <a:off x="2708760" y="4644160"/>
                  <a:ext cx="83772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Ink 124">
                  <a:extLst>
                    <a:ext uri="{FF2B5EF4-FFF2-40B4-BE49-F238E27FC236}">
                      <a16:creationId xmlns:a16="http://schemas.microsoft.com/office/drawing/2014/main" id="{CA67D825-E406-42F2-A8BD-B14C76DC5C4E}"/>
                    </a:ext>
                  </a:extLst>
                </p14:cNvPr>
                <p14:cNvContentPartPr/>
                <p14:nvPr/>
              </p14:nvContentPartPr>
              <p14:xfrm>
                <a:off x="3959040" y="4793200"/>
                <a:ext cx="1015920" cy="549720"/>
              </p14:xfrm>
            </p:contentPart>
          </mc:Choice>
          <mc:Fallback xmlns="">
            <p:pic>
              <p:nvPicPr>
                <p:cNvPr id="125" name="Ink 124">
                  <a:extLst>
                    <a:ext uri="{FF2B5EF4-FFF2-40B4-BE49-F238E27FC236}">
                      <a16:creationId xmlns:a16="http://schemas.microsoft.com/office/drawing/2014/main" id="{CA67D825-E406-42F2-A8BD-B14C76DC5C4E}"/>
                    </a:ext>
                  </a:extLst>
                </p:cNvPr>
                <p:cNvPicPr/>
                <p:nvPr/>
              </p:nvPicPr>
              <p:blipFill>
                <a:blip r:embed="rId153"/>
                <a:stretch>
                  <a:fillRect/>
                </a:stretch>
              </p:blipFill>
              <p:spPr>
                <a:xfrm>
                  <a:off x="3950400" y="4784200"/>
                  <a:ext cx="103356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Ink 125">
                  <a:extLst>
                    <a:ext uri="{FF2B5EF4-FFF2-40B4-BE49-F238E27FC236}">
                      <a16:creationId xmlns:a16="http://schemas.microsoft.com/office/drawing/2014/main" id="{302FCD4B-4B08-4850-A431-D3192B0A7B6A}"/>
                    </a:ext>
                  </a:extLst>
                </p14:cNvPr>
                <p14:cNvContentPartPr/>
                <p14:nvPr/>
              </p14:nvContentPartPr>
              <p14:xfrm>
                <a:off x="5214360" y="4728040"/>
                <a:ext cx="974520" cy="449640"/>
              </p14:xfrm>
            </p:contentPart>
          </mc:Choice>
          <mc:Fallback xmlns="">
            <p:pic>
              <p:nvPicPr>
                <p:cNvPr id="126" name="Ink 125">
                  <a:extLst>
                    <a:ext uri="{FF2B5EF4-FFF2-40B4-BE49-F238E27FC236}">
                      <a16:creationId xmlns:a16="http://schemas.microsoft.com/office/drawing/2014/main" id="{302FCD4B-4B08-4850-A431-D3192B0A7B6A}"/>
                    </a:ext>
                  </a:extLst>
                </p:cNvPr>
                <p:cNvPicPr/>
                <p:nvPr/>
              </p:nvPicPr>
              <p:blipFill>
                <a:blip r:embed="rId155"/>
                <a:stretch>
                  <a:fillRect/>
                </a:stretch>
              </p:blipFill>
              <p:spPr>
                <a:xfrm>
                  <a:off x="5205360" y="4719040"/>
                  <a:ext cx="99216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Ink 126">
                  <a:extLst>
                    <a:ext uri="{FF2B5EF4-FFF2-40B4-BE49-F238E27FC236}">
                      <a16:creationId xmlns:a16="http://schemas.microsoft.com/office/drawing/2014/main" id="{C405E7EA-EF21-4595-BBCF-47D8BBC9E4FD}"/>
                    </a:ext>
                  </a:extLst>
                </p14:cNvPr>
                <p14:cNvContentPartPr/>
                <p14:nvPr/>
              </p14:nvContentPartPr>
              <p14:xfrm>
                <a:off x="6619440" y="4669360"/>
                <a:ext cx="158760" cy="92520"/>
              </p14:xfrm>
            </p:contentPart>
          </mc:Choice>
          <mc:Fallback xmlns="">
            <p:pic>
              <p:nvPicPr>
                <p:cNvPr id="127" name="Ink 126">
                  <a:extLst>
                    <a:ext uri="{FF2B5EF4-FFF2-40B4-BE49-F238E27FC236}">
                      <a16:creationId xmlns:a16="http://schemas.microsoft.com/office/drawing/2014/main" id="{C405E7EA-EF21-4595-BBCF-47D8BBC9E4FD}"/>
                    </a:ext>
                  </a:extLst>
                </p:cNvPr>
                <p:cNvPicPr/>
                <p:nvPr/>
              </p:nvPicPr>
              <p:blipFill>
                <a:blip r:embed="rId157"/>
                <a:stretch>
                  <a:fillRect/>
                </a:stretch>
              </p:blipFill>
              <p:spPr>
                <a:xfrm>
                  <a:off x="6610800" y="4660720"/>
                  <a:ext cx="176400" cy="110160"/>
                </a:xfrm>
                <a:prstGeom prst="rect">
                  <a:avLst/>
                </a:prstGeom>
              </p:spPr>
            </p:pic>
          </mc:Fallback>
        </mc:AlternateContent>
      </p:grpSp>
    </p:spTree>
    <p:extLst>
      <p:ext uri="{BB962C8B-B14F-4D97-AF65-F5344CB8AC3E}">
        <p14:creationId xmlns:p14="http://schemas.microsoft.com/office/powerpoint/2010/main" val="296101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490" y="689318"/>
            <a:ext cx="11601156" cy="5016758"/>
          </a:xfrm>
          <a:prstGeom prst="rect">
            <a:avLst/>
          </a:prstGeom>
          <a:noFill/>
        </p:spPr>
        <p:txBody>
          <a:bodyPr wrap="square" rtlCol="1">
            <a:spAutoFit/>
          </a:bodyPr>
          <a:lstStyle/>
          <a:p>
            <a:pPr algn="just"/>
            <a:r>
              <a:rPr lang="en-US" sz="3200" dirty="0"/>
              <a:t>Communication satellites in the sky at once frequency 3.7 </a:t>
            </a:r>
            <a:r>
              <a:rPr lang="en-US" sz="3200" dirty="0">
                <a:sym typeface="Wingdings" panose="05000000000000000000" pitchFamily="2" charset="2"/>
              </a:rPr>
              <a:t> 6.4 GHz (Competition of orbit slots).</a:t>
            </a:r>
          </a:p>
          <a:p>
            <a:pPr algn="just"/>
            <a:endParaRPr lang="en-US" sz="3200" dirty="0">
              <a:sym typeface="Wingdings" panose="05000000000000000000" pitchFamily="2" charset="2"/>
            </a:endParaRPr>
          </a:p>
          <a:p>
            <a:pPr algn="just"/>
            <a:r>
              <a:rPr lang="en-US" sz="3200" dirty="0">
                <a:sym typeface="Wingdings" panose="05000000000000000000" pitchFamily="2" charset="2"/>
              </a:rPr>
              <a:t>Satellites using different parts of the spectrum do not compete.</a:t>
            </a:r>
          </a:p>
          <a:p>
            <a:pPr algn="just"/>
            <a:endParaRPr lang="en-US" sz="3200" dirty="0">
              <a:sym typeface="Wingdings" panose="05000000000000000000" pitchFamily="2" charset="2"/>
            </a:endParaRPr>
          </a:p>
          <a:p>
            <a:pPr algn="just"/>
            <a:r>
              <a:rPr lang="en-US" sz="3200" dirty="0">
                <a:sym typeface="Wingdings" panose="05000000000000000000" pitchFamily="2" charset="2"/>
              </a:rPr>
              <a:t>The microwave short band (12/14 GHz) requires that the satellites be separated by 1 degree but the storms and rains absorb these short microwave signals. Since storms are localized, we can use several ground stations to get around this problem.</a:t>
            </a:r>
          </a:p>
          <a:p>
            <a:pPr algn="just"/>
            <a:endParaRPr lang="ar-EG" sz="3200" dirty="0"/>
          </a:p>
        </p:txBody>
      </p:sp>
      <p:sp>
        <p:nvSpPr>
          <p:cNvPr id="3" name="Slide Number Placeholder 2">
            <a:extLst>
              <a:ext uri="{FF2B5EF4-FFF2-40B4-BE49-F238E27FC236}">
                <a16:creationId xmlns:a16="http://schemas.microsoft.com/office/drawing/2014/main" id="{CCDE552C-F2EA-4349-87B0-F42C3B9CE4A4}"/>
              </a:ext>
            </a:extLst>
          </p:cNvPr>
          <p:cNvSpPr>
            <a:spLocks noGrp="1"/>
          </p:cNvSpPr>
          <p:nvPr>
            <p:ph type="sldNum" sz="quarter" idx="12"/>
          </p:nvPr>
        </p:nvSpPr>
        <p:spPr>
          <a:xfrm>
            <a:off x="11041966" y="6289040"/>
            <a:ext cx="868680" cy="340995"/>
          </a:xfrm>
        </p:spPr>
        <p:txBody>
          <a:bodyPr/>
          <a:lstStyle/>
          <a:p>
            <a:fld id="{780CCC23-DD17-4F2D-8915-0B8929C7FF94}" type="slidenum">
              <a:rPr lang="ar-EG" smtClean="0"/>
              <a:t>25</a:t>
            </a:fld>
            <a:endParaRPr lang="ar-EG"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1A9B12C-DE91-4351-A5DD-5E2A756869EF}"/>
                  </a:ext>
                </a:extLst>
              </p14:cNvPr>
              <p14:cNvContentPartPr/>
              <p14:nvPr/>
            </p14:nvContentPartPr>
            <p14:xfrm>
              <a:off x="9398640" y="1176640"/>
              <a:ext cx="2334960" cy="162000"/>
            </p14:xfrm>
          </p:contentPart>
        </mc:Choice>
        <mc:Fallback xmlns="">
          <p:pic>
            <p:nvPicPr>
              <p:cNvPr id="4" name="Ink 3">
                <a:extLst>
                  <a:ext uri="{FF2B5EF4-FFF2-40B4-BE49-F238E27FC236}">
                    <a16:creationId xmlns:a16="http://schemas.microsoft.com/office/drawing/2014/main" id="{E1A9B12C-DE91-4351-A5DD-5E2A756869EF}"/>
                  </a:ext>
                </a:extLst>
              </p:cNvPr>
              <p:cNvPicPr/>
              <p:nvPr/>
            </p:nvPicPr>
            <p:blipFill>
              <a:blip r:embed="rId3"/>
              <a:stretch>
                <a:fillRect/>
              </a:stretch>
            </p:blipFill>
            <p:spPr>
              <a:xfrm>
                <a:off x="9390000" y="1168000"/>
                <a:ext cx="235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175D965-5471-4678-8CB6-C1A6AB1A3A88}"/>
                  </a:ext>
                </a:extLst>
              </p14:cNvPr>
              <p14:cNvContentPartPr/>
              <p14:nvPr/>
            </p14:nvContentPartPr>
            <p14:xfrm>
              <a:off x="1578360" y="1549240"/>
              <a:ext cx="3565080" cy="348120"/>
            </p14:xfrm>
          </p:contentPart>
        </mc:Choice>
        <mc:Fallback xmlns="">
          <p:pic>
            <p:nvPicPr>
              <p:cNvPr id="5" name="Ink 4">
                <a:extLst>
                  <a:ext uri="{FF2B5EF4-FFF2-40B4-BE49-F238E27FC236}">
                    <a16:creationId xmlns:a16="http://schemas.microsoft.com/office/drawing/2014/main" id="{E175D965-5471-4678-8CB6-C1A6AB1A3A88}"/>
                  </a:ext>
                </a:extLst>
              </p:cNvPr>
              <p:cNvPicPr/>
              <p:nvPr/>
            </p:nvPicPr>
            <p:blipFill>
              <a:blip r:embed="rId5"/>
              <a:stretch>
                <a:fillRect/>
              </a:stretch>
            </p:blipFill>
            <p:spPr>
              <a:xfrm>
                <a:off x="1569720" y="1540600"/>
                <a:ext cx="35827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2B83D87-BC93-4215-A0F6-E0ED3F1796B2}"/>
                  </a:ext>
                </a:extLst>
              </p14:cNvPr>
              <p14:cNvContentPartPr/>
              <p14:nvPr/>
            </p14:nvContentPartPr>
            <p14:xfrm>
              <a:off x="1799400" y="2885920"/>
              <a:ext cx="1080" cy="360"/>
            </p14:xfrm>
          </p:contentPart>
        </mc:Choice>
        <mc:Fallback xmlns="">
          <p:pic>
            <p:nvPicPr>
              <p:cNvPr id="6" name="Ink 5">
                <a:extLst>
                  <a:ext uri="{FF2B5EF4-FFF2-40B4-BE49-F238E27FC236}">
                    <a16:creationId xmlns:a16="http://schemas.microsoft.com/office/drawing/2014/main" id="{12B83D87-BC93-4215-A0F6-E0ED3F1796B2}"/>
                  </a:ext>
                </a:extLst>
              </p:cNvPr>
              <p:cNvPicPr/>
              <p:nvPr/>
            </p:nvPicPr>
            <p:blipFill>
              <a:blip r:embed="rId7"/>
              <a:stretch>
                <a:fillRect/>
              </a:stretch>
            </p:blipFill>
            <p:spPr>
              <a:xfrm>
                <a:off x="1790400" y="2876920"/>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E1261ED-355A-486A-843B-EF22D3F10DB6}"/>
                  </a:ext>
                </a:extLst>
              </p14:cNvPr>
              <p14:cNvContentPartPr/>
              <p14:nvPr/>
            </p14:nvContentPartPr>
            <p14:xfrm>
              <a:off x="1737840" y="2675680"/>
              <a:ext cx="9113400" cy="217440"/>
            </p14:xfrm>
          </p:contentPart>
        </mc:Choice>
        <mc:Fallback xmlns="">
          <p:pic>
            <p:nvPicPr>
              <p:cNvPr id="7" name="Ink 6">
                <a:extLst>
                  <a:ext uri="{FF2B5EF4-FFF2-40B4-BE49-F238E27FC236}">
                    <a16:creationId xmlns:a16="http://schemas.microsoft.com/office/drawing/2014/main" id="{0E1261ED-355A-486A-843B-EF22D3F10DB6}"/>
                  </a:ext>
                </a:extLst>
              </p:cNvPr>
              <p:cNvPicPr/>
              <p:nvPr/>
            </p:nvPicPr>
            <p:blipFill>
              <a:blip r:embed="rId9"/>
              <a:stretch>
                <a:fillRect/>
              </a:stretch>
            </p:blipFill>
            <p:spPr>
              <a:xfrm>
                <a:off x="1729200" y="2666680"/>
                <a:ext cx="91310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6712D47-8F55-4EEA-9910-606B67E362FD}"/>
                  </a:ext>
                </a:extLst>
              </p14:cNvPr>
              <p14:cNvContentPartPr/>
              <p14:nvPr/>
            </p14:nvContentPartPr>
            <p14:xfrm>
              <a:off x="1961760" y="3617080"/>
              <a:ext cx="5712480" cy="208440"/>
            </p14:xfrm>
          </p:contentPart>
        </mc:Choice>
        <mc:Fallback xmlns="">
          <p:pic>
            <p:nvPicPr>
              <p:cNvPr id="8" name="Ink 7">
                <a:extLst>
                  <a:ext uri="{FF2B5EF4-FFF2-40B4-BE49-F238E27FC236}">
                    <a16:creationId xmlns:a16="http://schemas.microsoft.com/office/drawing/2014/main" id="{66712D47-8F55-4EEA-9910-606B67E362FD}"/>
                  </a:ext>
                </a:extLst>
              </p:cNvPr>
              <p:cNvPicPr/>
              <p:nvPr/>
            </p:nvPicPr>
            <p:blipFill>
              <a:blip r:embed="rId11"/>
              <a:stretch>
                <a:fillRect/>
              </a:stretch>
            </p:blipFill>
            <p:spPr>
              <a:xfrm>
                <a:off x="1952760" y="3608080"/>
                <a:ext cx="5730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F3FF573-8589-483E-9EB0-1866F95A3EA2}"/>
                  </a:ext>
                </a:extLst>
              </p14:cNvPr>
              <p14:cNvContentPartPr/>
              <p14:nvPr/>
            </p14:nvContentPartPr>
            <p14:xfrm>
              <a:off x="5878200" y="4051240"/>
              <a:ext cx="5862960" cy="186480"/>
            </p14:xfrm>
          </p:contentPart>
        </mc:Choice>
        <mc:Fallback xmlns="">
          <p:pic>
            <p:nvPicPr>
              <p:cNvPr id="9" name="Ink 8">
                <a:extLst>
                  <a:ext uri="{FF2B5EF4-FFF2-40B4-BE49-F238E27FC236}">
                    <a16:creationId xmlns:a16="http://schemas.microsoft.com/office/drawing/2014/main" id="{BF3FF573-8589-483E-9EB0-1866F95A3EA2}"/>
                  </a:ext>
                </a:extLst>
              </p:cNvPr>
              <p:cNvPicPr/>
              <p:nvPr/>
            </p:nvPicPr>
            <p:blipFill>
              <a:blip r:embed="rId13"/>
              <a:stretch>
                <a:fillRect/>
              </a:stretch>
            </p:blipFill>
            <p:spPr>
              <a:xfrm>
                <a:off x="5869560" y="4042240"/>
                <a:ext cx="5880600" cy="204120"/>
              </a:xfrm>
              <a:prstGeom prst="rect">
                <a:avLst/>
              </a:prstGeom>
            </p:spPr>
          </p:pic>
        </mc:Fallback>
      </mc:AlternateContent>
      <p:grpSp>
        <p:nvGrpSpPr>
          <p:cNvPr id="17" name="Group 16">
            <a:extLst>
              <a:ext uri="{FF2B5EF4-FFF2-40B4-BE49-F238E27FC236}">
                <a16:creationId xmlns:a16="http://schemas.microsoft.com/office/drawing/2014/main" id="{76427AB9-35F8-454B-A17F-88B8328F03D8}"/>
              </a:ext>
            </a:extLst>
          </p:cNvPr>
          <p:cNvGrpSpPr/>
          <p:nvPr/>
        </p:nvGrpSpPr>
        <p:grpSpPr>
          <a:xfrm>
            <a:off x="1066440" y="4548760"/>
            <a:ext cx="10861200" cy="156960"/>
            <a:chOff x="1066440" y="4548760"/>
            <a:chExt cx="10861200" cy="15696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EF4B48C-6A19-4C9F-826A-0A24C50E33DD}"/>
                    </a:ext>
                  </a:extLst>
                </p14:cNvPr>
                <p14:cNvContentPartPr/>
                <p14:nvPr/>
              </p14:nvContentPartPr>
              <p14:xfrm>
                <a:off x="1066440" y="4548760"/>
                <a:ext cx="1931400" cy="132480"/>
              </p14:xfrm>
            </p:contentPart>
          </mc:Choice>
          <mc:Fallback xmlns="">
            <p:pic>
              <p:nvPicPr>
                <p:cNvPr id="10" name="Ink 9">
                  <a:extLst>
                    <a:ext uri="{FF2B5EF4-FFF2-40B4-BE49-F238E27FC236}">
                      <a16:creationId xmlns:a16="http://schemas.microsoft.com/office/drawing/2014/main" id="{1EF4B48C-6A19-4C9F-826A-0A24C50E33DD}"/>
                    </a:ext>
                  </a:extLst>
                </p:cNvPr>
                <p:cNvPicPr/>
                <p:nvPr/>
              </p:nvPicPr>
              <p:blipFill>
                <a:blip r:embed="rId15"/>
                <a:stretch>
                  <a:fillRect/>
                </a:stretch>
              </p:blipFill>
              <p:spPr>
                <a:xfrm>
                  <a:off x="1057440" y="4539760"/>
                  <a:ext cx="1949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5E246A8E-FAD5-4B7D-A3B4-D9AFAD1C77B7}"/>
                    </a:ext>
                  </a:extLst>
                </p14:cNvPr>
                <p14:cNvContentPartPr/>
                <p14:nvPr/>
              </p14:nvContentPartPr>
              <p14:xfrm>
                <a:off x="4908000" y="4672600"/>
                <a:ext cx="6840" cy="10440"/>
              </p14:xfrm>
            </p:contentPart>
          </mc:Choice>
          <mc:Fallback xmlns="">
            <p:pic>
              <p:nvPicPr>
                <p:cNvPr id="11" name="Ink 10">
                  <a:extLst>
                    <a:ext uri="{FF2B5EF4-FFF2-40B4-BE49-F238E27FC236}">
                      <a16:creationId xmlns:a16="http://schemas.microsoft.com/office/drawing/2014/main" id="{5E246A8E-FAD5-4B7D-A3B4-D9AFAD1C77B7}"/>
                    </a:ext>
                  </a:extLst>
                </p:cNvPr>
                <p:cNvPicPr/>
                <p:nvPr/>
              </p:nvPicPr>
              <p:blipFill>
                <a:blip r:embed="rId17"/>
                <a:stretch>
                  <a:fillRect/>
                </a:stretch>
              </p:blipFill>
              <p:spPr>
                <a:xfrm>
                  <a:off x="4899000" y="4663960"/>
                  <a:ext cx="24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72B33AE-7248-42DE-B06E-C12D8AC44196}"/>
                    </a:ext>
                  </a:extLst>
                </p14:cNvPr>
                <p14:cNvContentPartPr/>
                <p14:nvPr/>
              </p14:nvContentPartPr>
              <p14:xfrm>
                <a:off x="4916640" y="4597720"/>
                <a:ext cx="3613320" cy="108000"/>
              </p14:xfrm>
            </p:contentPart>
          </mc:Choice>
          <mc:Fallback xmlns="">
            <p:pic>
              <p:nvPicPr>
                <p:cNvPr id="12" name="Ink 11">
                  <a:extLst>
                    <a:ext uri="{FF2B5EF4-FFF2-40B4-BE49-F238E27FC236}">
                      <a16:creationId xmlns:a16="http://schemas.microsoft.com/office/drawing/2014/main" id="{F72B33AE-7248-42DE-B06E-C12D8AC44196}"/>
                    </a:ext>
                  </a:extLst>
                </p:cNvPr>
                <p:cNvPicPr/>
                <p:nvPr/>
              </p:nvPicPr>
              <p:blipFill>
                <a:blip r:embed="rId19"/>
                <a:stretch>
                  <a:fillRect/>
                </a:stretch>
              </p:blipFill>
              <p:spPr>
                <a:xfrm>
                  <a:off x="4907640" y="4589080"/>
                  <a:ext cx="36309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8B5A046A-EF92-437A-91F1-D19A4C3BDDFA}"/>
                    </a:ext>
                  </a:extLst>
                </p14:cNvPr>
                <p14:cNvContentPartPr/>
                <p14:nvPr/>
              </p14:nvContentPartPr>
              <p14:xfrm>
                <a:off x="10073280" y="4561360"/>
                <a:ext cx="1854360" cy="88920"/>
              </p14:xfrm>
            </p:contentPart>
          </mc:Choice>
          <mc:Fallback xmlns="">
            <p:pic>
              <p:nvPicPr>
                <p:cNvPr id="13" name="Ink 12">
                  <a:extLst>
                    <a:ext uri="{FF2B5EF4-FFF2-40B4-BE49-F238E27FC236}">
                      <a16:creationId xmlns:a16="http://schemas.microsoft.com/office/drawing/2014/main" id="{8B5A046A-EF92-437A-91F1-D19A4C3BDDFA}"/>
                    </a:ext>
                  </a:extLst>
                </p:cNvPr>
                <p:cNvPicPr/>
                <p:nvPr/>
              </p:nvPicPr>
              <p:blipFill>
                <a:blip r:embed="rId21"/>
                <a:stretch>
                  <a:fillRect/>
                </a:stretch>
              </p:blipFill>
              <p:spPr>
                <a:xfrm>
                  <a:off x="10064280" y="4552360"/>
                  <a:ext cx="1872000" cy="106560"/>
                </a:xfrm>
                <a:prstGeom prst="rect">
                  <a:avLst/>
                </a:prstGeom>
              </p:spPr>
            </p:pic>
          </mc:Fallback>
        </mc:AlternateContent>
      </p:grpSp>
      <p:grpSp>
        <p:nvGrpSpPr>
          <p:cNvPr id="16" name="Group 15">
            <a:extLst>
              <a:ext uri="{FF2B5EF4-FFF2-40B4-BE49-F238E27FC236}">
                <a16:creationId xmlns:a16="http://schemas.microsoft.com/office/drawing/2014/main" id="{4A85C569-7819-4CAF-B48A-9C55B7E546A5}"/>
              </a:ext>
            </a:extLst>
          </p:cNvPr>
          <p:cNvGrpSpPr/>
          <p:nvPr/>
        </p:nvGrpSpPr>
        <p:grpSpPr>
          <a:xfrm>
            <a:off x="1014960" y="5095240"/>
            <a:ext cx="5941440" cy="236880"/>
            <a:chOff x="1014960" y="5095240"/>
            <a:chExt cx="5941440" cy="23688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88838FA9-5D06-4637-9A27-C597DB35E417}"/>
                    </a:ext>
                  </a:extLst>
                </p14:cNvPr>
                <p14:cNvContentPartPr/>
                <p14:nvPr/>
              </p14:nvContentPartPr>
              <p14:xfrm>
                <a:off x="1014960" y="5137360"/>
                <a:ext cx="2059920" cy="124200"/>
              </p14:xfrm>
            </p:contentPart>
          </mc:Choice>
          <mc:Fallback xmlns="">
            <p:pic>
              <p:nvPicPr>
                <p:cNvPr id="14" name="Ink 13">
                  <a:extLst>
                    <a:ext uri="{FF2B5EF4-FFF2-40B4-BE49-F238E27FC236}">
                      <a16:creationId xmlns:a16="http://schemas.microsoft.com/office/drawing/2014/main" id="{88838FA9-5D06-4637-9A27-C597DB35E417}"/>
                    </a:ext>
                  </a:extLst>
                </p:cNvPr>
                <p:cNvPicPr/>
                <p:nvPr/>
              </p:nvPicPr>
              <p:blipFill>
                <a:blip r:embed="rId23"/>
                <a:stretch>
                  <a:fillRect/>
                </a:stretch>
              </p:blipFill>
              <p:spPr>
                <a:xfrm>
                  <a:off x="1006320" y="5128360"/>
                  <a:ext cx="2077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8D32E76-A112-488C-B4D4-9A8A7657F968}"/>
                    </a:ext>
                  </a:extLst>
                </p14:cNvPr>
                <p14:cNvContentPartPr/>
                <p14:nvPr/>
              </p14:nvContentPartPr>
              <p14:xfrm>
                <a:off x="4033200" y="5095240"/>
                <a:ext cx="2923200" cy="236880"/>
              </p14:xfrm>
            </p:contentPart>
          </mc:Choice>
          <mc:Fallback xmlns="">
            <p:pic>
              <p:nvPicPr>
                <p:cNvPr id="15" name="Ink 14">
                  <a:extLst>
                    <a:ext uri="{FF2B5EF4-FFF2-40B4-BE49-F238E27FC236}">
                      <a16:creationId xmlns:a16="http://schemas.microsoft.com/office/drawing/2014/main" id="{28D32E76-A112-488C-B4D4-9A8A7657F968}"/>
                    </a:ext>
                  </a:extLst>
                </p:cNvPr>
                <p:cNvPicPr/>
                <p:nvPr/>
              </p:nvPicPr>
              <p:blipFill>
                <a:blip r:embed="rId25"/>
                <a:stretch>
                  <a:fillRect/>
                </a:stretch>
              </p:blipFill>
              <p:spPr>
                <a:xfrm>
                  <a:off x="4024200" y="5086240"/>
                  <a:ext cx="294084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65802C31-0266-4CAD-990E-A3E9EE93D5CC}"/>
                  </a:ext>
                </a:extLst>
              </p14:cNvPr>
              <p14:cNvContentPartPr/>
              <p14:nvPr/>
            </p14:nvContentPartPr>
            <p14:xfrm>
              <a:off x="9563115" y="1226205"/>
              <a:ext cx="2181600" cy="72000"/>
            </p14:xfrm>
          </p:contentPart>
        </mc:Choice>
        <mc:Fallback xmlns="">
          <p:pic>
            <p:nvPicPr>
              <p:cNvPr id="18" name="Ink 17">
                <a:extLst>
                  <a:ext uri="{FF2B5EF4-FFF2-40B4-BE49-F238E27FC236}">
                    <a16:creationId xmlns:a16="http://schemas.microsoft.com/office/drawing/2014/main" id="{65802C31-0266-4CAD-990E-A3E9EE93D5CC}"/>
                  </a:ext>
                </a:extLst>
              </p:cNvPr>
              <p:cNvPicPr/>
              <p:nvPr/>
            </p:nvPicPr>
            <p:blipFill>
              <a:blip r:embed="rId27"/>
              <a:stretch>
                <a:fillRect/>
              </a:stretch>
            </p:blipFill>
            <p:spPr>
              <a:xfrm>
                <a:off x="9554475" y="1217205"/>
                <a:ext cx="21992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CD999C3-2F69-4516-8C55-853B11834CA0}"/>
                  </a:ext>
                </a:extLst>
              </p14:cNvPr>
              <p14:cNvContentPartPr/>
              <p14:nvPr/>
            </p14:nvContentPartPr>
            <p14:xfrm>
              <a:off x="9283755" y="2650005"/>
              <a:ext cx="1779840" cy="105840"/>
            </p14:xfrm>
          </p:contentPart>
        </mc:Choice>
        <mc:Fallback xmlns="">
          <p:pic>
            <p:nvPicPr>
              <p:cNvPr id="19" name="Ink 18">
                <a:extLst>
                  <a:ext uri="{FF2B5EF4-FFF2-40B4-BE49-F238E27FC236}">
                    <a16:creationId xmlns:a16="http://schemas.microsoft.com/office/drawing/2014/main" id="{6CD999C3-2F69-4516-8C55-853B11834CA0}"/>
                  </a:ext>
                </a:extLst>
              </p:cNvPr>
              <p:cNvPicPr/>
              <p:nvPr/>
            </p:nvPicPr>
            <p:blipFill>
              <a:blip r:embed="rId29"/>
              <a:stretch>
                <a:fillRect/>
              </a:stretch>
            </p:blipFill>
            <p:spPr>
              <a:xfrm>
                <a:off x="9274755" y="2641365"/>
                <a:ext cx="17974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ED7CD95E-1EF7-4784-B0C7-CD3754654B48}"/>
                  </a:ext>
                </a:extLst>
              </p14:cNvPr>
              <p14:cNvContentPartPr/>
              <p14:nvPr/>
            </p14:nvContentPartPr>
            <p14:xfrm>
              <a:off x="2984475" y="4140405"/>
              <a:ext cx="8908200" cy="140040"/>
            </p14:xfrm>
          </p:contentPart>
        </mc:Choice>
        <mc:Fallback xmlns="">
          <p:pic>
            <p:nvPicPr>
              <p:cNvPr id="24" name="Ink 23">
                <a:extLst>
                  <a:ext uri="{FF2B5EF4-FFF2-40B4-BE49-F238E27FC236}">
                    <a16:creationId xmlns:a16="http://schemas.microsoft.com/office/drawing/2014/main" id="{ED7CD95E-1EF7-4784-B0C7-CD3754654B48}"/>
                  </a:ext>
                </a:extLst>
              </p:cNvPr>
              <p:cNvPicPr/>
              <p:nvPr/>
            </p:nvPicPr>
            <p:blipFill>
              <a:blip r:embed="rId31"/>
              <a:stretch>
                <a:fillRect/>
              </a:stretch>
            </p:blipFill>
            <p:spPr>
              <a:xfrm>
                <a:off x="2975475" y="4131428"/>
                <a:ext cx="8925840" cy="15763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C41A80B2-9669-457A-A728-16B8C50190F2}"/>
                  </a:ext>
                </a:extLst>
              </p14:cNvPr>
              <p14:cNvContentPartPr/>
              <p14:nvPr/>
            </p14:nvContentPartPr>
            <p14:xfrm>
              <a:off x="1246395" y="4543965"/>
              <a:ext cx="3319200" cy="236520"/>
            </p14:xfrm>
          </p:contentPart>
        </mc:Choice>
        <mc:Fallback xmlns="">
          <p:pic>
            <p:nvPicPr>
              <p:cNvPr id="27" name="Ink 26">
                <a:extLst>
                  <a:ext uri="{FF2B5EF4-FFF2-40B4-BE49-F238E27FC236}">
                    <a16:creationId xmlns:a16="http://schemas.microsoft.com/office/drawing/2014/main" id="{C41A80B2-9669-457A-A728-16B8C50190F2}"/>
                  </a:ext>
                </a:extLst>
              </p:cNvPr>
              <p:cNvPicPr/>
              <p:nvPr/>
            </p:nvPicPr>
            <p:blipFill>
              <a:blip r:embed="rId33"/>
              <a:stretch>
                <a:fillRect/>
              </a:stretch>
            </p:blipFill>
            <p:spPr>
              <a:xfrm>
                <a:off x="1237395" y="4535325"/>
                <a:ext cx="3336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5FCA5880-F128-4E12-9A67-46B32F714D62}"/>
                  </a:ext>
                </a:extLst>
              </p14:cNvPr>
              <p14:cNvContentPartPr/>
              <p14:nvPr/>
            </p14:nvContentPartPr>
            <p14:xfrm>
              <a:off x="5824515" y="4707405"/>
              <a:ext cx="105840" cy="62640"/>
            </p14:xfrm>
          </p:contentPart>
        </mc:Choice>
        <mc:Fallback xmlns="">
          <p:pic>
            <p:nvPicPr>
              <p:cNvPr id="28" name="Ink 27">
                <a:extLst>
                  <a:ext uri="{FF2B5EF4-FFF2-40B4-BE49-F238E27FC236}">
                    <a16:creationId xmlns:a16="http://schemas.microsoft.com/office/drawing/2014/main" id="{5FCA5880-F128-4E12-9A67-46B32F714D62}"/>
                  </a:ext>
                </a:extLst>
              </p:cNvPr>
              <p:cNvPicPr/>
              <p:nvPr/>
            </p:nvPicPr>
            <p:blipFill>
              <a:blip r:embed="rId35"/>
              <a:stretch>
                <a:fillRect/>
              </a:stretch>
            </p:blipFill>
            <p:spPr>
              <a:xfrm>
                <a:off x="5815515" y="4698405"/>
                <a:ext cx="123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DBA8A480-6BA5-4AD6-B290-E786FB58FF34}"/>
                  </a:ext>
                </a:extLst>
              </p14:cNvPr>
              <p14:cNvContentPartPr/>
              <p14:nvPr/>
            </p14:nvContentPartPr>
            <p14:xfrm>
              <a:off x="11115435" y="4777605"/>
              <a:ext cx="185040" cy="66960"/>
            </p14:xfrm>
          </p:contentPart>
        </mc:Choice>
        <mc:Fallback xmlns="">
          <p:pic>
            <p:nvPicPr>
              <p:cNvPr id="29" name="Ink 28">
                <a:extLst>
                  <a:ext uri="{FF2B5EF4-FFF2-40B4-BE49-F238E27FC236}">
                    <a16:creationId xmlns:a16="http://schemas.microsoft.com/office/drawing/2014/main" id="{DBA8A480-6BA5-4AD6-B290-E786FB58FF34}"/>
                  </a:ext>
                </a:extLst>
              </p:cNvPr>
              <p:cNvPicPr/>
              <p:nvPr/>
            </p:nvPicPr>
            <p:blipFill>
              <a:blip r:embed="rId37"/>
              <a:stretch>
                <a:fillRect/>
              </a:stretch>
            </p:blipFill>
            <p:spPr>
              <a:xfrm>
                <a:off x="11106435" y="4768605"/>
                <a:ext cx="202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AD7793E3-613B-44C7-BC4A-967DF220162F}"/>
                  </a:ext>
                </a:extLst>
              </p14:cNvPr>
              <p14:cNvContentPartPr/>
              <p14:nvPr/>
            </p14:nvContentPartPr>
            <p14:xfrm>
              <a:off x="1944075" y="5171805"/>
              <a:ext cx="704880" cy="29160"/>
            </p14:xfrm>
          </p:contentPart>
        </mc:Choice>
        <mc:Fallback xmlns="">
          <p:pic>
            <p:nvPicPr>
              <p:cNvPr id="33" name="Ink 32">
                <a:extLst>
                  <a:ext uri="{FF2B5EF4-FFF2-40B4-BE49-F238E27FC236}">
                    <a16:creationId xmlns:a16="http://schemas.microsoft.com/office/drawing/2014/main" id="{AD7793E3-613B-44C7-BC4A-967DF220162F}"/>
                  </a:ext>
                </a:extLst>
              </p:cNvPr>
              <p:cNvPicPr/>
              <p:nvPr/>
            </p:nvPicPr>
            <p:blipFill>
              <a:blip r:embed="rId39"/>
              <a:stretch>
                <a:fillRect/>
              </a:stretch>
            </p:blipFill>
            <p:spPr>
              <a:xfrm>
                <a:off x="1935431" y="5162915"/>
                <a:ext cx="722529" cy="4658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57672F11-F975-42B2-AB13-D3CD6362E680}"/>
                  </a:ext>
                </a:extLst>
              </p14:cNvPr>
              <p14:cNvContentPartPr/>
              <p14:nvPr/>
            </p14:nvContentPartPr>
            <p14:xfrm>
              <a:off x="4522395" y="5216445"/>
              <a:ext cx="1440" cy="6480"/>
            </p14:xfrm>
          </p:contentPart>
        </mc:Choice>
        <mc:Fallback xmlns="">
          <p:pic>
            <p:nvPicPr>
              <p:cNvPr id="34" name="Ink 33">
                <a:extLst>
                  <a:ext uri="{FF2B5EF4-FFF2-40B4-BE49-F238E27FC236}">
                    <a16:creationId xmlns:a16="http://schemas.microsoft.com/office/drawing/2014/main" id="{57672F11-F975-42B2-AB13-D3CD6362E680}"/>
                  </a:ext>
                </a:extLst>
              </p:cNvPr>
              <p:cNvPicPr/>
              <p:nvPr/>
            </p:nvPicPr>
            <p:blipFill>
              <a:blip r:embed="rId41"/>
              <a:stretch>
                <a:fillRect/>
              </a:stretch>
            </p:blipFill>
            <p:spPr>
              <a:xfrm>
                <a:off x="4513395" y="5207805"/>
                <a:ext cx="19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92E3979D-4CB4-4462-8947-AB4C5AF784B1}"/>
                  </a:ext>
                </a:extLst>
              </p14:cNvPr>
              <p14:cNvContentPartPr/>
              <p14:nvPr/>
            </p14:nvContentPartPr>
            <p14:xfrm>
              <a:off x="6794355" y="5212845"/>
              <a:ext cx="86400" cy="59040"/>
            </p14:xfrm>
          </p:contentPart>
        </mc:Choice>
        <mc:Fallback xmlns="">
          <p:pic>
            <p:nvPicPr>
              <p:cNvPr id="37" name="Ink 36">
                <a:extLst>
                  <a:ext uri="{FF2B5EF4-FFF2-40B4-BE49-F238E27FC236}">
                    <a16:creationId xmlns:a16="http://schemas.microsoft.com/office/drawing/2014/main" id="{92E3979D-4CB4-4462-8947-AB4C5AF784B1}"/>
                  </a:ext>
                </a:extLst>
              </p:cNvPr>
              <p:cNvPicPr/>
              <p:nvPr/>
            </p:nvPicPr>
            <p:blipFill>
              <a:blip r:embed="rId43"/>
              <a:stretch>
                <a:fillRect/>
              </a:stretch>
            </p:blipFill>
            <p:spPr>
              <a:xfrm>
                <a:off x="6785355" y="5203845"/>
                <a:ext cx="104040" cy="76680"/>
              </a:xfrm>
              <a:prstGeom prst="rect">
                <a:avLst/>
              </a:prstGeom>
            </p:spPr>
          </p:pic>
        </mc:Fallback>
      </mc:AlternateContent>
    </p:spTree>
    <p:extLst>
      <p:ext uri="{BB962C8B-B14F-4D97-AF65-F5344CB8AC3E}">
        <p14:creationId xmlns:p14="http://schemas.microsoft.com/office/powerpoint/2010/main" val="718285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40677" y="1153551"/>
                <a:ext cx="12051323" cy="3815532"/>
              </a:xfrm>
              <a:prstGeom prst="rect">
                <a:avLst/>
              </a:prstGeom>
              <a:noFill/>
            </p:spPr>
            <p:txBody>
              <a:bodyPr wrap="square" rtlCol="1">
                <a:spAutoFit/>
              </a:bodyPr>
              <a:lstStyle/>
              <a:p>
                <a:pPr algn="just"/>
                <a:r>
                  <a:rPr lang="en-US" sz="3200" dirty="0"/>
                  <a:t>The terrestrial links have a propagation delay of roughly 6 µ sec/Km     {assuming that the electromagnetic wave is moving with the light speed 3*</a:t>
                </a:r>
                <a14:m>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8</m:t>
                        </m:r>
                      </m:sup>
                    </m:sSup>
                  </m:oMath>
                </a14:m>
                <a:r>
                  <a:rPr lang="en-US" sz="3200" dirty="0"/>
                  <a:t>m/sec which is not the CASE } {</a:t>
                </a:r>
                <a14:m>
                  <m:oMath xmlns:m="http://schemas.openxmlformats.org/officeDocument/2006/math">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𝑚</m:t>
                        </m:r>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𝑘𝑚</m:t>
                        </m:r>
                        <m:r>
                          <a:rPr lang="en-US" sz="3200" b="0" i="1" smtClean="0">
                            <a:latin typeface="Cambria Math" panose="02040503050406030204" pitchFamily="18" charset="0"/>
                          </a:rPr>
                          <m:t>]</m:t>
                        </m:r>
                      </m:num>
                      <m:den>
                        <m:r>
                          <a:rPr lang="en-US" sz="3200" b="0" i="1" smtClean="0">
                            <a:latin typeface="Cambria Math" panose="02040503050406030204" pitchFamily="18" charset="0"/>
                          </a:rPr>
                          <m:t>3</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8</m:t>
                            </m:r>
                          </m:sup>
                        </m:sSup>
                      </m:den>
                    </m:f>
                  </m:oMath>
                </a14:m>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3</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5</m:t>
                            </m:r>
                          </m:sup>
                        </m:sSup>
                      </m:den>
                    </m:f>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6</m:t>
                        </m:r>
                      </m:sup>
                    </m:sSup>
                    <m:r>
                      <a:rPr lang="en-US" sz="3200" b="0" i="1" smtClean="0">
                        <a:latin typeface="Cambria Math" panose="02040503050406030204" pitchFamily="18" charset="0"/>
                        <a:ea typeface="Cambria Math" panose="02040503050406030204" pitchFamily="18" charset="0"/>
                      </a:rPr>
                      <m:t>µ</m:t>
                    </m:r>
                  </m:oMath>
                </a14:m>
                <a:r>
                  <a:rPr lang="en-US" sz="3200" dirty="0"/>
                  <a:t>sec =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10</m:t>
                        </m:r>
                      </m:num>
                      <m:den>
                        <m:r>
                          <a:rPr lang="en-US" sz="3200" b="0" i="1" dirty="0" smtClean="0">
                            <a:latin typeface="Cambria Math" panose="02040503050406030204" pitchFamily="18" charset="0"/>
                          </a:rPr>
                          <m:t>3</m:t>
                        </m:r>
                      </m:den>
                    </m:f>
                    <m:r>
                      <a:rPr lang="en-US" sz="3200" b="0" i="1" dirty="0" smtClean="0">
                        <a:latin typeface="Cambria Math" panose="02040503050406030204" pitchFamily="18" charset="0"/>
                      </a:rPr>
                      <m:t>=</m:t>
                    </m:r>
                    <m:r>
                      <a:rPr lang="en-US" sz="3200" b="0" i="1" dirty="0" smtClean="0">
                        <a:latin typeface="Cambria Math" panose="02040503050406030204" pitchFamily="18" charset="0"/>
                      </a:rPr>
                      <m:t>3</m:t>
                    </m:r>
                    <m:r>
                      <a:rPr lang="en-US" sz="3200" b="0" i="1" dirty="0" smtClean="0">
                        <a:latin typeface="Cambria Math" panose="02040503050406030204" pitchFamily="18" charset="0"/>
                      </a:rPr>
                      <m:t>.</m:t>
                    </m:r>
                    <m:r>
                      <a:rPr lang="en-US" sz="3200" b="0" i="1" dirty="0" smtClean="0">
                        <a:latin typeface="Cambria Math" panose="02040503050406030204" pitchFamily="18" charset="0"/>
                      </a:rPr>
                      <m:t>3</m:t>
                    </m:r>
                    <m:r>
                      <a:rPr lang="en-US" sz="3200" b="0" i="1" dirty="0" smtClean="0">
                        <a:latin typeface="Cambria Math" panose="02040503050406030204" pitchFamily="18" charset="0"/>
                      </a:rPr>
                      <m:t> µ</m:t>
                    </m:r>
                  </m:oMath>
                </a14:m>
                <a:r>
                  <a:rPr lang="en-US" sz="3200" dirty="0"/>
                  <a:t>sec </a:t>
                </a:r>
                <a14:m>
                  <m:oMath xmlns:m="http://schemas.openxmlformats.org/officeDocument/2006/math">
                    <m:r>
                      <a:rPr lang="en-US" sz="320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6</m:t>
                    </m:r>
                    <m:r>
                      <a:rPr lang="en-US" sz="3200" b="0" i="1" smtClean="0">
                        <a:latin typeface="Cambria Math" panose="02040503050406030204" pitchFamily="18" charset="0"/>
                        <a:ea typeface="Cambria Math" panose="02040503050406030204" pitchFamily="18" charset="0"/>
                      </a:rPr>
                      <m:t>µ</m:t>
                    </m:r>
                    <m:r>
                      <m:rPr>
                        <m:nor/>
                      </m:rPr>
                      <a:rPr lang="en-US" sz="3200" dirty="0" smtClean="0"/>
                      <m:t>sec</m:t>
                    </m:r>
                  </m:oMath>
                </a14:m>
                <a:r>
                  <a:rPr lang="en-US" sz="3200" dirty="0"/>
                  <a:t> in reality}</a:t>
                </a:r>
              </a:p>
              <a:p>
                <a:pPr algn="just"/>
                <a:endParaRPr lang="en-US" sz="3200" dirty="0"/>
              </a:p>
              <a:p>
                <a:pPr algn="just"/>
                <a:r>
                  <a:rPr lang="en-US" sz="3200" dirty="0"/>
                  <a:t>The typical satellite links propagation delay is 270 m sec (250 </a:t>
                </a:r>
                <a:r>
                  <a:rPr lang="en-US" sz="3200" dirty="0">
                    <a:sym typeface="Wingdings" panose="05000000000000000000" pitchFamily="2" charset="2"/>
                  </a:rPr>
                  <a:t> 300 m sec</a:t>
                </a:r>
                <a:r>
                  <a:rPr lang="en-US" sz="3200" dirty="0"/>
                  <a:t>).  </a:t>
                </a:r>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140677" y="1153551"/>
                <a:ext cx="12051323" cy="3815532"/>
              </a:xfrm>
              <a:prstGeom prst="rect">
                <a:avLst/>
              </a:prstGeom>
              <a:blipFill>
                <a:blip r:embed="rId2"/>
                <a:stretch>
                  <a:fillRect l="-1265" t="-2077" r="-1315" b="-447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4A6A83A-E123-4CA4-A461-6ACD9A96A27B}"/>
              </a:ext>
            </a:extLst>
          </p:cNvPr>
          <p:cNvSpPr>
            <a:spLocks noGrp="1"/>
          </p:cNvSpPr>
          <p:nvPr>
            <p:ph type="sldNum" sz="quarter" idx="12"/>
          </p:nvPr>
        </p:nvSpPr>
        <p:spPr/>
        <p:txBody>
          <a:bodyPr/>
          <a:lstStyle/>
          <a:p>
            <a:fld id="{780CCC23-DD17-4F2D-8915-0B8929C7FF94}" type="slidenum">
              <a:rPr lang="ar-EG" smtClean="0"/>
              <a:t>26</a:t>
            </a:fld>
            <a:endParaRPr lang="ar-EG"/>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8603B4-FE62-403D-AD6A-197A69F5C99B}"/>
                  </a:ext>
                </a:extLst>
              </p14:cNvPr>
              <p14:cNvContentPartPr/>
              <p14:nvPr/>
            </p14:nvContentPartPr>
            <p14:xfrm>
              <a:off x="3797760" y="571747"/>
              <a:ext cx="69480" cy="19080"/>
            </p14:xfrm>
          </p:contentPart>
        </mc:Choice>
        <mc:Fallback xmlns="">
          <p:pic>
            <p:nvPicPr>
              <p:cNvPr id="15" name="Ink 14">
                <a:extLst>
                  <a:ext uri="{FF2B5EF4-FFF2-40B4-BE49-F238E27FC236}">
                    <a16:creationId xmlns:a16="http://schemas.microsoft.com/office/drawing/2014/main" id="{308603B4-FE62-403D-AD6A-197A69F5C99B}"/>
                  </a:ext>
                </a:extLst>
              </p:cNvPr>
              <p:cNvPicPr/>
              <p:nvPr/>
            </p:nvPicPr>
            <p:blipFill>
              <a:blip r:embed="rId4"/>
              <a:stretch>
                <a:fillRect/>
              </a:stretch>
            </p:blipFill>
            <p:spPr>
              <a:xfrm>
                <a:off x="3788806" y="562747"/>
                <a:ext cx="87029"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8066CD84-9E28-495A-B897-E69CB2D293EA}"/>
                  </a:ext>
                </a:extLst>
              </p14:cNvPr>
              <p14:cNvContentPartPr/>
              <p14:nvPr/>
            </p14:nvContentPartPr>
            <p14:xfrm>
              <a:off x="7397040" y="2521147"/>
              <a:ext cx="681840" cy="180000"/>
            </p14:xfrm>
          </p:contentPart>
        </mc:Choice>
        <mc:Fallback xmlns="">
          <p:pic>
            <p:nvPicPr>
              <p:cNvPr id="40" name="Ink 39">
                <a:extLst>
                  <a:ext uri="{FF2B5EF4-FFF2-40B4-BE49-F238E27FC236}">
                    <a16:creationId xmlns:a16="http://schemas.microsoft.com/office/drawing/2014/main" id="{8066CD84-9E28-495A-B897-E69CB2D293EA}"/>
                  </a:ext>
                </a:extLst>
              </p:cNvPr>
              <p:cNvPicPr/>
              <p:nvPr/>
            </p:nvPicPr>
            <p:blipFill>
              <a:blip r:embed="rId34"/>
              <a:stretch>
                <a:fillRect/>
              </a:stretch>
            </p:blipFill>
            <p:spPr>
              <a:xfrm>
                <a:off x="7388040" y="2512147"/>
                <a:ext cx="699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06245C73-75D2-46CC-B042-EF442F92C8CB}"/>
                  </a:ext>
                </a:extLst>
              </p14:cNvPr>
              <p14:cNvContentPartPr/>
              <p14:nvPr/>
            </p14:nvContentPartPr>
            <p14:xfrm>
              <a:off x="2202960" y="3432667"/>
              <a:ext cx="2725200" cy="176040"/>
            </p14:xfrm>
          </p:contentPart>
        </mc:Choice>
        <mc:Fallback xmlns="">
          <p:pic>
            <p:nvPicPr>
              <p:cNvPr id="44" name="Ink 43">
                <a:extLst>
                  <a:ext uri="{FF2B5EF4-FFF2-40B4-BE49-F238E27FC236}">
                    <a16:creationId xmlns:a16="http://schemas.microsoft.com/office/drawing/2014/main" id="{06245C73-75D2-46CC-B042-EF442F92C8CB}"/>
                  </a:ext>
                </a:extLst>
              </p:cNvPr>
              <p:cNvPicPr/>
              <p:nvPr/>
            </p:nvPicPr>
            <p:blipFill>
              <a:blip r:embed="rId38"/>
              <a:stretch>
                <a:fillRect/>
              </a:stretch>
            </p:blipFill>
            <p:spPr>
              <a:xfrm>
                <a:off x="2193960" y="3424027"/>
                <a:ext cx="2742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1BDEFA97-319B-47DB-91C9-41C122C9E4C2}"/>
                  </a:ext>
                </a:extLst>
              </p14:cNvPr>
              <p14:cNvContentPartPr/>
              <p14:nvPr/>
            </p14:nvContentPartPr>
            <p14:xfrm>
              <a:off x="9333120" y="3104347"/>
              <a:ext cx="21600" cy="7560"/>
            </p14:xfrm>
          </p:contentPart>
        </mc:Choice>
        <mc:Fallback xmlns="">
          <p:pic>
            <p:nvPicPr>
              <p:cNvPr id="38" name="Ink 37">
                <a:extLst>
                  <a:ext uri="{FF2B5EF4-FFF2-40B4-BE49-F238E27FC236}">
                    <a16:creationId xmlns:a16="http://schemas.microsoft.com/office/drawing/2014/main" id="{1BDEFA97-319B-47DB-91C9-41C122C9E4C2}"/>
                  </a:ext>
                </a:extLst>
              </p:cNvPr>
              <p:cNvPicPr/>
              <p:nvPr/>
            </p:nvPicPr>
            <p:blipFill>
              <a:blip r:embed="rId52"/>
              <a:stretch>
                <a:fillRect/>
              </a:stretch>
            </p:blipFill>
            <p:spPr>
              <a:xfrm>
                <a:off x="9324480" y="3095347"/>
                <a:ext cx="39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Ink 41">
                <a:extLst>
                  <a:ext uri="{FF2B5EF4-FFF2-40B4-BE49-F238E27FC236}">
                    <a16:creationId xmlns:a16="http://schemas.microsoft.com/office/drawing/2014/main" id="{C96B116C-9072-4FAB-AB48-74A4C72CE5AB}"/>
                  </a:ext>
                </a:extLst>
              </p14:cNvPr>
              <p14:cNvContentPartPr/>
              <p14:nvPr/>
            </p14:nvContentPartPr>
            <p14:xfrm>
              <a:off x="9259680" y="2382187"/>
              <a:ext cx="6840" cy="8640"/>
            </p14:xfrm>
          </p:contentPart>
        </mc:Choice>
        <mc:Fallback xmlns="">
          <p:pic>
            <p:nvPicPr>
              <p:cNvPr id="42" name="Ink 41">
                <a:extLst>
                  <a:ext uri="{FF2B5EF4-FFF2-40B4-BE49-F238E27FC236}">
                    <a16:creationId xmlns:a16="http://schemas.microsoft.com/office/drawing/2014/main" id="{C96B116C-9072-4FAB-AB48-74A4C72CE5AB}"/>
                  </a:ext>
                </a:extLst>
              </p:cNvPr>
              <p:cNvPicPr/>
              <p:nvPr/>
            </p:nvPicPr>
            <p:blipFill>
              <a:blip r:embed="rId56"/>
              <a:stretch>
                <a:fillRect/>
              </a:stretch>
            </p:blipFill>
            <p:spPr>
              <a:xfrm>
                <a:off x="9250680" y="2373187"/>
                <a:ext cx="24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EFED8C3D-7A6A-4F04-BF1F-C90830E5DF6A}"/>
                  </a:ext>
                </a:extLst>
              </p14:cNvPr>
              <p14:cNvContentPartPr/>
              <p14:nvPr/>
            </p14:nvContentPartPr>
            <p14:xfrm>
              <a:off x="7584960" y="4744867"/>
              <a:ext cx="46800" cy="29160"/>
            </p14:xfrm>
          </p:contentPart>
        </mc:Choice>
        <mc:Fallback xmlns="">
          <p:pic>
            <p:nvPicPr>
              <p:cNvPr id="33" name="Ink 32">
                <a:extLst>
                  <a:ext uri="{FF2B5EF4-FFF2-40B4-BE49-F238E27FC236}">
                    <a16:creationId xmlns:a16="http://schemas.microsoft.com/office/drawing/2014/main" id="{EFED8C3D-7A6A-4F04-BF1F-C90830E5DF6A}"/>
                  </a:ext>
                </a:extLst>
              </p:cNvPr>
              <p:cNvPicPr/>
              <p:nvPr/>
            </p:nvPicPr>
            <p:blipFill>
              <a:blip r:embed="rId58"/>
              <a:stretch>
                <a:fillRect/>
              </a:stretch>
            </p:blipFill>
            <p:spPr>
              <a:xfrm>
                <a:off x="7576029" y="4735867"/>
                <a:ext cx="64305" cy="46800"/>
              </a:xfrm>
              <a:prstGeom prst="rect">
                <a:avLst/>
              </a:prstGeom>
            </p:spPr>
          </p:pic>
        </mc:Fallback>
      </mc:AlternateContent>
      <p:grpSp>
        <p:nvGrpSpPr>
          <p:cNvPr id="78" name="Group 77">
            <a:extLst>
              <a:ext uri="{FF2B5EF4-FFF2-40B4-BE49-F238E27FC236}">
                <a16:creationId xmlns:a16="http://schemas.microsoft.com/office/drawing/2014/main" id="{7ADBC9B8-8C59-409C-A22D-B85DD9EF9836}"/>
              </a:ext>
            </a:extLst>
          </p:cNvPr>
          <p:cNvGrpSpPr/>
          <p:nvPr/>
        </p:nvGrpSpPr>
        <p:grpSpPr>
          <a:xfrm>
            <a:off x="2261640" y="4295227"/>
            <a:ext cx="3047760" cy="694080"/>
            <a:chOff x="2261640" y="4295227"/>
            <a:chExt cx="3047760" cy="694080"/>
          </a:xfrm>
        </p:grpSpPr>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6722FC93-317F-4E18-AF92-C3B028DD72EE}"/>
                    </a:ext>
                  </a:extLst>
                </p14:cNvPr>
                <p14:cNvContentPartPr/>
                <p14:nvPr/>
              </p14:nvContentPartPr>
              <p14:xfrm>
                <a:off x="5162880" y="4435627"/>
                <a:ext cx="54000" cy="45360"/>
              </p14:xfrm>
            </p:contentPart>
          </mc:Choice>
          <mc:Fallback xmlns="">
            <p:pic>
              <p:nvPicPr>
                <p:cNvPr id="45" name="Ink 44">
                  <a:extLst>
                    <a:ext uri="{FF2B5EF4-FFF2-40B4-BE49-F238E27FC236}">
                      <a16:creationId xmlns:a16="http://schemas.microsoft.com/office/drawing/2014/main" id="{6722FC93-317F-4E18-AF92-C3B028DD72EE}"/>
                    </a:ext>
                  </a:extLst>
                </p:cNvPr>
                <p:cNvPicPr/>
                <p:nvPr/>
              </p:nvPicPr>
              <p:blipFill>
                <a:blip r:embed="rId84"/>
                <a:stretch>
                  <a:fillRect/>
                </a:stretch>
              </p:blipFill>
              <p:spPr>
                <a:xfrm>
                  <a:off x="5154240" y="4426987"/>
                  <a:ext cx="716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 name="Ink 45">
                  <a:extLst>
                    <a:ext uri="{FF2B5EF4-FFF2-40B4-BE49-F238E27FC236}">
                      <a16:creationId xmlns:a16="http://schemas.microsoft.com/office/drawing/2014/main" id="{35E273BD-61D8-4B08-80ED-0D9197CB30BD}"/>
                    </a:ext>
                  </a:extLst>
                </p14:cNvPr>
                <p14:cNvContentPartPr/>
                <p14:nvPr/>
              </p14:nvContentPartPr>
              <p14:xfrm>
                <a:off x="5257920" y="4416907"/>
                <a:ext cx="51480" cy="7560"/>
              </p14:xfrm>
            </p:contentPart>
          </mc:Choice>
          <mc:Fallback xmlns="">
            <p:pic>
              <p:nvPicPr>
                <p:cNvPr id="46" name="Ink 45">
                  <a:extLst>
                    <a:ext uri="{FF2B5EF4-FFF2-40B4-BE49-F238E27FC236}">
                      <a16:creationId xmlns:a16="http://schemas.microsoft.com/office/drawing/2014/main" id="{35E273BD-61D8-4B08-80ED-0D9197CB30BD}"/>
                    </a:ext>
                  </a:extLst>
                </p:cNvPr>
                <p:cNvPicPr/>
                <p:nvPr/>
              </p:nvPicPr>
              <p:blipFill>
                <a:blip r:embed="rId86"/>
                <a:stretch>
                  <a:fillRect/>
                </a:stretch>
              </p:blipFill>
              <p:spPr>
                <a:xfrm>
                  <a:off x="5248920" y="4407907"/>
                  <a:ext cx="691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8784038F-D6A7-4439-8D75-14F23D0DDA27}"/>
                    </a:ext>
                  </a:extLst>
                </p14:cNvPr>
                <p14:cNvContentPartPr/>
                <p14:nvPr/>
              </p14:nvContentPartPr>
              <p14:xfrm>
                <a:off x="2612640" y="4851787"/>
                <a:ext cx="240480" cy="137520"/>
              </p14:xfrm>
            </p:contentPart>
          </mc:Choice>
          <mc:Fallback xmlns="">
            <p:pic>
              <p:nvPicPr>
                <p:cNvPr id="58" name="Ink 57">
                  <a:extLst>
                    <a:ext uri="{FF2B5EF4-FFF2-40B4-BE49-F238E27FC236}">
                      <a16:creationId xmlns:a16="http://schemas.microsoft.com/office/drawing/2014/main" id="{8784038F-D6A7-4439-8D75-14F23D0DDA27}"/>
                    </a:ext>
                  </a:extLst>
                </p:cNvPr>
                <p:cNvPicPr/>
                <p:nvPr/>
              </p:nvPicPr>
              <p:blipFill>
                <a:blip r:embed="rId102"/>
                <a:stretch>
                  <a:fillRect/>
                </a:stretch>
              </p:blipFill>
              <p:spPr>
                <a:xfrm>
                  <a:off x="2603640" y="4842787"/>
                  <a:ext cx="258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Ink 72">
                  <a:extLst>
                    <a:ext uri="{FF2B5EF4-FFF2-40B4-BE49-F238E27FC236}">
                      <a16:creationId xmlns:a16="http://schemas.microsoft.com/office/drawing/2014/main" id="{8720FD9C-E283-4485-B410-C9E4CEEE2381}"/>
                    </a:ext>
                  </a:extLst>
                </p14:cNvPr>
                <p14:cNvContentPartPr/>
                <p14:nvPr/>
              </p14:nvContentPartPr>
              <p14:xfrm>
                <a:off x="2261640" y="4295227"/>
                <a:ext cx="11880" cy="4320"/>
              </p14:xfrm>
            </p:contentPart>
          </mc:Choice>
          <mc:Fallback xmlns="">
            <p:pic>
              <p:nvPicPr>
                <p:cNvPr id="73" name="Ink 72">
                  <a:extLst>
                    <a:ext uri="{FF2B5EF4-FFF2-40B4-BE49-F238E27FC236}">
                      <a16:creationId xmlns:a16="http://schemas.microsoft.com/office/drawing/2014/main" id="{8720FD9C-E283-4485-B410-C9E4CEEE2381}"/>
                    </a:ext>
                  </a:extLst>
                </p:cNvPr>
                <p:cNvPicPr/>
                <p:nvPr/>
              </p:nvPicPr>
              <p:blipFill>
                <a:blip r:embed="rId116"/>
                <a:stretch>
                  <a:fillRect/>
                </a:stretch>
              </p:blipFill>
              <p:spPr>
                <a:xfrm>
                  <a:off x="2252640" y="4286227"/>
                  <a:ext cx="2952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89" name="Ink 88">
                <a:extLst>
                  <a:ext uri="{FF2B5EF4-FFF2-40B4-BE49-F238E27FC236}">
                    <a16:creationId xmlns:a16="http://schemas.microsoft.com/office/drawing/2014/main" id="{14DD9C8B-625F-41E7-9C0D-A64B34AEB093}"/>
                  </a:ext>
                </a:extLst>
              </p14:cNvPr>
              <p14:cNvContentPartPr/>
              <p14:nvPr/>
            </p14:nvContentPartPr>
            <p14:xfrm>
              <a:off x="433875" y="1562445"/>
              <a:ext cx="3307320" cy="223920"/>
            </p14:xfrm>
          </p:contentPart>
        </mc:Choice>
        <mc:Fallback xmlns="">
          <p:pic>
            <p:nvPicPr>
              <p:cNvPr id="89" name="Ink 88">
                <a:extLst>
                  <a:ext uri="{FF2B5EF4-FFF2-40B4-BE49-F238E27FC236}">
                    <a16:creationId xmlns:a16="http://schemas.microsoft.com/office/drawing/2014/main" id="{14DD9C8B-625F-41E7-9C0D-A64B34AEB093}"/>
                  </a:ext>
                </a:extLst>
              </p:cNvPr>
              <p:cNvPicPr/>
              <p:nvPr/>
            </p:nvPicPr>
            <p:blipFill>
              <a:blip r:embed="rId118"/>
              <a:stretch>
                <a:fillRect/>
              </a:stretch>
            </p:blipFill>
            <p:spPr>
              <a:xfrm>
                <a:off x="424875" y="1553445"/>
                <a:ext cx="3324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Ink 89">
                <a:extLst>
                  <a:ext uri="{FF2B5EF4-FFF2-40B4-BE49-F238E27FC236}">
                    <a16:creationId xmlns:a16="http://schemas.microsoft.com/office/drawing/2014/main" id="{50E2E8F8-C9D1-4BBE-8CC3-2C156F7E84AE}"/>
                  </a:ext>
                </a:extLst>
              </p14:cNvPr>
              <p14:cNvContentPartPr/>
              <p14:nvPr/>
            </p14:nvContentPartPr>
            <p14:xfrm>
              <a:off x="795315" y="823725"/>
              <a:ext cx="2774520" cy="1159920"/>
            </p14:xfrm>
          </p:contentPart>
        </mc:Choice>
        <mc:Fallback xmlns="">
          <p:pic>
            <p:nvPicPr>
              <p:cNvPr id="90" name="Ink 89">
                <a:extLst>
                  <a:ext uri="{FF2B5EF4-FFF2-40B4-BE49-F238E27FC236}">
                    <a16:creationId xmlns:a16="http://schemas.microsoft.com/office/drawing/2014/main" id="{50E2E8F8-C9D1-4BBE-8CC3-2C156F7E84AE}"/>
                  </a:ext>
                </a:extLst>
              </p:cNvPr>
              <p:cNvPicPr/>
              <p:nvPr/>
            </p:nvPicPr>
            <p:blipFill>
              <a:blip r:embed="rId120"/>
              <a:stretch>
                <a:fillRect/>
              </a:stretch>
            </p:blipFill>
            <p:spPr>
              <a:xfrm>
                <a:off x="786315" y="814725"/>
                <a:ext cx="279216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3" name="Ink 92">
                <a:extLst>
                  <a:ext uri="{FF2B5EF4-FFF2-40B4-BE49-F238E27FC236}">
                    <a16:creationId xmlns:a16="http://schemas.microsoft.com/office/drawing/2014/main" id="{A1B280EF-6BA8-434F-AA4C-0577850ADF2F}"/>
                  </a:ext>
                </a:extLst>
              </p14:cNvPr>
              <p14:cNvContentPartPr/>
              <p14:nvPr/>
            </p14:nvContentPartPr>
            <p14:xfrm>
              <a:off x="9715035" y="1032165"/>
              <a:ext cx="2511000" cy="761400"/>
            </p14:xfrm>
          </p:contentPart>
        </mc:Choice>
        <mc:Fallback xmlns="">
          <p:pic>
            <p:nvPicPr>
              <p:cNvPr id="93" name="Ink 92">
                <a:extLst>
                  <a:ext uri="{FF2B5EF4-FFF2-40B4-BE49-F238E27FC236}">
                    <a16:creationId xmlns:a16="http://schemas.microsoft.com/office/drawing/2014/main" id="{A1B280EF-6BA8-434F-AA4C-0577850ADF2F}"/>
                  </a:ext>
                </a:extLst>
              </p:cNvPr>
              <p:cNvPicPr/>
              <p:nvPr/>
            </p:nvPicPr>
            <p:blipFill>
              <a:blip r:embed="rId122"/>
              <a:stretch>
                <a:fillRect/>
              </a:stretch>
            </p:blipFill>
            <p:spPr>
              <a:xfrm>
                <a:off x="9706035" y="1023525"/>
                <a:ext cx="252864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Ink 96">
                <a:extLst>
                  <a:ext uri="{FF2B5EF4-FFF2-40B4-BE49-F238E27FC236}">
                    <a16:creationId xmlns:a16="http://schemas.microsoft.com/office/drawing/2014/main" id="{2C8DCEAA-01C7-434D-A59A-C7D684AE764E}"/>
                  </a:ext>
                </a:extLst>
              </p14:cNvPr>
              <p14:cNvContentPartPr/>
              <p14:nvPr/>
            </p14:nvContentPartPr>
            <p14:xfrm>
              <a:off x="5672955" y="1706805"/>
              <a:ext cx="5131080" cy="127080"/>
            </p14:xfrm>
          </p:contentPart>
        </mc:Choice>
        <mc:Fallback xmlns="">
          <p:pic>
            <p:nvPicPr>
              <p:cNvPr id="97" name="Ink 96">
                <a:extLst>
                  <a:ext uri="{FF2B5EF4-FFF2-40B4-BE49-F238E27FC236}">
                    <a16:creationId xmlns:a16="http://schemas.microsoft.com/office/drawing/2014/main" id="{2C8DCEAA-01C7-434D-A59A-C7D684AE764E}"/>
                  </a:ext>
                </a:extLst>
              </p:cNvPr>
              <p:cNvPicPr/>
              <p:nvPr/>
            </p:nvPicPr>
            <p:blipFill>
              <a:blip r:embed="rId124"/>
              <a:stretch>
                <a:fillRect/>
              </a:stretch>
            </p:blipFill>
            <p:spPr>
              <a:xfrm>
                <a:off x="5663955" y="1697805"/>
                <a:ext cx="5148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8" name="Ink 97">
                <a:extLst>
                  <a:ext uri="{FF2B5EF4-FFF2-40B4-BE49-F238E27FC236}">
                    <a16:creationId xmlns:a16="http://schemas.microsoft.com/office/drawing/2014/main" id="{A4BB830E-0A63-4014-9CE7-45BF8C8A8979}"/>
                  </a:ext>
                </a:extLst>
              </p14:cNvPr>
              <p14:cNvContentPartPr/>
              <p14:nvPr/>
            </p14:nvContentPartPr>
            <p14:xfrm>
              <a:off x="2291475" y="2142405"/>
              <a:ext cx="11520" cy="9720"/>
            </p14:xfrm>
          </p:contentPart>
        </mc:Choice>
        <mc:Fallback xmlns="">
          <p:pic>
            <p:nvPicPr>
              <p:cNvPr id="98" name="Ink 97">
                <a:extLst>
                  <a:ext uri="{FF2B5EF4-FFF2-40B4-BE49-F238E27FC236}">
                    <a16:creationId xmlns:a16="http://schemas.microsoft.com/office/drawing/2014/main" id="{A4BB830E-0A63-4014-9CE7-45BF8C8A8979}"/>
                  </a:ext>
                </a:extLst>
              </p:cNvPr>
              <p:cNvPicPr/>
              <p:nvPr/>
            </p:nvPicPr>
            <p:blipFill>
              <a:blip r:embed="rId126"/>
              <a:stretch>
                <a:fillRect/>
              </a:stretch>
            </p:blipFill>
            <p:spPr>
              <a:xfrm>
                <a:off x="2282835" y="2133765"/>
                <a:ext cx="29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9" name="Ink 98">
                <a:extLst>
                  <a:ext uri="{FF2B5EF4-FFF2-40B4-BE49-F238E27FC236}">
                    <a16:creationId xmlns:a16="http://schemas.microsoft.com/office/drawing/2014/main" id="{6B2A1007-5FCC-4D09-85F0-C6853803EF16}"/>
                  </a:ext>
                </a:extLst>
              </p14:cNvPr>
              <p14:cNvContentPartPr/>
              <p14:nvPr/>
            </p14:nvContentPartPr>
            <p14:xfrm>
              <a:off x="2305155" y="2116845"/>
              <a:ext cx="9294120" cy="176040"/>
            </p14:xfrm>
          </p:contentPart>
        </mc:Choice>
        <mc:Fallback xmlns="">
          <p:pic>
            <p:nvPicPr>
              <p:cNvPr id="99" name="Ink 98">
                <a:extLst>
                  <a:ext uri="{FF2B5EF4-FFF2-40B4-BE49-F238E27FC236}">
                    <a16:creationId xmlns:a16="http://schemas.microsoft.com/office/drawing/2014/main" id="{6B2A1007-5FCC-4D09-85F0-C6853803EF16}"/>
                  </a:ext>
                </a:extLst>
              </p:cNvPr>
              <p:cNvPicPr/>
              <p:nvPr/>
            </p:nvPicPr>
            <p:blipFill>
              <a:blip r:embed="rId128"/>
              <a:stretch>
                <a:fillRect/>
              </a:stretch>
            </p:blipFill>
            <p:spPr>
              <a:xfrm>
                <a:off x="2296515" y="2107845"/>
                <a:ext cx="9311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5" name="Ink 114">
                <a:extLst>
                  <a:ext uri="{FF2B5EF4-FFF2-40B4-BE49-F238E27FC236}">
                    <a16:creationId xmlns:a16="http://schemas.microsoft.com/office/drawing/2014/main" id="{3E72FCA0-36E3-42FF-A2BE-674C4FCEC540}"/>
                  </a:ext>
                </a:extLst>
              </p14:cNvPr>
              <p14:cNvContentPartPr/>
              <p14:nvPr/>
            </p14:nvContentPartPr>
            <p14:xfrm>
              <a:off x="-13245" y="2131965"/>
              <a:ext cx="7917120" cy="4024800"/>
            </p14:xfrm>
          </p:contentPart>
        </mc:Choice>
        <mc:Fallback xmlns="">
          <p:pic>
            <p:nvPicPr>
              <p:cNvPr id="115" name="Ink 114">
                <a:extLst>
                  <a:ext uri="{FF2B5EF4-FFF2-40B4-BE49-F238E27FC236}">
                    <a16:creationId xmlns:a16="http://schemas.microsoft.com/office/drawing/2014/main" id="{3E72FCA0-36E3-42FF-A2BE-674C4FCEC540}"/>
                  </a:ext>
                </a:extLst>
              </p:cNvPr>
              <p:cNvPicPr/>
              <p:nvPr/>
            </p:nvPicPr>
            <p:blipFill>
              <a:blip r:embed="rId130"/>
              <a:stretch>
                <a:fillRect/>
              </a:stretch>
            </p:blipFill>
            <p:spPr>
              <a:xfrm>
                <a:off x="-22245" y="2123325"/>
                <a:ext cx="7934760" cy="4042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4" name="Ink 153">
                <a:extLst>
                  <a:ext uri="{FF2B5EF4-FFF2-40B4-BE49-F238E27FC236}">
                    <a16:creationId xmlns:a16="http://schemas.microsoft.com/office/drawing/2014/main" id="{3F67175B-A74C-4862-ADF1-76C778BC1181}"/>
                  </a:ext>
                </a:extLst>
              </p14:cNvPr>
              <p14:cNvContentPartPr/>
              <p14:nvPr/>
            </p14:nvContentPartPr>
            <p14:xfrm>
              <a:off x="11693595" y="2260710"/>
              <a:ext cx="4680" cy="10800"/>
            </p14:xfrm>
          </p:contentPart>
        </mc:Choice>
        <mc:Fallback xmlns="">
          <p:pic>
            <p:nvPicPr>
              <p:cNvPr id="154" name="Ink 153">
                <a:extLst>
                  <a:ext uri="{FF2B5EF4-FFF2-40B4-BE49-F238E27FC236}">
                    <a16:creationId xmlns:a16="http://schemas.microsoft.com/office/drawing/2014/main" id="{3F67175B-A74C-4862-ADF1-76C778BC1181}"/>
                  </a:ext>
                </a:extLst>
              </p:cNvPr>
              <p:cNvPicPr/>
              <p:nvPr/>
            </p:nvPicPr>
            <p:blipFill>
              <a:blip r:embed="rId132"/>
              <a:stretch>
                <a:fillRect/>
              </a:stretch>
            </p:blipFill>
            <p:spPr>
              <a:xfrm>
                <a:off x="11684595" y="2252070"/>
                <a:ext cx="223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61" name="Ink 160">
                <a:extLst>
                  <a:ext uri="{FF2B5EF4-FFF2-40B4-BE49-F238E27FC236}">
                    <a16:creationId xmlns:a16="http://schemas.microsoft.com/office/drawing/2014/main" id="{A46D69CB-9C7A-44AF-B493-185F36D142C1}"/>
                  </a:ext>
                </a:extLst>
              </p14:cNvPr>
              <p14:cNvContentPartPr/>
              <p14:nvPr/>
            </p14:nvContentPartPr>
            <p14:xfrm>
              <a:off x="-393045" y="-53235"/>
              <a:ext cx="12669480" cy="6599880"/>
            </p14:xfrm>
          </p:contentPart>
        </mc:Choice>
        <mc:Fallback xmlns="">
          <p:pic>
            <p:nvPicPr>
              <p:cNvPr id="161" name="Ink 160">
                <a:extLst>
                  <a:ext uri="{FF2B5EF4-FFF2-40B4-BE49-F238E27FC236}">
                    <a16:creationId xmlns:a16="http://schemas.microsoft.com/office/drawing/2014/main" id="{A46D69CB-9C7A-44AF-B493-185F36D142C1}"/>
                  </a:ext>
                </a:extLst>
              </p:cNvPr>
              <p:cNvPicPr/>
              <p:nvPr/>
            </p:nvPicPr>
            <p:blipFill>
              <a:blip r:embed="rId134"/>
              <a:stretch>
                <a:fillRect/>
              </a:stretch>
            </p:blipFill>
            <p:spPr>
              <a:xfrm>
                <a:off x="-402045" y="-62235"/>
                <a:ext cx="12687120" cy="6617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62" name="Ink 161">
                <a:extLst>
                  <a:ext uri="{FF2B5EF4-FFF2-40B4-BE49-F238E27FC236}">
                    <a16:creationId xmlns:a16="http://schemas.microsoft.com/office/drawing/2014/main" id="{6383A5AC-615C-4904-BB2F-08382465DCC7}"/>
                  </a:ext>
                </a:extLst>
              </p14:cNvPr>
              <p14:cNvContentPartPr/>
              <p14:nvPr/>
            </p14:nvContentPartPr>
            <p14:xfrm>
              <a:off x="9782355" y="2932830"/>
              <a:ext cx="1128600" cy="95760"/>
            </p14:xfrm>
          </p:contentPart>
        </mc:Choice>
        <mc:Fallback xmlns="">
          <p:pic>
            <p:nvPicPr>
              <p:cNvPr id="162" name="Ink 161">
                <a:extLst>
                  <a:ext uri="{FF2B5EF4-FFF2-40B4-BE49-F238E27FC236}">
                    <a16:creationId xmlns:a16="http://schemas.microsoft.com/office/drawing/2014/main" id="{6383A5AC-615C-4904-BB2F-08382465DCC7}"/>
                  </a:ext>
                </a:extLst>
              </p:cNvPr>
              <p:cNvPicPr/>
              <p:nvPr/>
            </p:nvPicPr>
            <p:blipFill>
              <a:blip r:embed="rId136"/>
              <a:stretch>
                <a:fillRect/>
              </a:stretch>
            </p:blipFill>
            <p:spPr>
              <a:xfrm>
                <a:off x="9773355" y="2923830"/>
                <a:ext cx="11462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65" name="Ink 164">
                <a:extLst>
                  <a:ext uri="{FF2B5EF4-FFF2-40B4-BE49-F238E27FC236}">
                    <a16:creationId xmlns:a16="http://schemas.microsoft.com/office/drawing/2014/main" id="{F26DE743-BF04-4A14-851B-0179EC416020}"/>
                  </a:ext>
                </a:extLst>
              </p14:cNvPr>
              <p14:cNvContentPartPr/>
              <p14:nvPr/>
            </p14:nvContentPartPr>
            <p14:xfrm>
              <a:off x="8976315" y="2327310"/>
              <a:ext cx="1548360" cy="753840"/>
            </p14:xfrm>
          </p:contentPart>
        </mc:Choice>
        <mc:Fallback xmlns="">
          <p:pic>
            <p:nvPicPr>
              <p:cNvPr id="165" name="Ink 164">
                <a:extLst>
                  <a:ext uri="{FF2B5EF4-FFF2-40B4-BE49-F238E27FC236}">
                    <a16:creationId xmlns:a16="http://schemas.microsoft.com/office/drawing/2014/main" id="{F26DE743-BF04-4A14-851B-0179EC416020}"/>
                  </a:ext>
                </a:extLst>
              </p:cNvPr>
              <p:cNvPicPr/>
              <p:nvPr/>
            </p:nvPicPr>
            <p:blipFill>
              <a:blip r:embed="rId138"/>
              <a:stretch>
                <a:fillRect/>
              </a:stretch>
            </p:blipFill>
            <p:spPr>
              <a:xfrm>
                <a:off x="8967315" y="2318666"/>
                <a:ext cx="1566000" cy="771488"/>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69" name="Ink 168">
                <a:extLst>
                  <a:ext uri="{FF2B5EF4-FFF2-40B4-BE49-F238E27FC236}">
                    <a16:creationId xmlns:a16="http://schemas.microsoft.com/office/drawing/2014/main" id="{AA37C6AA-47FB-4125-B341-F6B187E73CB5}"/>
                  </a:ext>
                </a:extLst>
              </p14:cNvPr>
              <p14:cNvContentPartPr/>
              <p14:nvPr/>
            </p14:nvContentPartPr>
            <p14:xfrm>
              <a:off x="556635" y="3404790"/>
              <a:ext cx="1483560" cy="338040"/>
            </p14:xfrm>
          </p:contentPart>
        </mc:Choice>
        <mc:Fallback xmlns="">
          <p:pic>
            <p:nvPicPr>
              <p:cNvPr id="169" name="Ink 168">
                <a:extLst>
                  <a:ext uri="{FF2B5EF4-FFF2-40B4-BE49-F238E27FC236}">
                    <a16:creationId xmlns:a16="http://schemas.microsoft.com/office/drawing/2014/main" id="{AA37C6AA-47FB-4125-B341-F6B187E73CB5}"/>
                  </a:ext>
                </a:extLst>
              </p:cNvPr>
              <p:cNvPicPr/>
              <p:nvPr/>
            </p:nvPicPr>
            <p:blipFill>
              <a:blip r:embed="rId140"/>
              <a:stretch>
                <a:fillRect/>
              </a:stretch>
            </p:blipFill>
            <p:spPr>
              <a:xfrm>
                <a:off x="547995" y="3395790"/>
                <a:ext cx="1501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3" name="Ink 172">
                <a:extLst>
                  <a:ext uri="{FF2B5EF4-FFF2-40B4-BE49-F238E27FC236}">
                    <a16:creationId xmlns:a16="http://schemas.microsoft.com/office/drawing/2014/main" id="{D67E3379-3A06-43EC-A577-91F64053F5AF}"/>
                  </a:ext>
                </a:extLst>
              </p14:cNvPr>
              <p14:cNvContentPartPr/>
              <p14:nvPr/>
            </p14:nvContentPartPr>
            <p14:xfrm>
              <a:off x="2191755" y="2701350"/>
              <a:ext cx="3288960" cy="1145880"/>
            </p14:xfrm>
          </p:contentPart>
        </mc:Choice>
        <mc:Fallback xmlns="">
          <p:pic>
            <p:nvPicPr>
              <p:cNvPr id="173" name="Ink 172">
                <a:extLst>
                  <a:ext uri="{FF2B5EF4-FFF2-40B4-BE49-F238E27FC236}">
                    <a16:creationId xmlns:a16="http://schemas.microsoft.com/office/drawing/2014/main" id="{D67E3379-3A06-43EC-A577-91F64053F5AF}"/>
                  </a:ext>
                </a:extLst>
              </p:cNvPr>
              <p:cNvPicPr/>
              <p:nvPr/>
            </p:nvPicPr>
            <p:blipFill>
              <a:blip r:embed="rId142"/>
              <a:stretch>
                <a:fillRect/>
              </a:stretch>
            </p:blipFill>
            <p:spPr>
              <a:xfrm>
                <a:off x="2183115" y="2692350"/>
                <a:ext cx="3306600" cy="1163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74" name="Ink 173">
                <a:extLst>
                  <a:ext uri="{FF2B5EF4-FFF2-40B4-BE49-F238E27FC236}">
                    <a16:creationId xmlns:a16="http://schemas.microsoft.com/office/drawing/2014/main" id="{E7E90B33-F336-4106-BCA6-5BDCB565BF8C}"/>
                  </a:ext>
                </a:extLst>
              </p14:cNvPr>
              <p14:cNvContentPartPr/>
              <p14:nvPr/>
            </p14:nvContentPartPr>
            <p14:xfrm>
              <a:off x="67035" y="2636550"/>
              <a:ext cx="1441080" cy="1230480"/>
            </p14:xfrm>
          </p:contentPart>
        </mc:Choice>
        <mc:Fallback xmlns="">
          <p:pic>
            <p:nvPicPr>
              <p:cNvPr id="174" name="Ink 173">
                <a:extLst>
                  <a:ext uri="{FF2B5EF4-FFF2-40B4-BE49-F238E27FC236}">
                    <a16:creationId xmlns:a16="http://schemas.microsoft.com/office/drawing/2014/main" id="{E7E90B33-F336-4106-BCA6-5BDCB565BF8C}"/>
                  </a:ext>
                </a:extLst>
              </p:cNvPr>
              <p:cNvPicPr/>
              <p:nvPr/>
            </p:nvPicPr>
            <p:blipFill>
              <a:blip r:embed="rId144"/>
              <a:stretch>
                <a:fillRect/>
              </a:stretch>
            </p:blipFill>
            <p:spPr>
              <a:xfrm>
                <a:off x="58035" y="2627910"/>
                <a:ext cx="1458720" cy="1248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7" name="Ink 186">
                <a:extLst>
                  <a:ext uri="{FF2B5EF4-FFF2-40B4-BE49-F238E27FC236}">
                    <a16:creationId xmlns:a16="http://schemas.microsoft.com/office/drawing/2014/main" id="{AA93F4B6-ADBF-4816-AF51-9C1A767DEC91}"/>
                  </a:ext>
                </a:extLst>
              </p14:cNvPr>
              <p14:cNvContentPartPr/>
              <p14:nvPr/>
            </p14:nvContentPartPr>
            <p14:xfrm>
              <a:off x="1013115" y="5728230"/>
              <a:ext cx="7457040" cy="1180080"/>
            </p14:xfrm>
          </p:contentPart>
        </mc:Choice>
        <mc:Fallback xmlns="">
          <p:pic>
            <p:nvPicPr>
              <p:cNvPr id="187" name="Ink 186">
                <a:extLst>
                  <a:ext uri="{FF2B5EF4-FFF2-40B4-BE49-F238E27FC236}">
                    <a16:creationId xmlns:a16="http://schemas.microsoft.com/office/drawing/2014/main" id="{AA93F4B6-ADBF-4816-AF51-9C1A767DEC91}"/>
                  </a:ext>
                </a:extLst>
              </p:cNvPr>
              <p:cNvPicPr/>
              <p:nvPr/>
            </p:nvPicPr>
            <p:blipFill>
              <a:blip r:embed="rId146"/>
              <a:stretch>
                <a:fillRect/>
              </a:stretch>
            </p:blipFill>
            <p:spPr>
              <a:xfrm>
                <a:off x="1004115" y="5719230"/>
                <a:ext cx="7474680" cy="1197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88" name="Ink 187">
                <a:extLst>
                  <a:ext uri="{FF2B5EF4-FFF2-40B4-BE49-F238E27FC236}">
                    <a16:creationId xmlns:a16="http://schemas.microsoft.com/office/drawing/2014/main" id="{AD0CDC6A-A7A9-42C5-B4AD-8F96E6AB491B}"/>
                  </a:ext>
                </a:extLst>
              </p14:cNvPr>
              <p14:cNvContentPartPr/>
              <p14:nvPr/>
            </p14:nvContentPartPr>
            <p14:xfrm>
              <a:off x="322635" y="3391110"/>
              <a:ext cx="823320" cy="432360"/>
            </p14:xfrm>
          </p:contentPart>
        </mc:Choice>
        <mc:Fallback xmlns="">
          <p:pic>
            <p:nvPicPr>
              <p:cNvPr id="188" name="Ink 187">
                <a:extLst>
                  <a:ext uri="{FF2B5EF4-FFF2-40B4-BE49-F238E27FC236}">
                    <a16:creationId xmlns:a16="http://schemas.microsoft.com/office/drawing/2014/main" id="{AD0CDC6A-A7A9-42C5-B4AD-8F96E6AB491B}"/>
                  </a:ext>
                </a:extLst>
              </p:cNvPr>
              <p:cNvPicPr/>
              <p:nvPr/>
            </p:nvPicPr>
            <p:blipFill>
              <a:blip r:embed="rId148"/>
              <a:stretch>
                <a:fillRect/>
              </a:stretch>
            </p:blipFill>
            <p:spPr>
              <a:xfrm>
                <a:off x="313995" y="3382470"/>
                <a:ext cx="8409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2" name="Ink 191">
                <a:extLst>
                  <a:ext uri="{FF2B5EF4-FFF2-40B4-BE49-F238E27FC236}">
                    <a16:creationId xmlns:a16="http://schemas.microsoft.com/office/drawing/2014/main" id="{63ADA9A0-CF22-4999-8F1C-BCE379B4CB49}"/>
                  </a:ext>
                </a:extLst>
              </p14:cNvPr>
              <p14:cNvContentPartPr/>
              <p14:nvPr/>
            </p14:nvContentPartPr>
            <p14:xfrm>
              <a:off x="2027235" y="3399750"/>
              <a:ext cx="6010560" cy="3265920"/>
            </p14:xfrm>
          </p:contentPart>
        </mc:Choice>
        <mc:Fallback xmlns="">
          <p:pic>
            <p:nvPicPr>
              <p:cNvPr id="192" name="Ink 191">
                <a:extLst>
                  <a:ext uri="{FF2B5EF4-FFF2-40B4-BE49-F238E27FC236}">
                    <a16:creationId xmlns:a16="http://schemas.microsoft.com/office/drawing/2014/main" id="{63ADA9A0-CF22-4999-8F1C-BCE379B4CB49}"/>
                  </a:ext>
                </a:extLst>
              </p:cNvPr>
              <p:cNvPicPr/>
              <p:nvPr/>
            </p:nvPicPr>
            <p:blipFill>
              <a:blip r:embed="rId150"/>
              <a:stretch>
                <a:fillRect/>
              </a:stretch>
            </p:blipFill>
            <p:spPr>
              <a:xfrm>
                <a:off x="2018235" y="3391109"/>
                <a:ext cx="6028200" cy="3283562"/>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3" name="Ink 192">
                <a:extLst>
                  <a:ext uri="{FF2B5EF4-FFF2-40B4-BE49-F238E27FC236}">
                    <a16:creationId xmlns:a16="http://schemas.microsoft.com/office/drawing/2014/main" id="{19C61297-CE45-4F14-9E52-0C9E2EE1CED6}"/>
                  </a:ext>
                </a:extLst>
              </p14:cNvPr>
              <p14:cNvContentPartPr/>
              <p14:nvPr/>
            </p14:nvContentPartPr>
            <p14:xfrm>
              <a:off x="1954155" y="6581070"/>
              <a:ext cx="25200" cy="24120"/>
            </p14:xfrm>
          </p:contentPart>
        </mc:Choice>
        <mc:Fallback xmlns="">
          <p:pic>
            <p:nvPicPr>
              <p:cNvPr id="193" name="Ink 192">
                <a:extLst>
                  <a:ext uri="{FF2B5EF4-FFF2-40B4-BE49-F238E27FC236}">
                    <a16:creationId xmlns:a16="http://schemas.microsoft.com/office/drawing/2014/main" id="{19C61297-CE45-4F14-9E52-0C9E2EE1CED6}"/>
                  </a:ext>
                </a:extLst>
              </p:cNvPr>
              <p:cNvPicPr/>
              <p:nvPr/>
            </p:nvPicPr>
            <p:blipFill>
              <a:blip r:embed="rId152"/>
              <a:stretch>
                <a:fillRect/>
              </a:stretch>
            </p:blipFill>
            <p:spPr>
              <a:xfrm>
                <a:off x="1945515" y="6572070"/>
                <a:ext cx="42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6" name="Ink 195">
                <a:extLst>
                  <a:ext uri="{FF2B5EF4-FFF2-40B4-BE49-F238E27FC236}">
                    <a16:creationId xmlns:a16="http://schemas.microsoft.com/office/drawing/2014/main" id="{E5C9379E-D367-43F8-BDC6-FF3EF44D64F6}"/>
                  </a:ext>
                </a:extLst>
              </p14:cNvPr>
              <p14:cNvContentPartPr/>
              <p14:nvPr/>
            </p14:nvContentPartPr>
            <p14:xfrm>
              <a:off x="906555" y="3170430"/>
              <a:ext cx="11209680" cy="517680"/>
            </p14:xfrm>
          </p:contentPart>
        </mc:Choice>
        <mc:Fallback xmlns="">
          <p:pic>
            <p:nvPicPr>
              <p:cNvPr id="196" name="Ink 195">
                <a:extLst>
                  <a:ext uri="{FF2B5EF4-FFF2-40B4-BE49-F238E27FC236}">
                    <a16:creationId xmlns:a16="http://schemas.microsoft.com/office/drawing/2014/main" id="{E5C9379E-D367-43F8-BDC6-FF3EF44D64F6}"/>
                  </a:ext>
                </a:extLst>
              </p:cNvPr>
              <p:cNvPicPr/>
              <p:nvPr/>
            </p:nvPicPr>
            <p:blipFill>
              <a:blip r:embed="rId154"/>
              <a:stretch>
                <a:fillRect/>
              </a:stretch>
            </p:blipFill>
            <p:spPr>
              <a:xfrm>
                <a:off x="897555" y="3161430"/>
                <a:ext cx="112273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7" name="Ink 196">
                <a:extLst>
                  <a:ext uri="{FF2B5EF4-FFF2-40B4-BE49-F238E27FC236}">
                    <a16:creationId xmlns:a16="http://schemas.microsoft.com/office/drawing/2014/main" id="{55B543BD-96D7-48A2-94E1-5927A36503CE}"/>
                  </a:ext>
                </a:extLst>
              </p14:cNvPr>
              <p14:cNvContentPartPr/>
              <p14:nvPr/>
            </p14:nvContentPartPr>
            <p14:xfrm>
              <a:off x="6324195" y="1808910"/>
              <a:ext cx="5858280" cy="1651320"/>
            </p14:xfrm>
          </p:contentPart>
        </mc:Choice>
        <mc:Fallback xmlns="">
          <p:pic>
            <p:nvPicPr>
              <p:cNvPr id="197" name="Ink 196">
                <a:extLst>
                  <a:ext uri="{FF2B5EF4-FFF2-40B4-BE49-F238E27FC236}">
                    <a16:creationId xmlns:a16="http://schemas.microsoft.com/office/drawing/2014/main" id="{55B543BD-96D7-48A2-94E1-5927A36503CE}"/>
                  </a:ext>
                </a:extLst>
              </p:cNvPr>
              <p:cNvPicPr/>
              <p:nvPr/>
            </p:nvPicPr>
            <p:blipFill>
              <a:blip r:embed="rId156"/>
              <a:stretch>
                <a:fillRect/>
              </a:stretch>
            </p:blipFill>
            <p:spPr>
              <a:xfrm>
                <a:off x="6315555" y="1800270"/>
                <a:ext cx="5875920" cy="1668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8" name="Ink 197">
                <a:extLst>
                  <a:ext uri="{FF2B5EF4-FFF2-40B4-BE49-F238E27FC236}">
                    <a16:creationId xmlns:a16="http://schemas.microsoft.com/office/drawing/2014/main" id="{639A314E-2709-464D-87A5-C08B41BC33EE}"/>
                  </a:ext>
                </a:extLst>
              </p14:cNvPr>
              <p14:cNvContentPartPr/>
              <p14:nvPr/>
            </p14:nvContentPartPr>
            <p14:xfrm>
              <a:off x="2140995" y="5995710"/>
              <a:ext cx="5945400" cy="658080"/>
            </p14:xfrm>
          </p:contentPart>
        </mc:Choice>
        <mc:Fallback xmlns="">
          <p:pic>
            <p:nvPicPr>
              <p:cNvPr id="198" name="Ink 197">
                <a:extLst>
                  <a:ext uri="{FF2B5EF4-FFF2-40B4-BE49-F238E27FC236}">
                    <a16:creationId xmlns:a16="http://schemas.microsoft.com/office/drawing/2014/main" id="{639A314E-2709-464D-87A5-C08B41BC33EE}"/>
                  </a:ext>
                </a:extLst>
              </p:cNvPr>
              <p:cNvPicPr/>
              <p:nvPr/>
            </p:nvPicPr>
            <p:blipFill>
              <a:blip r:embed="rId158"/>
              <a:stretch>
                <a:fillRect/>
              </a:stretch>
            </p:blipFill>
            <p:spPr>
              <a:xfrm>
                <a:off x="2131995" y="5986710"/>
                <a:ext cx="596304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9" name="Ink 208">
                <a:extLst>
                  <a:ext uri="{FF2B5EF4-FFF2-40B4-BE49-F238E27FC236}">
                    <a16:creationId xmlns:a16="http://schemas.microsoft.com/office/drawing/2014/main" id="{2DB238DA-1A4A-4119-A741-61BB5B6417F0}"/>
                  </a:ext>
                </a:extLst>
              </p14:cNvPr>
              <p14:cNvContentPartPr/>
              <p14:nvPr/>
            </p14:nvContentPartPr>
            <p14:xfrm>
              <a:off x="-62205" y="48150"/>
              <a:ext cx="3798720" cy="1798920"/>
            </p14:xfrm>
          </p:contentPart>
        </mc:Choice>
        <mc:Fallback xmlns="">
          <p:pic>
            <p:nvPicPr>
              <p:cNvPr id="209" name="Ink 208">
                <a:extLst>
                  <a:ext uri="{FF2B5EF4-FFF2-40B4-BE49-F238E27FC236}">
                    <a16:creationId xmlns:a16="http://schemas.microsoft.com/office/drawing/2014/main" id="{2DB238DA-1A4A-4119-A741-61BB5B6417F0}"/>
                  </a:ext>
                </a:extLst>
              </p:cNvPr>
              <p:cNvPicPr/>
              <p:nvPr/>
            </p:nvPicPr>
            <p:blipFill>
              <a:blip r:embed="rId160"/>
              <a:stretch>
                <a:fillRect/>
              </a:stretch>
            </p:blipFill>
            <p:spPr>
              <a:xfrm>
                <a:off x="-70846" y="39150"/>
                <a:ext cx="3816362" cy="1816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10" name="Ink 209">
                <a:extLst>
                  <a:ext uri="{FF2B5EF4-FFF2-40B4-BE49-F238E27FC236}">
                    <a16:creationId xmlns:a16="http://schemas.microsoft.com/office/drawing/2014/main" id="{F63AE9BD-9AE4-494C-AC19-80B59C39EE2A}"/>
                  </a:ext>
                </a:extLst>
              </p14:cNvPr>
              <p14:cNvContentPartPr/>
              <p14:nvPr/>
            </p14:nvContentPartPr>
            <p14:xfrm>
              <a:off x="9915195" y="1071990"/>
              <a:ext cx="2204280" cy="742320"/>
            </p14:xfrm>
          </p:contentPart>
        </mc:Choice>
        <mc:Fallback xmlns="">
          <p:pic>
            <p:nvPicPr>
              <p:cNvPr id="210" name="Ink 209">
                <a:extLst>
                  <a:ext uri="{FF2B5EF4-FFF2-40B4-BE49-F238E27FC236}">
                    <a16:creationId xmlns:a16="http://schemas.microsoft.com/office/drawing/2014/main" id="{F63AE9BD-9AE4-494C-AC19-80B59C39EE2A}"/>
                  </a:ext>
                </a:extLst>
              </p:cNvPr>
              <p:cNvPicPr/>
              <p:nvPr/>
            </p:nvPicPr>
            <p:blipFill>
              <a:blip r:embed="rId162"/>
              <a:stretch>
                <a:fillRect/>
              </a:stretch>
            </p:blipFill>
            <p:spPr>
              <a:xfrm>
                <a:off x="9906555" y="1063350"/>
                <a:ext cx="222192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11" name="Ink 210">
                <a:extLst>
                  <a:ext uri="{FF2B5EF4-FFF2-40B4-BE49-F238E27FC236}">
                    <a16:creationId xmlns:a16="http://schemas.microsoft.com/office/drawing/2014/main" id="{81520958-D0E8-4761-8981-A519BF84E9CB}"/>
                  </a:ext>
                </a:extLst>
              </p14:cNvPr>
              <p14:cNvContentPartPr/>
              <p14:nvPr/>
            </p14:nvContentPartPr>
            <p14:xfrm>
              <a:off x="577875" y="4440870"/>
              <a:ext cx="2880" cy="3600"/>
            </p14:xfrm>
          </p:contentPart>
        </mc:Choice>
        <mc:Fallback xmlns="">
          <p:pic>
            <p:nvPicPr>
              <p:cNvPr id="211" name="Ink 210">
                <a:extLst>
                  <a:ext uri="{FF2B5EF4-FFF2-40B4-BE49-F238E27FC236}">
                    <a16:creationId xmlns:a16="http://schemas.microsoft.com/office/drawing/2014/main" id="{81520958-D0E8-4761-8981-A519BF84E9CB}"/>
                  </a:ext>
                </a:extLst>
              </p:cNvPr>
              <p:cNvPicPr/>
              <p:nvPr/>
            </p:nvPicPr>
            <p:blipFill>
              <a:blip r:embed="rId164"/>
              <a:stretch>
                <a:fillRect/>
              </a:stretch>
            </p:blipFill>
            <p:spPr>
              <a:xfrm>
                <a:off x="568875" y="4431870"/>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12" name="Ink 211">
                <a:extLst>
                  <a:ext uri="{FF2B5EF4-FFF2-40B4-BE49-F238E27FC236}">
                    <a16:creationId xmlns:a16="http://schemas.microsoft.com/office/drawing/2014/main" id="{95A35A53-A671-4929-AF6F-6BDC8D40DE68}"/>
                  </a:ext>
                </a:extLst>
              </p14:cNvPr>
              <p14:cNvContentPartPr/>
              <p14:nvPr/>
            </p14:nvContentPartPr>
            <p14:xfrm>
              <a:off x="566355" y="4423230"/>
              <a:ext cx="6565320" cy="241920"/>
            </p14:xfrm>
          </p:contentPart>
        </mc:Choice>
        <mc:Fallback xmlns="">
          <p:pic>
            <p:nvPicPr>
              <p:cNvPr id="212" name="Ink 211">
                <a:extLst>
                  <a:ext uri="{FF2B5EF4-FFF2-40B4-BE49-F238E27FC236}">
                    <a16:creationId xmlns:a16="http://schemas.microsoft.com/office/drawing/2014/main" id="{95A35A53-A671-4929-AF6F-6BDC8D40DE68}"/>
                  </a:ext>
                </a:extLst>
              </p:cNvPr>
              <p:cNvPicPr/>
              <p:nvPr/>
            </p:nvPicPr>
            <p:blipFill>
              <a:blip r:embed="rId166"/>
              <a:stretch>
                <a:fillRect/>
              </a:stretch>
            </p:blipFill>
            <p:spPr>
              <a:xfrm>
                <a:off x="557355" y="4414230"/>
                <a:ext cx="6582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13" name="Ink 212">
                <a:extLst>
                  <a:ext uri="{FF2B5EF4-FFF2-40B4-BE49-F238E27FC236}">
                    <a16:creationId xmlns:a16="http://schemas.microsoft.com/office/drawing/2014/main" id="{F0BB8ED6-FF7D-412D-99F8-3CB812EC7856}"/>
                  </a:ext>
                </a:extLst>
              </p14:cNvPr>
              <p14:cNvContentPartPr/>
              <p14:nvPr/>
            </p14:nvContentPartPr>
            <p14:xfrm>
              <a:off x="7592475" y="3459870"/>
              <a:ext cx="2128320" cy="1670040"/>
            </p14:xfrm>
          </p:contentPart>
        </mc:Choice>
        <mc:Fallback xmlns="">
          <p:pic>
            <p:nvPicPr>
              <p:cNvPr id="213" name="Ink 212">
                <a:extLst>
                  <a:ext uri="{FF2B5EF4-FFF2-40B4-BE49-F238E27FC236}">
                    <a16:creationId xmlns:a16="http://schemas.microsoft.com/office/drawing/2014/main" id="{F0BB8ED6-FF7D-412D-99F8-3CB812EC7856}"/>
                  </a:ext>
                </a:extLst>
              </p:cNvPr>
              <p:cNvPicPr/>
              <p:nvPr/>
            </p:nvPicPr>
            <p:blipFill>
              <a:blip r:embed="rId168"/>
              <a:stretch>
                <a:fillRect/>
              </a:stretch>
            </p:blipFill>
            <p:spPr>
              <a:xfrm>
                <a:off x="7583475" y="3451230"/>
                <a:ext cx="2145960" cy="1687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20" name="Ink 219">
                <a:extLst>
                  <a:ext uri="{FF2B5EF4-FFF2-40B4-BE49-F238E27FC236}">
                    <a16:creationId xmlns:a16="http://schemas.microsoft.com/office/drawing/2014/main" id="{1CD51FFC-49C5-4378-839F-CD5A096DC57B}"/>
                  </a:ext>
                </a:extLst>
              </p14:cNvPr>
              <p14:cNvContentPartPr/>
              <p14:nvPr/>
            </p14:nvContentPartPr>
            <p14:xfrm>
              <a:off x="1462755" y="4426110"/>
              <a:ext cx="10431000" cy="257040"/>
            </p14:xfrm>
          </p:contentPart>
        </mc:Choice>
        <mc:Fallback xmlns="">
          <p:pic>
            <p:nvPicPr>
              <p:cNvPr id="220" name="Ink 219">
                <a:extLst>
                  <a:ext uri="{FF2B5EF4-FFF2-40B4-BE49-F238E27FC236}">
                    <a16:creationId xmlns:a16="http://schemas.microsoft.com/office/drawing/2014/main" id="{1CD51FFC-49C5-4378-839F-CD5A096DC57B}"/>
                  </a:ext>
                </a:extLst>
              </p:cNvPr>
              <p:cNvPicPr/>
              <p:nvPr/>
            </p:nvPicPr>
            <p:blipFill>
              <a:blip r:embed="rId170"/>
              <a:stretch>
                <a:fillRect/>
              </a:stretch>
            </p:blipFill>
            <p:spPr>
              <a:xfrm>
                <a:off x="1454115" y="4417470"/>
                <a:ext cx="104486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21" name="Ink 220">
                <a:extLst>
                  <a:ext uri="{FF2B5EF4-FFF2-40B4-BE49-F238E27FC236}">
                    <a16:creationId xmlns:a16="http://schemas.microsoft.com/office/drawing/2014/main" id="{02D00745-2EE4-4B22-AB14-EFAA8E56D01E}"/>
                  </a:ext>
                </a:extLst>
              </p14:cNvPr>
              <p14:cNvContentPartPr/>
              <p14:nvPr/>
            </p14:nvContentPartPr>
            <p14:xfrm>
              <a:off x="7042395" y="3008925"/>
              <a:ext cx="984600" cy="115560"/>
            </p14:xfrm>
          </p:contentPart>
        </mc:Choice>
        <mc:Fallback xmlns="">
          <p:pic>
            <p:nvPicPr>
              <p:cNvPr id="221" name="Ink 220">
                <a:extLst>
                  <a:ext uri="{FF2B5EF4-FFF2-40B4-BE49-F238E27FC236}">
                    <a16:creationId xmlns:a16="http://schemas.microsoft.com/office/drawing/2014/main" id="{02D00745-2EE4-4B22-AB14-EFAA8E56D01E}"/>
                  </a:ext>
                </a:extLst>
              </p:cNvPr>
              <p:cNvPicPr/>
              <p:nvPr/>
            </p:nvPicPr>
            <p:blipFill>
              <a:blip r:embed="rId172"/>
              <a:stretch>
                <a:fillRect/>
              </a:stretch>
            </p:blipFill>
            <p:spPr>
              <a:xfrm>
                <a:off x="7033755" y="3000285"/>
                <a:ext cx="1002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24" name="Ink 223">
                <a:extLst>
                  <a:ext uri="{FF2B5EF4-FFF2-40B4-BE49-F238E27FC236}">
                    <a16:creationId xmlns:a16="http://schemas.microsoft.com/office/drawing/2014/main" id="{19C031EC-89BE-4C53-A547-BC9876A0B9E3}"/>
                  </a:ext>
                </a:extLst>
              </p14:cNvPr>
              <p14:cNvContentPartPr/>
              <p14:nvPr/>
            </p14:nvContentPartPr>
            <p14:xfrm>
              <a:off x="536115" y="2684565"/>
              <a:ext cx="3218760" cy="1296360"/>
            </p14:xfrm>
          </p:contentPart>
        </mc:Choice>
        <mc:Fallback xmlns="">
          <p:pic>
            <p:nvPicPr>
              <p:cNvPr id="224" name="Ink 223">
                <a:extLst>
                  <a:ext uri="{FF2B5EF4-FFF2-40B4-BE49-F238E27FC236}">
                    <a16:creationId xmlns:a16="http://schemas.microsoft.com/office/drawing/2014/main" id="{19C031EC-89BE-4C53-A547-BC9876A0B9E3}"/>
                  </a:ext>
                </a:extLst>
              </p:cNvPr>
              <p:cNvPicPr/>
              <p:nvPr/>
            </p:nvPicPr>
            <p:blipFill>
              <a:blip r:embed="rId174"/>
              <a:stretch>
                <a:fillRect/>
              </a:stretch>
            </p:blipFill>
            <p:spPr>
              <a:xfrm>
                <a:off x="527115" y="2675925"/>
                <a:ext cx="3236400" cy="1314000"/>
              </a:xfrm>
              <a:prstGeom prst="rect">
                <a:avLst/>
              </a:prstGeom>
            </p:spPr>
          </p:pic>
        </mc:Fallback>
      </mc:AlternateContent>
    </p:spTree>
    <p:extLst>
      <p:ext uri="{BB962C8B-B14F-4D97-AF65-F5344CB8AC3E}">
        <p14:creationId xmlns:p14="http://schemas.microsoft.com/office/powerpoint/2010/main" val="271897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257E27-BA01-4275-BDAB-5DC5C92DF96B}"/>
              </a:ext>
            </a:extLst>
          </p:cNvPr>
          <p:cNvSpPr>
            <a:spLocks noGrp="1"/>
          </p:cNvSpPr>
          <p:nvPr>
            <p:ph type="sldNum" sz="quarter" idx="12"/>
          </p:nvPr>
        </p:nvSpPr>
        <p:spPr/>
        <p:txBody>
          <a:bodyPr/>
          <a:lstStyle/>
          <a:p>
            <a:fld id="{780CCC23-DD17-4F2D-8915-0B8929C7FF94}" type="slidenum">
              <a:rPr lang="ar-EG" smtClean="0"/>
              <a:t>27</a:t>
            </a:fld>
            <a:endParaRPr lang="ar-EG"/>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5B6A16B0-EE11-401C-9276-D645C80329B2}"/>
                  </a:ext>
                </a:extLst>
              </p14:cNvPr>
              <p14:cNvContentPartPr/>
              <p14:nvPr/>
            </p14:nvContentPartPr>
            <p14:xfrm>
              <a:off x="4395675" y="1355085"/>
              <a:ext cx="4321440" cy="1356120"/>
            </p14:xfrm>
          </p:contentPart>
        </mc:Choice>
        <mc:Fallback xmlns="">
          <p:pic>
            <p:nvPicPr>
              <p:cNvPr id="63" name="Ink 62">
                <a:extLst>
                  <a:ext uri="{FF2B5EF4-FFF2-40B4-BE49-F238E27FC236}">
                    <a16:creationId xmlns:a16="http://schemas.microsoft.com/office/drawing/2014/main" id="{5B6A16B0-EE11-401C-9276-D645C80329B2}"/>
                  </a:ext>
                </a:extLst>
              </p:cNvPr>
              <p:cNvPicPr/>
              <p:nvPr/>
            </p:nvPicPr>
            <p:blipFill>
              <a:blip r:embed="rId3"/>
              <a:stretch>
                <a:fillRect/>
              </a:stretch>
            </p:blipFill>
            <p:spPr>
              <a:xfrm>
                <a:off x="4387035" y="1346085"/>
                <a:ext cx="4339080" cy="137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Ink 79">
                <a:extLst>
                  <a:ext uri="{FF2B5EF4-FFF2-40B4-BE49-F238E27FC236}">
                    <a16:creationId xmlns:a16="http://schemas.microsoft.com/office/drawing/2014/main" id="{3640B8C7-0C71-4ADA-B9BC-BAB667CB5C62}"/>
                  </a:ext>
                </a:extLst>
              </p14:cNvPr>
              <p14:cNvContentPartPr/>
              <p14:nvPr/>
            </p14:nvContentPartPr>
            <p14:xfrm>
              <a:off x="8178555" y="3892365"/>
              <a:ext cx="59040" cy="27000"/>
            </p14:xfrm>
          </p:contentPart>
        </mc:Choice>
        <mc:Fallback xmlns="">
          <p:pic>
            <p:nvPicPr>
              <p:cNvPr id="80" name="Ink 79">
                <a:extLst>
                  <a:ext uri="{FF2B5EF4-FFF2-40B4-BE49-F238E27FC236}">
                    <a16:creationId xmlns:a16="http://schemas.microsoft.com/office/drawing/2014/main" id="{3640B8C7-0C71-4ADA-B9BC-BAB667CB5C62}"/>
                  </a:ext>
                </a:extLst>
              </p:cNvPr>
              <p:cNvPicPr/>
              <p:nvPr/>
            </p:nvPicPr>
            <p:blipFill>
              <a:blip r:embed="rId5"/>
              <a:stretch>
                <a:fillRect/>
              </a:stretch>
            </p:blipFill>
            <p:spPr>
              <a:xfrm>
                <a:off x="8169915" y="3883725"/>
                <a:ext cx="76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a:extLst>
                  <a:ext uri="{FF2B5EF4-FFF2-40B4-BE49-F238E27FC236}">
                    <a16:creationId xmlns:a16="http://schemas.microsoft.com/office/drawing/2014/main" id="{1AB5F541-0CC5-40A2-B4B5-9186A9C6E9C2}"/>
                  </a:ext>
                </a:extLst>
              </p14:cNvPr>
              <p14:cNvContentPartPr/>
              <p14:nvPr/>
            </p14:nvContentPartPr>
            <p14:xfrm>
              <a:off x="11333595" y="3660165"/>
              <a:ext cx="563040" cy="315360"/>
            </p14:xfrm>
          </p:contentPart>
        </mc:Choice>
        <mc:Fallback xmlns="">
          <p:pic>
            <p:nvPicPr>
              <p:cNvPr id="93" name="Ink 92">
                <a:extLst>
                  <a:ext uri="{FF2B5EF4-FFF2-40B4-BE49-F238E27FC236}">
                    <a16:creationId xmlns:a16="http://schemas.microsoft.com/office/drawing/2014/main" id="{1AB5F541-0CC5-40A2-B4B5-9186A9C6E9C2}"/>
                  </a:ext>
                </a:extLst>
              </p:cNvPr>
              <p:cNvPicPr/>
              <p:nvPr/>
            </p:nvPicPr>
            <p:blipFill>
              <a:blip r:embed="rId7"/>
              <a:stretch>
                <a:fillRect/>
              </a:stretch>
            </p:blipFill>
            <p:spPr>
              <a:xfrm>
                <a:off x="11324595" y="3651525"/>
                <a:ext cx="58068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1" name="Ink 130">
                <a:extLst>
                  <a:ext uri="{FF2B5EF4-FFF2-40B4-BE49-F238E27FC236}">
                    <a16:creationId xmlns:a16="http://schemas.microsoft.com/office/drawing/2014/main" id="{C0DD53C4-70F1-4A3C-A03B-4124F3CA80C8}"/>
                  </a:ext>
                </a:extLst>
              </p14:cNvPr>
              <p14:cNvContentPartPr/>
              <p14:nvPr/>
            </p14:nvContentPartPr>
            <p14:xfrm>
              <a:off x="4765395" y="5024205"/>
              <a:ext cx="22320" cy="25920"/>
            </p14:xfrm>
          </p:contentPart>
        </mc:Choice>
        <mc:Fallback xmlns="">
          <p:pic>
            <p:nvPicPr>
              <p:cNvPr id="131" name="Ink 130">
                <a:extLst>
                  <a:ext uri="{FF2B5EF4-FFF2-40B4-BE49-F238E27FC236}">
                    <a16:creationId xmlns:a16="http://schemas.microsoft.com/office/drawing/2014/main" id="{C0DD53C4-70F1-4A3C-A03B-4124F3CA80C8}"/>
                  </a:ext>
                </a:extLst>
              </p:cNvPr>
              <p:cNvPicPr/>
              <p:nvPr/>
            </p:nvPicPr>
            <p:blipFill>
              <a:blip r:embed="rId9"/>
              <a:stretch>
                <a:fillRect/>
              </a:stretch>
            </p:blipFill>
            <p:spPr>
              <a:xfrm>
                <a:off x="4756755" y="5015205"/>
                <a:ext cx="39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1" name="Ink 150">
                <a:extLst>
                  <a:ext uri="{FF2B5EF4-FFF2-40B4-BE49-F238E27FC236}">
                    <a16:creationId xmlns:a16="http://schemas.microsoft.com/office/drawing/2014/main" id="{5DE0B93D-742D-44E6-949B-1010DB738008}"/>
                  </a:ext>
                </a:extLst>
              </p14:cNvPr>
              <p14:cNvContentPartPr/>
              <p14:nvPr/>
            </p14:nvContentPartPr>
            <p14:xfrm>
              <a:off x="8562675" y="2179845"/>
              <a:ext cx="50400" cy="20160"/>
            </p14:xfrm>
          </p:contentPart>
        </mc:Choice>
        <mc:Fallback xmlns="">
          <p:pic>
            <p:nvPicPr>
              <p:cNvPr id="151" name="Ink 150">
                <a:extLst>
                  <a:ext uri="{FF2B5EF4-FFF2-40B4-BE49-F238E27FC236}">
                    <a16:creationId xmlns:a16="http://schemas.microsoft.com/office/drawing/2014/main" id="{5DE0B93D-742D-44E6-949B-1010DB738008}"/>
                  </a:ext>
                </a:extLst>
              </p:cNvPr>
              <p:cNvPicPr/>
              <p:nvPr/>
            </p:nvPicPr>
            <p:blipFill>
              <a:blip r:embed="rId11"/>
              <a:stretch>
                <a:fillRect/>
              </a:stretch>
            </p:blipFill>
            <p:spPr>
              <a:xfrm>
                <a:off x="8554035" y="2170845"/>
                <a:ext cx="68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1" name="Ink 160">
                <a:extLst>
                  <a:ext uri="{FF2B5EF4-FFF2-40B4-BE49-F238E27FC236}">
                    <a16:creationId xmlns:a16="http://schemas.microsoft.com/office/drawing/2014/main" id="{CB8360BA-67E2-451A-A870-E6E6FF81BD82}"/>
                  </a:ext>
                </a:extLst>
              </p14:cNvPr>
              <p14:cNvContentPartPr/>
              <p14:nvPr/>
            </p14:nvContentPartPr>
            <p14:xfrm>
              <a:off x="1872435" y="118845"/>
              <a:ext cx="8448120" cy="3920760"/>
            </p14:xfrm>
          </p:contentPart>
        </mc:Choice>
        <mc:Fallback xmlns="">
          <p:pic>
            <p:nvPicPr>
              <p:cNvPr id="161" name="Ink 160">
                <a:extLst>
                  <a:ext uri="{FF2B5EF4-FFF2-40B4-BE49-F238E27FC236}">
                    <a16:creationId xmlns:a16="http://schemas.microsoft.com/office/drawing/2014/main" id="{CB8360BA-67E2-451A-A870-E6E6FF81BD82}"/>
                  </a:ext>
                </a:extLst>
              </p:cNvPr>
              <p:cNvPicPr/>
              <p:nvPr/>
            </p:nvPicPr>
            <p:blipFill>
              <a:blip r:embed="rId13"/>
              <a:stretch>
                <a:fillRect/>
              </a:stretch>
            </p:blipFill>
            <p:spPr>
              <a:xfrm>
                <a:off x="1863795" y="109845"/>
                <a:ext cx="8465760" cy="393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7" name="Ink 166">
                <a:extLst>
                  <a:ext uri="{FF2B5EF4-FFF2-40B4-BE49-F238E27FC236}">
                    <a16:creationId xmlns:a16="http://schemas.microsoft.com/office/drawing/2014/main" id="{ECCFB343-A2E2-43FC-8466-6226B28AC795}"/>
                  </a:ext>
                </a:extLst>
              </p14:cNvPr>
              <p14:cNvContentPartPr/>
              <p14:nvPr/>
            </p14:nvContentPartPr>
            <p14:xfrm>
              <a:off x="1004835" y="1739205"/>
              <a:ext cx="1411200" cy="1099080"/>
            </p14:xfrm>
          </p:contentPart>
        </mc:Choice>
        <mc:Fallback xmlns="">
          <p:pic>
            <p:nvPicPr>
              <p:cNvPr id="167" name="Ink 166">
                <a:extLst>
                  <a:ext uri="{FF2B5EF4-FFF2-40B4-BE49-F238E27FC236}">
                    <a16:creationId xmlns:a16="http://schemas.microsoft.com/office/drawing/2014/main" id="{ECCFB343-A2E2-43FC-8466-6226B28AC795}"/>
                  </a:ext>
                </a:extLst>
              </p:cNvPr>
              <p:cNvPicPr/>
              <p:nvPr/>
            </p:nvPicPr>
            <p:blipFill>
              <a:blip r:embed="rId15"/>
              <a:stretch>
                <a:fillRect/>
              </a:stretch>
            </p:blipFill>
            <p:spPr>
              <a:xfrm>
                <a:off x="996195" y="1730205"/>
                <a:ext cx="1428840" cy="111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8" name="Ink 167">
                <a:extLst>
                  <a:ext uri="{FF2B5EF4-FFF2-40B4-BE49-F238E27FC236}">
                    <a16:creationId xmlns:a16="http://schemas.microsoft.com/office/drawing/2014/main" id="{08AC7AF6-86C0-45C5-83C8-08D9CD765547}"/>
                  </a:ext>
                </a:extLst>
              </p14:cNvPr>
              <p14:cNvContentPartPr/>
              <p14:nvPr/>
            </p14:nvContentPartPr>
            <p14:xfrm>
              <a:off x="9994035" y="3208365"/>
              <a:ext cx="33480" cy="56880"/>
            </p14:xfrm>
          </p:contentPart>
        </mc:Choice>
        <mc:Fallback xmlns="">
          <p:pic>
            <p:nvPicPr>
              <p:cNvPr id="168" name="Ink 167">
                <a:extLst>
                  <a:ext uri="{FF2B5EF4-FFF2-40B4-BE49-F238E27FC236}">
                    <a16:creationId xmlns:a16="http://schemas.microsoft.com/office/drawing/2014/main" id="{08AC7AF6-86C0-45C5-83C8-08D9CD765547}"/>
                  </a:ext>
                </a:extLst>
              </p:cNvPr>
              <p:cNvPicPr/>
              <p:nvPr/>
            </p:nvPicPr>
            <p:blipFill>
              <a:blip r:embed="rId17"/>
              <a:stretch>
                <a:fillRect/>
              </a:stretch>
            </p:blipFill>
            <p:spPr>
              <a:xfrm>
                <a:off x="9985395" y="3199365"/>
                <a:ext cx="51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5" name="Ink 174">
                <a:extLst>
                  <a:ext uri="{FF2B5EF4-FFF2-40B4-BE49-F238E27FC236}">
                    <a16:creationId xmlns:a16="http://schemas.microsoft.com/office/drawing/2014/main" id="{C6A8F965-D5D9-4B4F-B32E-6664ADDECA6A}"/>
                  </a:ext>
                </a:extLst>
              </p14:cNvPr>
              <p14:cNvContentPartPr/>
              <p14:nvPr/>
            </p14:nvContentPartPr>
            <p14:xfrm>
              <a:off x="10692435" y="2127285"/>
              <a:ext cx="2064600" cy="1206000"/>
            </p14:xfrm>
          </p:contentPart>
        </mc:Choice>
        <mc:Fallback xmlns="">
          <p:pic>
            <p:nvPicPr>
              <p:cNvPr id="175" name="Ink 174">
                <a:extLst>
                  <a:ext uri="{FF2B5EF4-FFF2-40B4-BE49-F238E27FC236}">
                    <a16:creationId xmlns:a16="http://schemas.microsoft.com/office/drawing/2014/main" id="{C6A8F965-D5D9-4B4F-B32E-6664ADDECA6A}"/>
                  </a:ext>
                </a:extLst>
              </p:cNvPr>
              <p:cNvPicPr/>
              <p:nvPr/>
            </p:nvPicPr>
            <p:blipFill>
              <a:blip r:embed="rId19"/>
              <a:stretch>
                <a:fillRect/>
              </a:stretch>
            </p:blipFill>
            <p:spPr>
              <a:xfrm>
                <a:off x="10683795" y="2118285"/>
                <a:ext cx="2082240" cy="122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id="{49BFFCB5-3263-4882-8768-54600120BDC5}"/>
                  </a:ext>
                </a:extLst>
              </p14:cNvPr>
              <p14:cNvContentPartPr/>
              <p14:nvPr/>
            </p14:nvContentPartPr>
            <p14:xfrm>
              <a:off x="2626635" y="3844125"/>
              <a:ext cx="6260040" cy="1955880"/>
            </p14:xfrm>
          </p:contentPart>
        </mc:Choice>
        <mc:Fallback xmlns="">
          <p:pic>
            <p:nvPicPr>
              <p:cNvPr id="185" name="Ink 184">
                <a:extLst>
                  <a:ext uri="{FF2B5EF4-FFF2-40B4-BE49-F238E27FC236}">
                    <a16:creationId xmlns:a16="http://schemas.microsoft.com/office/drawing/2014/main" id="{49BFFCB5-3263-4882-8768-54600120BDC5}"/>
                  </a:ext>
                </a:extLst>
              </p:cNvPr>
              <p:cNvPicPr/>
              <p:nvPr/>
            </p:nvPicPr>
            <p:blipFill>
              <a:blip r:embed="rId21"/>
              <a:stretch>
                <a:fillRect/>
              </a:stretch>
            </p:blipFill>
            <p:spPr>
              <a:xfrm>
                <a:off x="2617635" y="3835125"/>
                <a:ext cx="6277680" cy="197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id="{7873E71E-0DE7-4BAB-B11B-ABB4178C22F5}"/>
                  </a:ext>
                </a:extLst>
              </p14:cNvPr>
              <p14:cNvContentPartPr/>
              <p14:nvPr/>
            </p14:nvContentPartPr>
            <p14:xfrm>
              <a:off x="578595" y="1557405"/>
              <a:ext cx="884880" cy="1669320"/>
            </p14:xfrm>
          </p:contentPart>
        </mc:Choice>
        <mc:Fallback xmlns="">
          <p:pic>
            <p:nvPicPr>
              <p:cNvPr id="186" name="Ink 185">
                <a:extLst>
                  <a:ext uri="{FF2B5EF4-FFF2-40B4-BE49-F238E27FC236}">
                    <a16:creationId xmlns:a16="http://schemas.microsoft.com/office/drawing/2014/main" id="{7873E71E-0DE7-4BAB-B11B-ABB4178C22F5}"/>
                  </a:ext>
                </a:extLst>
              </p:cNvPr>
              <p:cNvPicPr/>
              <p:nvPr/>
            </p:nvPicPr>
            <p:blipFill>
              <a:blip r:embed="rId23"/>
              <a:stretch>
                <a:fillRect/>
              </a:stretch>
            </p:blipFill>
            <p:spPr>
              <a:xfrm>
                <a:off x="569955" y="1548405"/>
                <a:ext cx="902520" cy="168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9" name="Ink 188">
                <a:extLst>
                  <a:ext uri="{FF2B5EF4-FFF2-40B4-BE49-F238E27FC236}">
                    <a16:creationId xmlns:a16="http://schemas.microsoft.com/office/drawing/2014/main" id="{E71DBC51-0AFE-45B1-853D-7A8201741E43}"/>
                  </a:ext>
                </a:extLst>
              </p14:cNvPr>
              <p14:cNvContentPartPr/>
              <p14:nvPr/>
            </p14:nvContentPartPr>
            <p14:xfrm>
              <a:off x="2416395" y="3896685"/>
              <a:ext cx="6711840" cy="339120"/>
            </p14:xfrm>
          </p:contentPart>
        </mc:Choice>
        <mc:Fallback xmlns="">
          <p:pic>
            <p:nvPicPr>
              <p:cNvPr id="189" name="Ink 188">
                <a:extLst>
                  <a:ext uri="{FF2B5EF4-FFF2-40B4-BE49-F238E27FC236}">
                    <a16:creationId xmlns:a16="http://schemas.microsoft.com/office/drawing/2014/main" id="{E71DBC51-0AFE-45B1-853D-7A8201741E43}"/>
                  </a:ext>
                </a:extLst>
              </p:cNvPr>
              <p:cNvPicPr/>
              <p:nvPr/>
            </p:nvPicPr>
            <p:blipFill>
              <a:blip r:embed="rId25"/>
              <a:stretch>
                <a:fillRect/>
              </a:stretch>
            </p:blipFill>
            <p:spPr>
              <a:xfrm>
                <a:off x="2407395" y="3888045"/>
                <a:ext cx="6729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2" name="Ink 191">
                <a:extLst>
                  <a:ext uri="{FF2B5EF4-FFF2-40B4-BE49-F238E27FC236}">
                    <a16:creationId xmlns:a16="http://schemas.microsoft.com/office/drawing/2014/main" id="{BDE6B93C-6B1C-4733-AEE1-6C88FCFA49CE}"/>
                  </a:ext>
                </a:extLst>
              </p14:cNvPr>
              <p14:cNvContentPartPr/>
              <p14:nvPr/>
            </p14:nvContentPartPr>
            <p14:xfrm>
              <a:off x="2468595" y="3816405"/>
              <a:ext cx="6819840" cy="389520"/>
            </p14:xfrm>
          </p:contentPart>
        </mc:Choice>
        <mc:Fallback xmlns="">
          <p:pic>
            <p:nvPicPr>
              <p:cNvPr id="192" name="Ink 191">
                <a:extLst>
                  <a:ext uri="{FF2B5EF4-FFF2-40B4-BE49-F238E27FC236}">
                    <a16:creationId xmlns:a16="http://schemas.microsoft.com/office/drawing/2014/main" id="{BDE6B93C-6B1C-4733-AEE1-6C88FCFA49CE}"/>
                  </a:ext>
                </a:extLst>
              </p:cNvPr>
              <p:cNvPicPr/>
              <p:nvPr/>
            </p:nvPicPr>
            <p:blipFill>
              <a:blip r:embed="rId27"/>
              <a:stretch>
                <a:fillRect/>
              </a:stretch>
            </p:blipFill>
            <p:spPr>
              <a:xfrm>
                <a:off x="2459955" y="3807765"/>
                <a:ext cx="6837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3" name="Ink 192">
                <a:extLst>
                  <a:ext uri="{FF2B5EF4-FFF2-40B4-BE49-F238E27FC236}">
                    <a16:creationId xmlns:a16="http://schemas.microsoft.com/office/drawing/2014/main" id="{C40B6A7C-65E3-46A4-8867-13097EA24CCF}"/>
                  </a:ext>
                </a:extLst>
              </p14:cNvPr>
              <p14:cNvContentPartPr/>
              <p14:nvPr/>
            </p14:nvContentPartPr>
            <p14:xfrm>
              <a:off x="3791955" y="4396365"/>
              <a:ext cx="1767240" cy="1169280"/>
            </p14:xfrm>
          </p:contentPart>
        </mc:Choice>
        <mc:Fallback xmlns="">
          <p:pic>
            <p:nvPicPr>
              <p:cNvPr id="193" name="Ink 192">
                <a:extLst>
                  <a:ext uri="{FF2B5EF4-FFF2-40B4-BE49-F238E27FC236}">
                    <a16:creationId xmlns:a16="http://schemas.microsoft.com/office/drawing/2014/main" id="{C40B6A7C-65E3-46A4-8867-13097EA24CCF}"/>
                  </a:ext>
                </a:extLst>
              </p:cNvPr>
              <p:cNvPicPr/>
              <p:nvPr/>
            </p:nvPicPr>
            <p:blipFill>
              <a:blip r:embed="rId29"/>
              <a:stretch>
                <a:fillRect/>
              </a:stretch>
            </p:blipFill>
            <p:spPr>
              <a:xfrm>
                <a:off x="3783315" y="4387725"/>
                <a:ext cx="17848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4" name="Ink 193">
                <a:extLst>
                  <a:ext uri="{FF2B5EF4-FFF2-40B4-BE49-F238E27FC236}">
                    <a16:creationId xmlns:a16="http://schemas.microsoft.com/office/drawing/2014/main" id="{77BD7DFD-C101-4E8F-B0B8-8218BD96B0D9}"/>
                  </a:ext>
                </a:extLst>
              </p14:cNvPr>
              <p14:cNvContentPartPr/>
              <p14:nvPr/>
            </p14:nvContentPartPr>
            <p14:xfrm>
              <a:off x="2667675" y="-391275"/>
              <a:ext cx="1846080" cy="1859760"/>
            </p14:xfrm>
          </p:contentPart>
        </mc:Choice>
        <mc:Fallback xmlns="">
          <p:pic>
            <p:nvPicPr>
              <p:cNvPr id="194" name="Ink 193">
                <a:extLst>
                  <a:ext uri="{FF2B5EF4-FFF2-40B4-BE49-F238E27FC236}">
                    <a16:creationId xmlns:a16="http://schemas.microsoft.com/office/drawing/2014/main" id="{77BD7DFD-C101-4E8F-B0B8-8218BD96B0D9}"/>
                  </a:ext>
                </a:extLst>
              </p:cNvPr>
              <p:cNvPicPr/>
              <p:nvPr/>
            </p:nvPicPr>
            <p:blipFill>
              <a:blip r:embed="rId31"/>
              <a:stretch>
                <a:fillRect/>
              </a:stretch>
            </p:blipFill>
            <p:spPr>
              <a:xfrm>
                <a:off x="2659035" y="-399915"/>
                <a:ext cx="1863720" cy="1877400"/>
              </a:xfrm>
              <a:prstGeom prst="rect">
                <a:avLst/>
              </a:prstGeom>
            </p:spPr>
          </p:pic>
        </mc:Fallback>
      </mc:AlternateContent>
    </p:spTree>
    <p:extLst>
      <p:ext uri="{BB962C8B-B14F-4D97-AF65-F5344CB8AC3E}">
        <p14:creationId xmlns:p14="http://schemas.microsoft.com/office/powerpoint/2010/main" val="3769775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0" y="618978"/>
                <a:ext cx="11563643" cy="4782015"/>
              </a:xfrm>
              <a:prstGeom prst="rect">
                <a:avLst/>
              </a:prstGeom>
              <a:noFill/>
            </p:spPr>
            <p:txBody>
              <a:bodyPr wrap="square" rtlCol="1">
                <a:spAutoFit/>
              </a:bodyPr>
              <a:lstStyle/>
              <a:p>
                <a:pPr lvl="1">
                  <a:lnSpc>
                    <a:spcPct val="150000"/>
                  </a:lnSpc>
                </a:pPr>
                <a:r>
                  <a:rPr lang="en-US" sz="3200" dirty="0"/>
                  <a:t>{ To pass 36,000 Km requires time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36</m:t>
                        </m:r>
                        <m:r>
                          <a:rPr lang="en-US" sz="3200" b="0" i="1" smtClean="0">
                            <a:latin typeface="Cambria Math" panose="02040503050406030204" pitchFamily="18" charset="0"/>
                          </a:rPr>
                          <m:t> ∗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6</m:t>
                            </m:r>
                          </m:sup>
                        </m:sSup>
                        <m:r>
                          <a:rPr lang="en-US" sz="3200" b="0" i="1" smtClean="0">
                            <a:latin typeface="Cambria Math" panose="02040503050406030204" pitchFamily="18" charset="0"/>
                          </a:rPr>
                          <m:t>𝐾𝑚</m:t>
                        </m:r>
                        <m:r>
                          <a:rPr lang="en-US" sz="3200" b="0" i="1" smtClean="0">
                            <a:latin typeface="Cambria Math" panose="02040503050406030204" pitchFamily="18" charset="0"/>
                          </a:rPr>
                          <m:t> ∗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num>
                      <m:den>
                        <m:r>
                          <a:rPr lang="en-US" sz="3200" b="0" i="1" smtClean="0">
                            <a:latin typeface="Cambria Math" panose="02040503050406030204" pitchFamily="18" charset="0"/>
                          </a:rPr>
                          <m:t>3</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8</m:t>
                            </m:r>
                          </m:sup>
                        </m:sSup>
                        <m:r>
                          <a:rPr lang="en-US" sz="3200" b="0" i="1" smtClean="0">
                            <a:latin typeface="Cambria Math" panose="02040503050406030204" pitchFamily="18" charset="0"/>
                          </a:rPr>
                          <m:t> </m:t>
                        </m:r>
                        <m:r>
                          <a:rPr lang="en-US" sz="3200" b="0" i="1" smtClean="0">
                            <a:latin typeface="Cambria Math" panose="02040503050406030204" pitchFamily="18" charset="0"/>
                          </a:rPr>
                          <m:t>𝑚𝑒𝑡𝑒𝑟</m:t>
                        </m:r>
                        <m:r>
                          <a:rPr lang="en-US" sz="3200" b="0" i="1" smtClean="0">
                            <a:latin typeface="Cambria Math" panose="02040503050406030204" pitchFamily="18" charset="0"/>
                          </a:rPr>
                          <m:t>/</m:t>
                        </m:r>
                        <m:r>
                          <a:rPr lang="en-US" sz="3200" b="0" i="1" smtClean="0">
                            <a:latin typeface="Cambria Math" panose="02040503050406030204" pitchFamily="18" charset="0"/>
                          </a:rPr>
                          <m:t>𝑠𝑒𝑐</m:t>
                        </m:r>
                      </m:den>
                    </m:f>
                  </m:oMath>
                </a14:m>
                <a:r>
                  <a:rPr lang="en-US" sz="3200" dirty="0"/>
                  <a:t> [m sec]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360</m:t>
                        </m:r>
                      </m:num>
                      <m:den>
                        <m:r>
                          <a:rPr lang="en-US" sz="3200" b="0" i="1" smtClean="0">
                            <a:latin typeface="Cambria Math" panose="02040503050406030204" pitchFamily="18" charset="0"/>
                          </a:rPr>
                          <m:t>3</m:t>
                        </m:r>
                      </m:den>
                    </m:f>
                    <m:r>
                      <a:rPr lang="en-US" sz="3200" b="0" i="1" smtClean="0">
                        <a:latin typeface="Cambria Math" panose="02040503050406030204" pitchFamily="18" charset="0"/>
                      </a:rPr>
                      <m:t>  =</m:t>
                    </m:r>
                    <m:r>
                      <a:rPr lang="en-US" sz="3200" b="0" i="1" smtClean="0">
                        <a:latin typeface="Cambria Math" panose="02040503050406030204" pitchFamily="18" charset="0"/>
                      </a:rPr>
                      <m:t>120</m:t>
                    </m:r>
                    <m:r>
                      <a:rPr lang="en-US" sz="3200" b="0" i="1" smtClean="0">
                        <a:latin typeface="Cambria Math" panose="02040503050406030204" pitchFamily="18" charset="0"/>
                      </a:rPr>
                      <m:t> </m:t>
                    </m:r>
                    <m:r>
                      <a:rPr lang="en-US" sz="3200" b="0" i="1" smtClean="0">
                        <a:latin typeface="Cambria Math" panose="02040503050406030204" pitchFamily="18" charset="0"/>
                      </a:rPr>
                      <m:t>𝑚𝑠𝑒𝑐</m:t>
                    </m:r>
                  </m:oMath>
                </a14:m>
                <a:r>
                  <a:rPr lang="en-US" sz="3200" dirty="0"/>
                  <a:t> up ,+120 </a:t>
                </a:r>
                <a:r>
                  <a:rPr lang="en-US" sz="3200" dirty="0" err="1"/>
                  <a:t>msec</a:t>
                </a:r>
                <a:r>
                  <a:rPr lang="en-US" sz="3200" dirty="0"/>
                  <a:t> down</a:t>
                </a:r>
              </a:p>
              <a:p>
                <a:pPr lvl="1">
                  <a:lnSpc>
                    <a:spcPct val="150000"/>
                  </a:lnSpc>
                </a:pP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240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𝑚𝑠𝑒𝑐</m:t>
                    </m:r>
                    <m:r>
                      <a:rPr lang="en-US" sz="3200" b="0" i="1" smtClean="0">
                        <a:latin typeface="Cambria Math" panose="02040503050406030204" pitchFamily="18" charset="0"/>
                        <a:ea typeface="Cambria Math" panose="02040503050406030204" pitchFamily="18" charset="0"/>
                      </a:rPr>
                      <m:t> </m:t>
                    </m:r>
                  </m:oMath>
                </a14:m>
                <a:r>
                  <a:rPr lang="en-US" sz="3200" dirty="0"/>
                  <a:t>but in reality </a:t>
                </a:r>
              </a:p>
              <a:p>
                <a:pPr lvl="1">
                  <a:lnSpc>
                    <a:spcPct val="150000"/>
                  </a:lnSpc>
                </a:pPr>
                <a:r>
                  <a:rPr lang="en-US" sz="3200" dirty="0"/>
                  <a:t>= 250 </a:t>
                </a:r>
                <a:r>
                  <a:rPr lang="en-US" sz="3200" dirty="0">
                    <a:sym typeface="Wingdings" panose="05000000000000000000" pitchFamily="2" charset="2"/>
                  </a:rPr>
                  <a:t> 300 </a:t>
                </a:r>
                <a:r>
                  <a:rPr lang="en-US" sz="3200" dirty="0" err="1">
                    <a:sym typeface="Wingdings" panose="05000000000000000000" pitchFamily="2" charset="2"/>
                  </a:rPr>
                  <a:t>msec</a:t>
                </a:r>
                <a:r>
                  <a:rPr lang="en-US" sz="3200" dirty="0">
                    <a:sym typeface="Wingdings" panose="05000000000000000000" pitchFamily="2" charset="2"/>
                  </a:rPr>
                  <a:t> we take it </a:t>
                </a:r>
              </a:p>
              <a:p>
                <a:pPr lvl="1">
                  <a:lnSpc>
                    <a:spcPct val="150000"/>
                  </a:lnSpc>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270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𝑚𝑠𝑒𝑐</m:t>
                      </m:r>
                    </m:oMath>
                  </m:oMathPara>
                </a14:m>
                <a:endParaRPr lang="en-US" sz="3200" dirty="0"/>
              </a:p>
              <a:p>
                <a:r>
                  <a:rPr lang="en-US" sz="3200" dirty="0"/>
                  <a:t>}</a:t>
                </a:r>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0" y="618978"/>
                <a:ext cx="11563643" cy="4782015"/>
              </a:xfrm>
              <a:prstGeom prst="rect">
                <a:avLst/>
              </a:prstGeom>
              <a:blipFill>
                <a:blip r:embed="rId2"/>
                <a:stretch>
                  <a:fillRect l="-1318" b="-3444"/>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31CDC4AE-AE31-4D16-9AC4-08DB12CC4DB7}"/>
              </a:ext>
            </a:extLst>
          </p:cNvPr>
          <p:cNvSpPr>
            <a:spLocks noGrp="1"/>
          </p:cNvSpPr>
          <p:nvPr>
            <p:ph type="sldNum" sz="quarter" idx="12"/>
          </p:nvPr>
        </p:nvSpPr>
        <p:spPr/>
        <p:txBody>
          <a:bodyPr/>
          <a:lstStyle/>
          <a:p>
            <a:fld id="{780CCC23-DD17-4F2D-8915-0B8929C7FF94}" type="slidenum">
              <a:rPr lang="ar-EG" smtClean="0"/>
              <a:t>28</a:t>
            </a:fld>
            <a:endParaRPr lang="ar-EG"/>
          </a:p>
        </p:txBody>
      </p:sp>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AFCDFDD1-9A5F-42D3-8103-D3D8F1735816}"/>
                  </a:ext>
                </a:extLst>
              </p14:cNvPr>
              <p14:cNvContentPartPr/>
              <p14:nvPr/>
            </p14:nvContentPartPr>
            <p14:xfrm>
              <a:off x="6702960" y="1269427"/>
              <a:ext cx="15480" cy="36720"/>
            </p14:xfrm>
          </p:contentPart>
        </mc:Choice>
        <mc:Fallback xmlns="">
          <p:pic>
            <p:nvPicPr>
              <p:cNvPr id="51" name="Ink 50">
                <a:extLst>
                  <a:ext uri="{FF2B5EF4-FFF2-40B4-BE49-F238E27FC236}">
                    <a16:creationId xmlns:a16="http://schemas.microsoft.com/office/drawing/2014/main" id="{AFCDFDD1-9A5F-42D3-8103-D3D8F1735816}"/>
                  </a:ext>
                </a:extLst>
              </p:cNvPr>
              <p:cNvPicPr/>
              <p:nvPr/>
            </p:nvPicPr>
            <p:blipFill>
              <a:blip r:embed="rId10"/>
              <a:stretch>
                <a:fillRect/>
              </a:stretch>
            </p:blipFill>
            <p:spPr>
              <a:xfrm>
                <a:off x="6693960" y="1260427"/>
                <a:ext cx="33120" cy="54360"/>
              </a:xfrm>
              <a:prstGeom prst="rect">
                <a:avLst/>
              </a:prstGeom>
            </p:spPr>
          </p:pic>
        </mc:Fallback>
      </mc:AlternateContent>
      <p:grpSp>
        <p:nvGrpSpPr>
          <p:cNvPr id="109" name="Group 108">
            <a:extLst>
              <a:ext uri="{FF2B5EF4-FFF2-40B4-BE49-F238E27FC236}">
                <a16:creationId xmlns:a16="http://schemas.microsoft.com/office/drawing/2014/main" id="{13C77D65-F842-486A-8E71-505EDD52062B}"/>
              </a:ext>
            </a:extLst>
          </p:cNvPr>
          <p:cNvGrpSpPr/>
          <p:nvPr/>
        </p:nvGrpSpPr>
        <p:grpSpPr>
          <a:xfrm>
            <a:off x="2640" y="699547"/>
            <a:ext cx="11841480" cy="4710240"/>
            <a:chOff x="2640" y="699547"/>
            <a:chExt cx="11841480" cy="4710240"/>
          </a:xfrm>
        </p:grpSpPr>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FE49CF0F-271B-46E7-819E-632D575E32E5}"/>
                    </a:ext>
                  </a:extLst>
                </p14:cNvPr>
                <p14:cNvContentPartPr/>
                <p14:nvPr/>
              </p14:nvContentPartPr>
              <p14:xfrm>
                <a:off x="11445240" y="964507"/>
                <a:ext cx="11520" cy="8280"/>
              </p14:xfrm>
            </p:contentPart>
          </mc:Choice>
          <mc:Fallback xmlns="">
            <p:pic>
              <p:nvPicPr>
                <p:cNvPr id="19" name="Ink 18">
                  <a:extLst>
                    <a:ext uri="{FF2B5EF4-FFF2-40B4-BE49-F238E27FC236}">
                      <a16:creationId xmlns:a16="http://schemas.microsoft.com/office/drawing/2014/main" id="{FE49CF0F-271B-46E7-819E-632D575E32E5}"/>
                    </a:ext>
                  </a:extLst>
                </p:cNvPr>
                <p:cNvPicPr/>
                <p:nvPr/>
              </p:nvPicPr>
              <p:blipFill>
                <a:blip r:embed="rId12"/>
                <a:stretch>
                  <a:fillRect/>
                </a:stretch>
              </p:blipFill>
              <p:spPr>
                <a:xfrm>
                  <a:off x="11436600" y="955867"/>
                  <a:ext cx="29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7FFF1F0E-7514-4E69-95DF-723B0B0C2D97}"/>
                    </a:ext>
                  </a:extLst>
                </p14:cNvPr>
                <p14:cNvContentPartPr/>
                <p14:nvPr/>
              </p14:nvContentPartPr>
              <p14:xfrm>
                <a:off x="226560" y="2812747"/>
                <a:ext cx="6480" cy="19800"/>
              </p14:xfrm>
            </p:contentPart>
          </mc:Choice>
          <mc:Fallback xmlns="">
            <p:pic>
              <p:nvPicPr>
                <p:cNvPr id="23" name="Ink 22">
                  <a:extLst>
                    <a:ext uri="{FF2B5EF4-FFF2-40B4-BE49-F238E27FC236}">
                      <a16:creationId xmlns:a16="http://schemas.microsoft.com/office/drawing/2014/main" id="{7FFF1F0E-7514-4E69-95DF-723B0B0C2D97}"/>
                    </a:ext>
                  </a:extLst>
                </p:cNvPr>
                <p:cNvPicPr/>
                <p:nvPr/>
              </p:nvPicPr>
              <p:blipFill>
                <a:blip r:embed="rId16"/>
                <a:stretch>
                  <a:fillRect/>
                </a:stretch>
              </p:blipFill>
              <p:spPr>
                <a:xfrm>
                  <a:off x="217920" y="2803747"/>
                  <a:ext cx="24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C5D1B62D-2002-4C93-BF53-B4C13E9811F7}"/>
                    </a:ext>
                  </a:extLst>
                </p14:cNvPr>
                <p14:cNvContentPartPr/>
                <p14:nvPr/>
              </p14:nvContentPartPr>
              <p14:xfrm>
                <a:off x="564240" y="2372827"/>
                <a:ext cx="1080" cy="8640"/>
              </p14:xfrm>
            </p:contentPart>
          </mc:Choice>
          <mc:Fallback xmlns="">
            <p:pic>
              <p:nvPicPr>
                <p:cNvPr id="29" name="Ink 28">
                  <a:extLst>
                    <a:ext uri="{FF2B5EF4-FFF2-40B4-BE49-F238E27FC236}">
                      <a16:creationId xmlns:a16="http://schemas.microsoft.com/office/drawing/2014/main" id="{C5D1B62D-2002-4C93-BF53-B4C13E9811F7}"/>
                    </a:ext>
                  </a:extLst>
                </p:cNvPr>
                <p:cNvPicPr/>
                <p:nvPr/>
              </p:nvPicPr>
              <p:blipFill>
                <a:blip r:embed="rId24"/>
                <a:stretch>
                  <a:fillRect/>
                </a:stretch>
              </p:blipFill>
              <p:spPr>
                <a:xfrm>
                  <a:off x="555240" y="2363827"/>
                  <a:ext cx="18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E002F889-683D-4AED-9160-F873DDBADEA4}"/>
                    </a:ext>
                  </a:extLst>
                </p14:cNvPr>
                <p14:cNvContentPartPr/>
                <p14:nvPr/>
              </p14:nvContentPartPr>
              <p14:xfrm>
                <a:off x="2456040" y="2412787"/>
                <a:ext cx="129600" cy="98280"/>
              </p14:xfrm>
            </p:contentPart>
          </mc:Choice>
          <mc:Fallback xmlns="">
            <p:pic>
              <p:nvPicPr>
                <p:cNvPr id="37" name="Ink 36">
                  <a:extLst>
                    <a:ext uri="{FF2B5EF4-FFF2-40B4-BE49-F238E27FC236}">
                      <a16:creationId xmlns:a16="http://schemas.microsoft.com/office/drawing/2014/main" id="{E002F889-683D-4AED-9160-F873DDBADEA4}"/>
                    </a:ext>
                  </a:extLst>
                </p:cNvPr>
                <p:cNvPicPr/>
                <p:nvPr/>
              </p:nvPicPr>
              <p:blipFill>
                <a:blip r:embed="rId36"/>
                <a:stretch>
                  <a:fillRect/>
                </a:stretch>
              </p:blipFill>
              <p:spPr>
                <a:xfrm>
                  <a:off x="2447400" y="2403787"/>
                  <a:ext cx="147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 name="Ink 16">
                  <a:extLst>
                    <a:ext uri="{FF2B5EF4-FFF2-40B4-BE49-F238E27FC236}">
                      <a16:creationId xmlns:a16="http://schemas.microsoft.com/office/drawing/2014/main" id="{22E5E9F7-A4CD-4988-8E9E-E47EDF756310}"/>
                    </a:ext>
                  </a:extLst>
                </p14:cNvPr>
                <p14:cNvContentPartPr/>
                <p14:nvPr/>
              </p14:nvContentPartPr>
              <p14:xfrm>
                <a:off x="6908520" y="2003827"/>
                <a:ext cx="110160" cy="43560"/>
              </p14:xfrm>
            </p:contentPart>
          </mc:Choice>
          <mc:Fallback xmlns="">
            <p:pic>
              <p:nvPicPr>
                <p:cNvPr id="17" name="Ink 16">
                  <a:extLst>
                    <a:ext uri="{FF2B5EF4-FFF2-40B4-BE49-F238E27FC236}">
                      <a16:creationId xmlns:a16="http://schemas.microsoft.com/office/drawing/2014/main" id="{22E5E9F7-A4CD-4988-8E9E-E47EDF756310}"/>
                    </a:ext>
                  </a:extLst>
                </p:cNvPr>
                <p:cNvPicPr/>
                <p:nvPr/>
              </p:nvPicPr>
              <p:blipFill>
                <a:blip r:embed="rId52"/>
                <a:stretch>
                  <a:fillRect/>
                </a:stretch>
              </p:blipFill>
              <p:spPr>
                <a:xfrm>
                  <a:off x="6899880" y="1994827"/>
                  <a:ext cx="127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57D29CEB-0136-4702-8B8F-F8ED8AF7128E}"/>
                    </a:ext>
                  </a:extLst>
                </p14:cNvPr>
                <p14:cNvContentPartPr/>
                <p14:nvPr/>
              </p14:nvContentPartPr>
              <p14:xfrm>
                <a:off x="9180120" y="699547"/>
                <a:ext cx="27360" cy="46800"/>
              </p14:xfrm>
            </p:contentPart>
          </mc:Choice>
          <mc:Fallback xmlns="">
            <p:pic>
              <p:nvPicPr>
                <p:cNvPr id="48" name="Ink 47">
                  <a:extLst>
                    <a:ext uri="{FF2B5EF4-FFF2-40B4-BE49-F238E27FC236}">
                      <a16:creationId xmlns:a16="http://schemas.microsoft.com/office/drawing/2014/main" id="{57D29CEB-0136-4702-8B8F-F8ED8AF7128E}"/>
                    </a:ext>
                  </a:extLst>
                </p:cNvPr>
                <p:cNvPicPr/>
                <p:nvPr/>
              </p:nvPicPr>
              <p:blipFill>
                <a:blip r:embed="rId54"/>
                <a:stretch>
                  <a:fillRect/>
                </a:stretch>
              </p:blipFill>
              <p:spPr>
                <a:xfrm>
                  <a:off x="9171480" y="690547"/>
                  <a:ext cx="45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7F4F720F-064E-4705-9DC0-5C450EC11692}"/>
                    </a:ext>
                  </a:extLst>
                </p14:cNvPr>
                <p14:cNvContentPartPr/>
                <p14:nvPr/>
              </p14:nvContentPartPr>
              <p14:xfrm>
                <a:off x="7066200" y="4764307"/>
                <a:ext cx="53640" cy="200520"/>
              </p14:xfrm>
            </p:contentPart>
          </mc:Choice>
          <mc:Fallback xmlns="">
            <p:pic>
              <p:nvPicPr>
                <p:cNvPr id="67" name="Ink 66">
                  <a:extLst>
                    <a:ext uri="{FF2B5EF4-FFF2-40B4-BE49-F238E27FC236}">
                      <a16:creationId xmlns:a16="http://schemas.microsoft.com/office/drawing/2014/main" id="{7F4F720F-064E-4705-9DC0-5C450EC11692}"/>
                    </a:ext>
                  </a:extLst>
                </p:cNvPr>
                <p:cNvPicPr/>
                <p:nvPr/>
              </p:nvPicPr>
              <p:blipFill>
                <a:blip r:embed="rId62"/>
                <a:stretch>
                  <a:fillRect/>
                </a:stretch>
              </p:blipFill>
              <p:spPr>
                <a:xfrm>
                  <a:off x="7057200" y="4755667"/>
                  <a:ext cx="71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FD411C9D-77D6-49ED-A746-CF0374AE4965}"/>
                    </a:ext>
                  </a:extLst>
                </p14:cNvPr>
                <p14:cNvContentPartPr/>
                <p14:nvPr/>
              </p14:nvContentPartPr>
              <p14:xfrm>
                <a:off x="4865880" y="5173267"/>
                <a:ext cx="16920" cy="5760"/>
              </p14:xfrm>
            </p:contentPart>
          </mc:Choice>
          <mc:Fallback xmlns="">
            <p:pic>
              <p:nvPicPr>
                <p:cNvPr id="73" name="Ink 72">
                  <a:extLst>
                    <a:ext uri="{FF2B5EF4-FFF2-40B4-BE49-F238E27FC236}">
                      <a16:creationId xmlns:a16="http://schemas.microsoft.com/office/drawing/2014/main" id="{FD411C9D-77D6-49ED-A746-CF0374AE4965}"/>
                    </a:ext>
                  </a:extLst>
                </p:cNvPr>
                <p:cNvPicPr/>
                <p:nvPr/>
              </p:nvPicPr>
              <p:blipFill>
                <a:blip r:embed="rId92"/>
                <a:stretch>
                  <a:fillRect/>
                </a:stretch>
              </p:blipFill>
              <p:spPr>
                <a:xfrm>
                  <a:off x="4856880" y="5164267"/>
                  <a:ext cx="345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7" name="Ink 76">
                  <a:extLst>
                    <a:ext uri="{FF2B5EF4-FFF2-40B4-BE49-F238E27FC236}">
                      <a16:creationId xmlns:a16="http://schemas.microsoft.com/office/drawing/2014/main" id="{1AAC8450-3FD1-4C14-9DCB-5DCA62D42381}"/>
                    </a:ext>
                  </a:extLst>
                </p14:cNvPr>
                <p14:cNvContentPartPr/>
                <p14:nvPr/>
              </p14:nvContentPartPr>
              <p14:xfrm>
                <a:off x="4332000" y="5344267"/>
                <a:ext cx="2160" cy="2520"/>
              </p14:xfrm>
            </p:contentPart>
          </mc:Choice>
          <mc:Fallback xmlns="">
            <p:pic>
              <p:nvPicPr>
                <p:cNvPr id="77" name="Ink 76">
                  <a:extLst>
                    <a:ext uri="{FF2B5EF4-FFF2-40B4-BE49-F238E27FC236}">
                      <a16:creationId xmlns:a16="http://schemas.microsoft.com/office/drawing/2014/main" id="{1AAC8450-3FD1-4C14-9DCB-5DCA62D42381}"/>
                    </a:ext>
                  </a:extLst>
                </p:cNvPr>
                <p:cNvPicPr/>
                <p:nvPr/>
              </p:nvPicPr>
              <p:blipFill>
                <a:blip r:embed="rId96"/>
                <a:stretch>
                  <a:fillRect/>
                </a:stretch>
              </p:blipFill>
              <p:spPr>
                <a:xfrm>
                  <a:off x="4323360" y="5335267"/>
                  <a:ext cx="19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Ink 77">
                  <a:extLst>
                    <a:ext uri="{FF2B5EF4-FFF2-40B4-BE49-F238E27FC236}">
                      <a16:creationId xmlns:a16="http://schemas.microsoft.com/office/drawing/2014/main" id="{7E85197F-2598-46AB-BD63-A561AFE8EC4C}"/>
                    </a:ext>
                  </a:extLst>
                </p14:cNvPr>
                <p14:cNvContentPartPr/>
                <p14:nvPr/>
              </p14:nvContentPartPr>
              <p14:xfrm>
                <a:off x="6043800" y="4994347"/>
                <a:ext cx="7560" cy="6840"/>
              </p14:xfrm>
            </p:contentPart>
          </mc:Choice>
          <mc:Fallback xmlns="">
            <p:pic>
              <p:nvPicPr>
                <p:cNvPr id="78" name="Ink 77">
                  <a:extLst>
                    <a:ext uri="{FF2B5EF4-FFF2-40B4-BE49-F238E27FC236}">
                      <a16:creationId xmlns:a16="http://schemas.microsoft.com/office/drawing/2014/main" id="{7E85197F-2598-46AB-BD63-A561AFE8EC4C}"/>
                    </a:ext>
                  </a:extLst>
                </p:cNvPr>
                <p:cNvPicPr/>
                <p:nvPr/>
              </p:nvPicPr>
              <p:blipFill>
                <a:blip r:embed="rId98"/>
                <a:stretch>
                  <a:fillRect/>
                </a:stretch>
              </p:blipFill>
              <p:spPr>
                <a:xfrm>
                  <a:off x="6035160" y="4985707"/>
                  <a:ext cx="25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1" name="Ink 100">
                  <a:extLst>
                    <a:ext uri="{FF2B5EF4-FFF2-40B4-BE49-F238E27FC236}">
                      <a16:creationId xmlns:a16="http://schemas.microsoft.com/office/drawing/2014/main" id="{981F8A80-F540-4B59-9BF5-26A428E478E3}"/>
                    </a:ext>
                  </a:extLst>
                </p14:cNvPr>
                <p14:cNvContentPartPr/>
                <p14:nvPr/>
              </p14:nvContentPartPr>
              <p14:xfrm>
                <a:off x="11292600" y="5015587"/>
                <a:ext cx="551520" cy="394200"/>
              </p14:xfrm>
            </p:contentPart>
          </mc:Choice>
          <mc:Fallback xmlns="">
            <p:pic>
              <p:nvPicPr>
                <p:cNvPr id="101" name="Ink 100">
                  <a:extLst>
                    <a:ext uri="{FF2B5EF4-FFF2-40B4-BE49-F238E27FC236}">
                      <a16:creationId xmlns:a16="http://schemas.microsoft.com/office/drawing/2014/main" id="{981F8A80-F540-4B59-9BF5-26A428E478E3}"/>
                    </a:ext>
                  </a:extLst>
                </p:cNvPr>
                <p:cNvPicPr/>
                <p:nvPr/>
              </p:nvPicPr>
              <p:blipFill>
                <a:blip r:embed="rId138"/>
                <a:stretch>
                  <a:fillRect/>
                </a:stretch>
              </p:blipFill>
              <p:spPr>
                <a:xfrm>
                  <a:off x="11283960" y="5006587"/>
                  <a:ext cx="5691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5" name="Ink 104">
                  <a:extLst>
                    <a:ext uri="{FF2B5EF4-FFF2-40B4-BE49-F238E27FC236}">
                      <a16:creationId xmlns:a16="http://schemas.microsoft.com/office/drawing/2014/main" id="{F57121B1-D480-484D-9A82-BCBBD89C36A1}"/>
                    </a:ext>
                  </a:extLst>
                </p14:cNvPr>
                <p14:cNvContentPartPr/>
                <p14:nvPr/>
              </p14:nvContentPartPr>
              <p14:xfrm>
                <a:off x="2640" y="3236827"/>
                <a:ext cx="129600" cy="83880"/>
              </p14:xfrm>
            </p:contentPart>
          </mc:Choice>
          <mc:Fallback xmlns="">
            <p:pic>
              <p:nvPicPr>
                <p:cNvPr id="105" name="Ink 104">
                  <a:extLst>
                    <a:ext uri="{FF2B5EF4-FFF2-40B4-BE49-F238E27FC236}">
                      <a16:creationId xmlns:a16="http://schemas.microsoft.com/office/drawing/2014/main" id="{F57121B1-D480-484D-9A82-BCBBD89C36A1}"/>
                    </a:ext>
                  </a:extLst>
                </p:cNvPr>
                <p:cNvPicPr/>
                <p:nvPr/>
              </p:nvPicPr>
              <p:blipFill>
                <a:blip r:embed="rId144"/>
                <a:stretch>
                  <a:fillRect/>
                </a:stretch>
              </p:blipFill>
              <p:spPr>
                <a:xfrm>
                  <a:off x="-6000" y="3227827"/>
                  <a:ext cx="14724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8" name="Ink 7">
                <a:extLst>
                  <a:ext uri="{FF2B5EF4-FFF2-40B4-BE49-F238E27FC236}">
                    <a16:creationId xmlns:a16="http://schemas.microsoft.com/office/drawing/2014/main" id="{46E03313-0108-4646-A274-ADEBA169AD0E}"/>
                  </a:ext>
                </a:extLst>
              </p14:cNvPr>
              <p14:cNvContentPartPr/>
              <p14:nvPr/>
            </p14:nvContentPartPr>
            <p14:xfrm>
              <a:off x="737715" y="1819125"/>
              <a:ext cx="3724560" cy="66600"/>
            </p14:xfrm>
          </p:contentPart>
        </mc:Choice>
        <mc:Fallback xmlns="">
          <p:pic>
            <p:nvPicPr>
              <p:cNvPr id="8" name="Ink 7">
                <a:extLst>
                  <a:ext uri="{FF2B5EF4-FFF2-40B4-BE49-F238E27FC236}">
                    <a16:creationId xmlns:a16="http://schemas.microsoft.com/office/drawing/2014/main" id="{46E03313-0108-4646-A274-ADEBA169AD0E}"/>
                  </a:ext>
                </a:extLst>
              </p:cNvPr>
              <p:cNvPicPr/>
              <p:nvPr/>
            </p:nvPicPr>
            <p:blipFill>
              <a:blip r:embed="rId146"/>
              <a:stretch>
                <a:fillRect/>
              </a:stretch>
            </p:blipFill>
            <p:spPr>
              <a:xfrm>
                <a:off x="728715" y="1810125"/>
                <a:ext cx="37422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3" name="Ink 82">
                <a:extLst>
                  <a:ext uri="{FF2B5EF4-FFF2-40B4-BE49-F238E27FC236}">
                    <a16:creationId xmlns:a16="http://schemas.microsoft.com/office/drawing/2014/main" id="{746B11F0-0EB2-4241-AA5D-EF8643518CC1}"/>
                  </a:ext>
                </a:extLst>
              </p14:cNvPr>
              <p14:cNvContentPartPr/>
              <p14:nvPr/>
            </p14:nvContentPartPr>
            <p14:xfrm>
              <a:off x="6210435" y="1819485"/>
              <a:ext cx="5607720" cy="4566600"/>
            </p14:xfrm>
          </p:contentPart>
        </mc:Choice>
        <mc:Fallback xmlns="">
          <p:pic>
            <p:nvPicPr>
              <p:cNvPr id="83" name="Ink 82">
                <a:extLst>
                  <a:ext uri="{FF2B5EF4-FFF2-40B4-BE49-F238E27FC236}">
                    <a16:creationId xmlns:a16="http://schemas.microsoft.com/office/drawing/2014/main" id="{746B11F0-0EB2-4241-AA5D-EF8643518CC1}"/>
                  </a:ext>
                </a:extLst>
              </p:cNvPr>
              <p:cNvPicPr/>
              <p:nvPr/>
            </p:nvPicPr>
            <p:blipFill>
              <a:blip r:embed="rId148"/>
              <a:stretch>
                <a:fillRect/>
              </a:stretch>
            </p:blipFill>
            <p:spPr>
              <a:xfrm>
                <a:off x="6201794" y="1810486"/>
                <a:ext cx="5625361" cy="4584239"/>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2" name="Ink 91">
                <a:extLst>
                  <a:ext uri="{FF2B5EF4-FFF2-40B4-BE49-F238E27FC236}">
                    <a16:creationId xmlns:a16="http://schemas.microsoft.com/office/drawing/2014/main" id="{6908D046-710F-4F80-8E80-4E2AB175139D}"/>
                  </a:ext>
                </a:extLst>
              </p14:cNvPr>
              <p14:cNvContentPartPr/>
              <p14:nvPr/>
            </p14:nvContentPartPr>
            <p14:xfrm>
              <a:off x="1581915" y="1739925"/>
              <a:ext cx="104040" cy="38520"/>
            </p14:xfrm>
          </p:contentPart>
        </mc:Choice>
        <mc:Fallback xmlns="">
          <p:pic>
            <p:nvPicPr>
              <p:cNvPr id="92" name="Ink 91">
                <a:extLst>
                  <a:ext uri="{FF2B5EF4-FFF2-40B4-BE49-F238E27FC236}">
                    <a16:creationId xmlns:a16="http://schemas.microsoft.com/office/drawing/2014/main" id="{6908D046-710F-4F80-8E80-4E2AB175139D}"/>
                  </a:ext>
                </a:extLst>
              </p:cNvPr>
              <p:cNvPicPr/>
              <p:nvPr/>
            </p:nvPicPr>
            <p:blipFill>
              <a:blip r:embed="rId150"/>
              <a:stretch>
                <a:fillRect/>
              </a:stretch>
            </p:blipFill>
            <p:spPr>
              <a:xfrm>
                <a:off x="1572915" y="1731285"/>
                <a:ext cx="121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8" name="Ink 117">
                <a:extLst>
                  <a:ext uri="{FF2B5EF4-FFF2-40B4-BE49-F238E27FC236}">
                    <a16:creationId xmlns:a16="http://schemas.microsoft.com/office/drawing/2014/main" id="{0FB78547-77E9-46C1-8E4D-D83A5721838D}"/>
                  </a:ext>
                </a:extLst>
              </p14:cNvPr>
              <p14:cNvContentPartPr/>
              <p14:nvPr/>
            </p14:nvContentPartPr>
            <p14:xfrm>
              <a:off x="4831635" y="1633725"/>
              <a:ext cx="132480" cy="61200"/>
            </p14:xfrm>
          </p:contentPart>
        </mc:Choice>
        <mc:Fallback xmlns="">
          <p:pic>
            <p:nvPicPr>
              <p:cNvPr id="118" name="Ink 117">
                <a:extLst>
                  <a:ext uri="{FF2B5EF4-FFF2-40B4-BE49-F238E27FC236}">
                    <a16:creationId xmlns:a16="http://schemas.microsoft.com/office/drawing/2014/main" id="{0FB78547-77E9-46C1-8E4D-D83A5721838D}"/>
                  </a:ext>
                </a:extLst>
              </p:cNvPr>
              <p:cNvPicPr/>
              <p:nvPr/>
            </p:nvPicPr>
            <p:blipFill>
              <a:blip r:embed="rId152"/>
              <a:stretch>
                <a:fillRect/>
              </a:stretch>
            </p:blipFill>
            <p:spPr>
              <a:xfrm>
                <a:off x="4822635" y="1625085"/>
                <a:ext cx="150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9" name="Ink 118">
                <a:extLst>
                  <a:ext uri="{FF2B5EF4-FFF2-40B4-BE49-F238E27FC236}">
                    <a16:creationId xmlns:a16="http://schemas.microsoft.com/office/drawing/2014/main" id="{14BF8398-2915-401E-8604-001442256B83}"/>
                  </a:ext>
                </a:extLst>
              </p14:cNvPr>
              <p14:cNvContentPartPr/>
              <p14:nvPr/>
            </p14:nvContentPartPr>
            <p14:xfrm>
              <a:off x="5321955" y="1670445"/>
              <a:ext cx="38520" cy="87840"/>
            </p14:xfrm>
          </p:contentPart>
        </mc:Choice>
        <mc:Fallback xmlns="">
          <p:pic>
            <p:nvPicPr>
              <p:cNvPr id="119" name="Ink 118">
                <a:extLst>
                  <a:ext uri="{FF2B5EF4-FFF2-40B4-BE49-F238E27FC236}">
                    <a16:creationId xmlns:a16="http://schemas.microsoft.com/office/drawing/2014/main" id="{14BF8398-2915-401E-8604-001442256B83}"/>
                  </a:ext>
                </a:extLst>
              </p:cNvPr>
              <p:cNvPicPr/>
              <p:nvPr/>
            </p:nvPicPr>
            <p:blipFill>
              <a:blip r:embed="rId154"/>
              <a:stretch>
                <a:fillRect/>
              </a:stretch>
            </p:blipFill>
            <p:spPr>
              <a:xfrm>
                <a:off x="5312955" y="1661805"/>
                <a:ext cx="56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0" name="Ink 119">
                <a:extLst>
                  <a:ext uri="{FF2B5EF4-FFF2-40B4-BE49-F238E27FC236}">
                    <a16:creationId xmlns:a16="http://schemas.microsoft.com/office/drawing/2014/main" id="{23366CA8-969E-4BD2-B6D6-8F5D2D687BFC}"/>
                  </a:ext>
                </a:extLst>
              </p14:cNvPr>
              <p14:cNvContentPartPr/>
              <p14:nvPr/>
            </p14:nvContentPartPr>
            <p14:xfrm>
              <a:off x="2856675" y="1618245"/>
              <a:ext cx="653760" cy="95760"/>
            </p14:xfrm>
          </p:contentPart>
        </mc:Choice>
        <mc:Fallback xmlns="">
          <p:pic>
            <p:nvPicPr>
              <p:cNvPr id="120" name="Ink 119">
                <a:extLst>
                  <a:ext uri="{FF2B5EF4-FFF2-40B4-BE49-F238E27FC236}">
                    <a16:creationId xmlns:a16="http://schemas.microsoft.com/office/drawing/2014/main" id="{23366CA8-969E-4BD2-B6D6-8F5D2D687BFC}"/>
                  </a:ext>
                </a:extLst>
              </p:cNvPr>
              <p:cNvPicPr/>
              <p:nvPr/>
            </p:nvPicPr>
            <p:blipFill>
              <a:blip r:embed="rId156"/>
              <a:stretch>
                <a:fillRect/>
              </a:stretch>
            </p:blipFill>
            <p:spPr>
              <a:xfrm>
                <a:off x="2847675" y="1609605"/>
                <a:ext cx="6714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0" name="Ink 129">
                <a:extLst>
                  <a:ext uri="{FF2B5EF4-FFF2-40B4-BE49-F238E27FC236}">
                    <a16:creationId xmlns:a16="http://schemas.microsoft.com/office/drawing/2014/main" id="{9C9E4588-A9F9-4CF2-A957-DDB5FF3F0E44}"/>
                  </a:ext>
                </a:extLst>
              </p14:cNvPr>
              <p14:cNvContentPartPr/>
              <p14:nvPr/>
            </p14:nvContentPartPr>
            <p14:xfrm>
              <a:off x="5469555" y="272565"/>
              <a:ext cx="4192200" cy="893880"/>
            </p14:xfrm>
          </p:contentPart>
        </mc:Choice>
        <mc:Fallback xmlns="">
          <p:pic>
            <p:nvPicPr>
              <p:cNvPr id="130" name="Ink 129">
                <a:extLst>
                  <a:ext uri="{FF2B5EF4-FFF2-40B4-BE49-F238E27FC236}">
                    <a16:creationId xmlns:a16="http://schemas.microsoft.com/office/drawing/2014/main" id="{9C9E4588-A9F9-4CF2-A957-DDB5FF3F0E44}"/>
                  </a:ext>
                </a:extLst>
              </p:cNvPr>
              <p:cNvPicPr/>
              <p:nvPr/>
            </p:nvPicPr>
            <p:blipFill>
              <a:blip r:embed="rId158"/>
              <a:stretch>
                <a:fillRect/>
              </a:stretch>
            </p:blipFill>
            <p:spPr>
              <a:xfrm>
                <a:off x="5460915" y="263922"/>
                <a:ext cx="4209840" cy="911527"/>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1" name="Ink 130">
                <a:extLst>
                  <a:ext uri="{FF2B5EF4-FFF2-40B4-BE49-F238E27FC236}">
                    <a16:creationId xmlns:a16="http://schemas.microsoft.com/office/drawing/2014/main" id="{286FBFC8-6BF1-40AB-B849-8E2BACF56BD6}"/>
                  </a:ext>
                </a:extLst>
              </p14:cNvPr>
              <p14:cNvContentPartPr/>
              <p14:nvPr/>
            </p14:nvContentPartPr>
            <p14:xfrm>
              <a:off x="6688875" y="1338525"/>
              <a:ext cx="2049120" cy="31320"/>
            </p14:xfrm>
          </p:contentPart>
        </mc:Choice>
        <mc:Fallback xmlns="">
          <p:pic>
            <p:nvPicPr>
              <p:cNvPr id="131" name="Ink 130">
                <a:extLst>
                  <a:ext uri="{FF2B5EF4-FFF2-40B4-BE49-F238E27FC236}">
                    <a16:creationId xmlns:a16="http://schemas.microsoft.com/office/drawing/2014/main" id="{286FBFC8-6BF1-40AB-B849-8E2BACF56BD6}"/>
                  </a:ext>
                </a:extLst>
              </p:cNvPr>
              <p:cNvPicPr/>
              <p:nvPr/>
            </p:nvPicPr>
            <p:blipFill>
              <a:blip r:embed="rId160"/>
              <a:stretch>
                <a:fillRect/>
              </a:stretch>
            </p:blipFill>
            <p:spPr>
              <a:xfrm>
                <a:off x="6679875" y="1329525"/>
                <a:ext cx="2066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2" name="Ink 131">
                <a:extLst>
                  <a:ext uri="{FF2B5EF4-FFF2-40B4-BE49-F238E27FC236}">
                    <a16:creationId xmlns:a16="http://schemas.microsoft.com/office/drawing/2014/main" id="{70EBD8B3-8328-491E-97EB-6A7829F57317}"/>
                  </a:ext>
                </a:extLst>
              </p14:cNvPr>
              <p14:cNvContentPartPr/>
              <p14:nvPr/>
            </p14:nvContentPartPr>
            <p14:xfrm>
              <a:off x="6299715" y="1051605"/>
              <a:ext cx="2616480" cy="183600"/>
            </p14:xfrm>
          </p:contentPart>
        </mc:Choice>
        <mc:Fallback xmlns="">
          <p:pic>
            <p:nvPicPr>
              <p:cNvPr id="132" name="Ink 131">
                <a:extLst>
                  <a:ext uri="{FF2B5EF4-FFF2-40B4-BE49-F238E27FC236}">
                    <a16:creationId xmlns:a16="http://schemas.microsoft.com/office/drawing/2014/main" id="{70EBD8B3-8328-491E-97EB-6A7829F57317}"/>
                  </a:ext>
                </a:extLst>
              </p:cNvPr>
              <p:cNvPicPr/>
              <p:nvPr/>
            </p:nvPicPr>
            <p:blipFill>
              <a:blip r:embed="rId162"/>
              <a:stretch>
                <a:fillRect/>
              </a:stretch>
            </p:blipFill>
            <p:spPr>
              <a:xfrm>
                <a:off x="6246075" y="943965"/>
                <a:ext cx="2724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8" name="Ink 167">
                <a:extLst>
                  <a:ext uri="{FF2B5EF4-FFF2-40B4-BE49-F238E27FC236}">
                    <a16:creationId xmlns:a16="http://schemas.microsoft.com/office/drawing/2014/main" id="{BA079180-958B-4AC5-8B80-FC04434A19E8}"/>
                  </a:ext>
                </a:extLst>
              </p14:cNvPr>
              <p14:cNvContentPartPr/>
              <p14:nvPr/>
            </p14:nvContentPartPr>
            <p14:xfrm>
              <a:off x="1219755" y="120645"/>
              <a:ext cx="3793320" cy="1302120"/>
            </p14:xfrm>
          </p:contentPart>
        </mc:Choice>
        <mc:Fallback xmlns="">
          <p:pic>
            <p:nvPicPr>
              <p:cNvPr id="168" name="Ink 167">
                <a:extLst>
                  <a:ext uri="{FF2B5EF4-FFF2-40B4-BE49-F238E27FC236}">
                    <a16:creationId xmlns:a16="http://schemas.microsoft.com/office/drawing/2014/main" id="{BA079180-958B-4AC5-8B80-FC04434A19E8}"/>
                  </a:ext>
                </a:extLst>
              </p:cNvPr>
              <p:cNvPicPr/>
              <p:nvPr/>
            </p:nvPicPr>
            <p:blipFill>
              <a:blip r:embed="rId164"/>
              <a:stretch>
                <a:fillRect/>
              </a:stretch>
            </p:blipFill>
            <p:spPr>
              <a:xfrm>
                <a:off x="1210755" y="111645"/>
                <a:ext cx="3810960" cy="1319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80" name="Ink 179">
                <a:extLst>
                  <a:ext uri="{FF2B5EF4-FFF2-40B4-BE49-F238E27FC236}">
                    <a16:creationId xmlns:a16="http://schemas.microsoft.com/office/drawing/2014/main" id="{031F7A08-55BD-4BAC-B03E-1B99C3814001}"/>
                  </a:ext>
                </a:extLst>
              </p14:cNvPr>
              <p14:cNvContentPartPr/>
              <p14:nvPr/>
            </p14:nvContentPartPr>
            <p14:xfrm>
              <a:off x="2362755" y="440325"/>
              <a:ext cx="1812960" cy="642600"/>
            </p14:xfrm>
          </p:contentPart>
        </mc:Choice>
        <mc:Fallback xmlns="">
          <p:pic>
            <p:nvPicPr>
              <p:cNvPr id="180" name="Ink 179">
                <a:extLst>
                  <a:ext uri="{FF2B5EF4-FFF2-40B4-BE49-F238E27FC236}">
                    <a16:creationId xmlns:a16="http://schemas.microsoft.com/office/drawing/2014/main" id="{031F7A08-55BD-4BAC-B03E-1B99C3814001}"/>
                  </a:ext>
                </a:extLst>
              </p:cNvPr>
              <p:cNvPicPr/>
              <p:nvPr/>
            </p:nvPicPr>
            <p:blipFill>
              <a:blip r:embed="rId166"/>
              <a:stretch>
                <a:fillRect/>
              </a:stretch>
            </p:blipFill>
            <p:spPr>
              <a:xfrm>
                <a:off x="2353755" y="431330"/>
                <a:ext cx="1830600" cy="66023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7" name="Ink 196">
                <a:extLst>
                  <a:ext uri="{FF2B5EF4-FFF2-40B4-BE49-F238E27FC236}">
                    <a16:creationId xmlns:a16="http://schemas.microsoft.com/office/drawing/2014/main" id="{AE806580-A2C4-49C0-855A-DD9BC1A02EF7}"/>
                  </a:ext>
                </a:extLst>
              </p14:cNvPr>
              <p14:cNvContentPartPr/>
              <p14:nvPr/>
            </p14:nvContentPartPr>
            <p14:xfrm>
              <a:off x="5081835" y="4387725"/>
              <a:ext cx="1287000" cy="527040"/>
            </p14:xfrm>
          </p:contentPart>
        </mc:Choice>
        <mc:Fallback xmlns="">
          <p:pic>
            <p:nvPicPr>
              <p:cNvPr id="197" name="Ink 196">
                <a:extLst>
                  <a:ext uri="{FF2B5EF4-FFF2-40B4-BE49-F238E27FC236}">
                    <a16:creationId xmlns:a16="http://schemas.microsoft.com/office/drawing/2014/main" id="{AE806580-A2C4-49C0-855A-DD9BC1A02EF7}"/>
                  </a:ext>
                </a:extLst>
              </p:cNvPr>
              <p:cNvPicPr/>
              <p:nvPr/>
            </p:nvPicPr>
            <p:blipFill>
              <a:blip r:embed="rId168"/>
              <a:stretch>
                <a:fillRect/>
              </a:stretch>
            </p:blipFill>
            <p:spPr>
              <a:xfrm>
                <a:off x="5072835" y="4379079"/>
                <a:ext cx="1304640" cy="544692"/>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14" name="Ink 213">
                <a:extLst>
                  <a:ext uri="{FF2B5EF4-FFF2-40B4-BE49-F238E27FC236}">
                    <a16:creationId xmlns:a16="http://schemas.microsoft.com/office/drawing/2014/main" id="{48B15713-7707-4A88-9D78-16B2533C1D0F}"/>
                  </a:ext>
                </a:extLst>
              </p14:cNvPr>
              <p14:cNvContentPartPr/>
              <p14:nvPr/>
            </p14:nvContentPartPr>
            <p14:xfrm>
              <a:off x="3070515" y="4084245"/>
              <a:ext cx="2438640" cy="2743920"/>
            </p14:xfrm>
          </p:contentPart>
        </mc:Choice>
        <mc:Fallback xmlns="">
          <p:pic>
            <p:nvPicPr>
              <p:cNvPr id="214" name="Ink 213">
                <a:extLst>
                  <a:ext uri="{FF2B5EF4-FFF2-40B4-BE49-F238E27FC236}">
                    <a16:creationId xmlns:a16="http://schemas.microsoft.com/office/drawing/2014/main" id="{48B15713-7707-4A88-9D78-16B2533C1D0F}"/>
                  </a:ext>
                </a:extLst>
              </p:cNvPr>
              <p:cNvPicPr/>
              <p:nvPr/>
            </p:nvPicPr>
            <p:blipFill>
              <a:blip r:embed="rId170"/>
              <a:stretch>
                <a:fillRect/>
              </a:stretch>
            </p:blipFill>
            <p:spPr>
              <a:xfrm>
                <a:off x="3061515" y="4075604"/>
                <a:ext cx="2456280" cy="2761562"/>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19" name="Ink 218">
                <a:extLst>
                  <a:ext uri="{FF2B5EF4-FFF2-40B4-BE49-F238E27FC236}">
                    <a16:creationId xmlns:a16="http://schemas.microsoft.com/office/drawing/2014/main" id="{5FA473E5-E295-4E21-BFEC-19B640A8D2B1}"/>
                  </a:ext>
                </a:extLst>
              </p14:cNvPr>
              <p14:cNvContentPartPr/>
              <p14:nvPr/>
            </p14:nvContentPartPr>
            <p14:xfrm>
              <a:off x="584355" y="5883165"/>
              <a:ext cx="831600" cy="540360"/>
            </p14:xfrm>
          </p:contentPart>
        </mc:Choice>
        <mc:Fallback xmlns="">
          <p:pic>
            <p:nvPicPr>
              <p:cNvPr id="219" name="Ink 218">
                <a:extLst>
                  <a:ext uri="{FF2B5EF4-FFF2-40B4-BE49-F238E27FC236}">
                    <a16:creationId xmlns:a16="http://schemas.microsoft.com/office/drawing/2014/main" id="{5FA473E5-E295-4E21-BFEC-19B640A8D2B1}"/>
                  </a:ext>
                </a:extLst>
              </p:cNvPr>
              <p:cNvPicPr/>
              <p:nvPr/>
            </p:nvPicPr>
            <p:blipFill>
              <a:blip r:embed="rId172"/>
              <a:stretch>
                <a:fillRect/>
              </a:stretch>
            </p:blipFill>
            <p:spPr>
              <a:xfrm>
                <a:off x="575359" y="5874525"/>
                <a:ext cx="849232"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22" name="Ink 221">
                <a:extLst>
                  <a:ext uri="{FF2B5EF4-FFF2-40B4-BE49-F238E27FC236}">
                    <a16:creationId xmlns:a16="http://schemas.microsoft.com/office/drawing/2014/main" id="{4B12FDB1-C952-484B-92B0-4F754BB335F4}"/>
                  </a:ext>
                </a:extLst>
              </p14:cNvPr>
              <p14:cNvContentPartPr/>
              <p14:nvPr/>
            </p14:nvContentPartPr>
            <p14:xfrm>
              <a:off x="1842555" y="5659245"/>
              <a:ext cx="889920" cy="426600"/>
            </p14:xfrm>
          </p:contentPart>
        </mc:Choice>
        <mc:Fallback xmlns="">
          <p:pic>
            <p:nvPicPr>
              <p:cNvPr id="222" name="Ink 221">
                <a:extLst>
                  <a:ext uri="{FF2B5EF4-FFF2-40B4-BE49-F238E27FC236}">
                    <a16:creationId xmlns:a16="http://schemas.microsoft.com/office/drawing/2014/main" id="{4B12FDB1-C952-484B-92B0-4F754BB335F4}"/>
                  </a:ext>
                </a:extLst>
              </p:cNvPr>
              <p:cNvPicPr/>
              <p:nvPr/>
            </p:nvPicPr>
            <p:blipFill>
              <a:blip r:embed="rId174"/>
              <a:stretch>
                <a:fillRect/>
              </a:stretch>
            </p:blipFill>
            <p:spPr>
              <a:xfrm>
                <a:off x="1833912" y="5650245"/>
                <a:ext cx="907567"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23" name="Ink 222">
                <a:extLst>
                  <a:ext uri="{FF2B5EF4-FFF2-40B4-BE49-F238E27FC236}">
                    <a16:creationId xmlns:a16="http://schemas.microsoft.com/office/drawing/2014/main" id="{8FB91241-7E83-432E-B717-DA458F25E489}"/>
                  </a:ext>
                </a:extLst>
              </p14:cNvPr>
              <p14:cNvContentPartPr/>
              <p14:nvPr/>
            </p14:nvContentPartPr>
            <p14:xfrm>
              <a:off x="206355" y="1836045"/>
              <a:ext cx="3015000" cy="882000"/>
            </p14:xfrm>
          </p:contentPart>
        </mc:Choice>
        <mc:Fallback xmlns="">
          <p:pic>
            <p:nvPicPr>
              <p:cNvPr id="223" name="Ink 222">
                <a:extLst>
                  <a:ext uri="{FF2B5EF4-FFF2-40B4-BE49-F238E27FC236}">
                    <a16:creationId xmlns:a16="http://schemas.microsoft.com/office/drawing/2014/main" id="{8FB91241-7E83-432E-B717-DA458F25E489}"/>
                  </a:ext>
                </a:extLst>
              </p:cNvPr>
              <p:cNvPicPr/>
              <p:nvPr/>
            </p:nvPicPr>
            <p:blipFill>
              <a:blip r:embed="rId176"/>
              <a:stretch>
                <a:fillRect/>
              </a:stretch>
            </p:blipFill>
            <p:spPr>
              <a:xfrm>
                <a:off x="197355" y="1827045"/>
                <a:ext cx="3032640" cy="899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26" name="Ink 225">
                <a:extLst>
                  <a:ext uri="{FF2B5EF4-FFF2-40B4-BE49-F238E27FC236}">
                    <a16:creationId xmlns:a16="http://schemas.microsoft.com/office/drawing/2014/main" id="{60037C47-B589-4B41-B05E-0C2C7E5F3E6A}"/>
                  </a:ext>
                </a:extLst>
              </p14:cNvPr>
              <p14:cNvContentPartPr/>
              <p14:nvPr/>
            </p14:nvContentPartPr>
            <p14:xfrm>
              <a:off x="6734235" y="1821285"/>
              <a:ext cx="4509720" cy="4021200"/>
            </p14:xfrm>
          </p:contentPart>
        </mc:Choice>
        <mc:Fallback xmlns="">
          <p:pic>
            <p:nvPicPr>
              <p:cNvPr id="226" name="Ink 225">
                <a:extLst>
                  <a:ext uri="{FF2B5EF4-FFF2-40B4-BE49-F238E27FC236}">
                    <a16:creationId xmlns:a16="http://schemas.microsoft.com/office/drawing/2014/main" id="{60037C47-B589-4B41-B05E-0C2C7E5F3E6A}"/>
                  </a:ext>
                </a:extLst>
              </p:cNvPr>
              <p:cNvPicPr/>
              <p:nvPr/>
            </p:nvPicPr>
            <p:blipFill>
              <a:blip r:embed="rId178"/>
              <a:stretch>
                <a:fillRect/>
              </a:stretch>
            </p:blipFill>
            <p:spPr>
              <a:xfrm>
                <a:off x="6725595" y="1812285"/>
                <a:ext cx="4527360" cy="4038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27" name="Ink 226">
                <a:extLst>
                  <a:ext uri="{FF2B5EF4-FFF2-40B4-BE49-F238E27FC236}">
                    <a16:creationId xmlns:a16="http://schemas.microsoft.com/office/drawing/2014/main" id="{B971705F-7C13-40F1-842A-1B4B4E44921E}"/>
                  </a:ext>
                </a:extLst>
              </p14:cNvPr>
              <p14:cNvContentPartPr/>
              <p14:nvPr/>
            </p14:nvContentPartPr>
            <p14:xfrm>
              <a:off x="6636315" y="5720085"/>
              <a:ext cx="55800" cy="73080"/>
            </p14:xfrm>
          </p:contentPart>
        </mc:Choice>
        <mc:Fallback xmlns="">
          <p:pic>
            <p:nvPicPr>
              <p:cNvPr id="227" name="Ink 226">
                <a:extLst>
                  <a:ext uri="{FF2B5EF4-FFF2-40B4-BE49-F238E27FC236}">
                    <a16:creationId xmlns:a16="http://schemas.microsoft.com/office/drawing/2014/main" id="{B971705F-7C13-40F1-842A-1B4B4E44921E}"/>
                  </a:ext>
                </a:extLst>
              </p:cNvPr>
              <p:cNvPicPr/>
              <p:nvPr/>
            </p:nvPicPr>
            <p:blipFill>
              <a:blip r:embed="rId180"/>
              <a:stretch>
                <a:fillRect/>
              </a:stretch>
            </p:blipFill>
            <p:spPr>
              <a:xfrm>
                <a:off x="6627675" y="5711085"/>
                <a:ext cx="73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28" name="Ink 227">
                <a:extLst>
                  <a:ext uri="{FF2B5EF4-FFF2-40B4-BE49-F238E27FC236}">
                    <a16:creationId xmlns:a16="http://schemas.microsoft.com/office/drawing/2014/main" id="{A27F31CA-65FC-4775-A21D-448630BFF4AF}"/>
                  </a:ext>
                </a:extLst>
              </p14:cNvPr>
              <p14:cNvContentPartPr/>
              <p14:nvPr/>
            </p14:nvContentPartPr>
            <p14:xfrm>
              <a:off x="6678795" y="1962405"/>
              <a:ext cx="4267800" cy="3765240"/>
            </p14:xfrm>
          </p:contentPart>
        </mc:Choice>
        <mc:Fallback xmlns="">
          <p:pic>
            <p:nvPicPr>
              <p:cNvPr id="228" name="Ink 227">
                <a:extLst>
                  <a:ext uri="{FF2B5EF4-FFF2-40B4-BE49-F238E27FC236}">
                    <a16:creationId xmlns:a16="http://schemas.microsoft.com/office/drawing/2014/main" id="{A27F31CA-65FC-4775-A21D-448630BFF4AF}"/>
                  </a:ext>
                </a:extLst>
              </p:cNvPr>
              <p:cNvPicPr/>
              <p:nvPr/>
            </p:nvPicPr>
            <p:blipFill>
              <a:blip r:embed="rId182"/>
              <a:stretch>
                <a:fillRect/>
              </a:stretch>
            </p:blipFill>
            <p:spPr>
              <a:xfrm>
                <a:off x="6670155" y="1953765"/>
                <a:ext cx="4285440" cy="3782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29" name="Ink 228">
                <a:extLst>
                  <a:ext uri="{FF2B5EF4-FFF2-40B4-BE49-F238E27FC236}">
                    <a16:creationId xmlns:a16="http://schemas.microsoft.com/office/drawing/2014/main" id="{B913B6D0-7CFF-4DAB-BFF1-8FC661C30CF6}"/>
                  </a:ext>
                </a:extLst>
              </p14:cNvPr>
              <p14:cNvContentPartPr/>
              <p14:nvPr/>
            </p14:nvContentPartPr>
            <p14:xfrm>
              <a:off x="6655755" y="1997685"/>
              <a:ext cx="4548960" cy="3882240"/>
            </p14:xfrm>
          </p:contentPart>
        </mc:Choice>
        <mc:Fallback xmlns="">
          <p:pic>
            <p:nvPicPr>
              <p:cNvPr id="229" name="Ink 228">
                <a:extLst>
                  <a:ext uri="{FF2B5EF4-FFF2-40B4-BE49-F238E27FC236}">
                    <a16:creationId xmlns:a16="http://schemas.microsoft.com/office/drawing/2014/main" id="{B913B6D0-7CFF-4DAB-BFF1-8FC661C30CF6}"/>
                  </a:ext>
                </a:extLst>
              </p:cNvPr>
              <p:cNvPicPr/>
              <p:nvPr/>
            </p:nvPicPr>
            <p:blipFill>
              <a:blip r:embed="rId184"/>
              <a:stretch>
                <a:fillRect/>
              </a:stretch>
            </p:blipFill>
            <p:spPr>
              <a:xfrm>
                <a:off x="6646755" y="1989045"/>
                <a:ext cx="4566600" cy="3899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30" name="Ink 229">
                <a:extLst>
                  <a:ext uri="{FF2B5EF4-FFF2-40B4-BE49-F238E27FC236}">
                    <a16:creationId xmlns:a16="http://schemas.microsoft.com/office/drawing/2014/main" id="{534B2D13-306D-4CE9-8E0B-8F5401886CC9}"/>
                  </a:ext>
                </a:extLst>
              </p14:cNvPr>
              <p14:cNvContentPartPr/>
              <p14:nvPr/>
            </p14:nvContentPartPr>
            <p14:xfrm>
              <a:off x="189435" y="2614005"/>
              <a:ext cx="1541160" cy="952920"/>
            </p14:xfrm>
          </p:contentPart>
        </mc:Choice>
        <mc:Fallback xmlns="">
          <p:pic>
            <p:nvPicPr>
              <p:cNvPr id="230" name="Ink 229">
                <a:extLst>
                  <a:ext uri="{FF2B5EF4-FFF2-40B4-BE49-F238E27FC236}">
                    <a16:creationId xmlns:a16="http://schemas.microsoft.com/office/drawing/2014/main" id="{534B2D13-306D-4CE9-8E0B-8F5401886CC9}"/>
                  </a:ext>
                </a:extLst>
              </p:cNvPr>
              <p:cNvPicPr/>
              <p:nvPr/>
            </p:nvPicPr>
            <p:blipFill>
              <a:blip r:embed="rId186"/>
              <a:stretch>
                <a:fillRect/>
              </a:stretch>
            </p:blipFill>
            <p:spPr>
              <a:xfrm>
                <a:off x="180435" y="2605365"/>
                <a:ext cx="155880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41" name="Ink 240">
                <a:extLst>
                  <a:ext uri="{FF2B5EF4-FFF2-40B4-BE49-F238E27FC236}">
                    <a16:creationId xmlns:a16="http://schemas.microsoft.com/office/drawing/2014/main" id="{D82615F9-53F3-4EDC-A4BA-DEB6B2A7D53E}"/>
                  </a:ext>
                </a:extLst>
              </p14:cNvPr>
              <p14:cNvContentPartPr/>
              <p14:nvPr/>
            </p14:nvContentPartPr>
            <p14:xfrm>
              <a:off x="5666475" y="2909205"/>
              <a:ext cx="1893600" cy="1178640"/>
            </p14:xfrm>
          </p:contentPart>
        </mc:Choice>
        <mc:Fallback xmlns="">
          <p:pic>
            <p:nvPicPr>
              <p:cNvPr id="241" name="Ink 240">
                <a:extLst>
                  <a:ext uri="{FF2B5EF4-FFF2-40B4-BE49-F238E27FC236}">
                    <a16:creationId xmlns:a16="http://schemas.microsoft.com/office/drawing/2014/main" id="{D82615F9-53F3-4EDC-A4BA-DEB6B2A7D53E}"/>
                  </a:ext>
                </a:extLst>
              </p:cNvPr>
              <p:cNvPicPr/>
              <p:nvPr/>
            </p:nvPicPr>
            <p:blipFill>
              <a:blip r:embed="rId188"/>
              <a:stretch>
                <a:fillRect/>
              </a:stretch>
            </p:blipFill>
            <p:spPr>
              <a:xfrm>
                <a:off x="5657473" y="2900205"/>
                <a:ext cx="1911243" cy="1196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42" name="Ink 241">
                <a:extLst>
                  <a:ext uri="{FF2B5EF4-FFF2-40B4-BE49-F238E27FC236}">
                    <a16:creationId xmlns:a16="http://schemas.microsoft.com/office/drawing/2014/main" id="{57892BA8-DCBC-4F55-A860-B6A2C46A1034}"/>
                  </a:ext>
                </a:extLst>
              </p14:cNvPr>
              <p14:cNvContentPartPr/>
              <p14:nvPr/>
            </p14:nvContentPartPr>
            <p14:xfrm>
              <a:off x="358995" y="3264885"/>
              <a:ext cx="1311840" cy="191880"/>
            </p14:xfrm>
          </p:contentPart>
        </mc:Choice>
        <mc:Fallback xmlns="">
          <p:pic>
            <p:nvPicPr>
              <p:cNvPr id="242" name="Ink 241">
                <a:extLst>
                  <a:ext uri="{FF2B5EF4-FFF2-40B4-BE49-F238E27FC236}">
                    <a16:creationId xmlns:a16="http://schemas.microsoft.com/office/drawing/2014/main" id="{57892BA8-DCBC-4F55-A860-B6A2C46A1034}"/>
                  </a:ext>
                </a:extLst>
              </p:cNvPr>
              <p:cNvPicPr/>
              <p:nvPr/>
            </p:nvPicPr>
            <p:blipFill>
              <a:blip r:embed="rId190"/>
              <a:stretch>
                <a:fillRect/>
              </a:stretch>
            </p:blipFill>
            <p:spPr>
              <a:xfrm>
                <a:off x="349995" y="3256245"/>
                <a:ext cx="1329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43" name="Ink 242">
                <a:extLst>
                  <a:ext uri="{FF2B5EF4-FFF2-40B4-BE49-F238E27FC236}">
                    <a16:creationId xmlns:a16="http://schemas.microsoft.com/office/drawing/2014/main" id="{6FAC6BDD-C78B-4DFB-83AE-57146681CCD1}"/>
                  </a:ext>
                </a:extLst>
              </p14:cNvPr>
              <p14:cNvContentPartPr/>
              <p14:nvPr/>
            </p14:nvContentPartPr>
            <p14:xfrm>
              <a:off x="864795" y="3368925"/>
              <a:ext cx="1578960" cy="77760"/>
            </p14:xfrm>
          </p:contentPart>
        </mc:Choice>
        <mc:Fallback xmlns="">
          <p:pic>
            <p:nvPicPr>
              <p:cNvPr id="243" name="Ink 242">
                <a:extLst>
                  <a:ext uri="{FF2B5EF4-FFF2-40B4-BE49-F238E27FC236}">
                    <a16:creationId xmlns:a16="http://schemas.microsoft.com/office/drawing/2014/main" id="{6FAC6BDD-C78B-4DFB-83AE-57146681CCD1}"/>
                  </a:ext>
                </a:extLst>
              </p:cNvPr>
              <p:cNvPicPr/>
              <p:nvPr/>
            </p:nvPicPr>
            <p:blipFill>
              <a:blip r:embed="rId192"/>
              <a:stretch>
                <a:fillRect/>
              </a:stretch>
            </p:blipFill>
            <p:spPr>
              <a:xfrm>
                <a:off x="855795" y="3360285"/>
                <a:ext cx="15966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44" name="Ink 243">
                <a:extLst>
                  <a:ext uri="{FF2B5EF4-FFF2-40B4-BE49-F238E27FC236}">
                    <a16:creationId xmlns:a16="http://schemas.microsoft.com/office/drawing/2014/main" id="{4EE60CCA-7C36-4DE1-A7D8-9192322B8729}"/>
                  </a:ext>
                </a:extLst>
              </p14:cNvPr>
              <p14:cNvContentPartPr/>
              <p14:nvPr/>
            </p14:nvContentPartPr>
            <p14:xfrm>
              <a:off x="760395" y="3916845"/>
              <a:ext cx="1850040" cy="131760"/>
            </p14:xfrm>
          </p:contentPart>
        </mc:Choice>
        <mc:Fallback xmlns="">
          <p:pic>
            <p:nvPicPr>
              <p:cNvPr id="244" name="Ink 243">
                <a:extLst>
                  <a:ext uri="{FF2B5EF4-FFF2-40B4-BE49-F238E27FC236}">
                    <a16:creationId xmlns:a16="http://schemas.microsoft.com/office/drawing/2014/main" id="{4EE60CCA-7C36-4DE1-A7D8-9192322B8729}"/>
                  </a:ext>
                </a:extLst>
              </p:cNvPr>
              <p:cNvPicPr/>
              <p:nvPr/>
            </p:nvPicPr>
            <p:blipFill>
              <a:blip r:embed="rId194"/>
              <a:stretch>
                <a:fillRect/>
              </a:stretch>
            </p:blipFill>
            <p:spPr>
              <a:xfrm>
                <a:off x="751755" y="3907845"/>
                <a:ext cx="1867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45" name="Ink 244">
                <a:extLst>
                  <a:ext uri="{FF2B5EF4-FFF2-40B4-BE49-F238E27FC236}">
                    <a16:creationId xmlns:a16="http://schemas.microsoft.com/office/drawing/2014/main" id="{946EA78B-3017-4B8B-82F6-EBA18BD517B3}"/>
                  </a:ext>
                </a:extLst>
              </p14:cNvPr>
              <p14:cNvContentPartPr/>
              <p14:nvPr/>
            </p14:nvContentPartPr>
            <p14:xfrm>
              <a:off x="216075" y="3830445"/>
              <a:ext cx="2662560" cy="1761840"/>
            </p14:xfrm>
          </p:contentPart>
        </mc:Choice>
        <mc:Fallback xmlns="">
          <p:pic>
            <p:nvPicPr>
              <p:cNvPr id="245" name="Ink 244">
                <a:extLst>
                  <a:ext uri="{FF2B5EF4-FFF2-40B4-BE49-F238E27FC236}">
                    <a16:creationId xmlns:a16="http://schemas.microsoft.com/office/drawing/2014/main" id="{946EA78B-3017-4B8B-82F6-EBA18BD517B3}"/>
                  </a:ext>
                </a:extLst>
              </p:cNvPr>
              <p:cNvPicPr/>
              <p:nvPr/>
            </p:nvPicPr>
            <p:blipFill>
              <a:blip r:embed="rId196"/>
              <a:stretch>
                <a:fillRect/>
              </a:stretch>
            </p:blipFill>
            <p:spPr>
              <a:xfrm>
                <a:off x="207075" y="3821805"/>
                <a:ext cx="2680200" cy="1779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46" name="Ink 245">
                <a:extLst>
                  <a:ext uri="{FF2B5EF4-FFF2-40B4-BE49-F238E27FC236}">
                    <a16:creationId xmlns:a16="http://schemas.microsoft.com/office/drawing/2014/main" id="{EF2013B5-8A15-4998-9A7D-A9E1434D5331}"/>
                  </a:ext>
                </a:extLst>
              </p14:cNvPr>
              <p14:cNvContentPartPr/>
              <p14:nvPr/>
            </p14:nvContentPartPr>
            <p14:xfrm>
              <a:off x="6667635" y="1654245"/>
              <a:ext cx="4753440" cy="3997080"/>
            </p14:xfrm>
          </p:contentPart>
        </mc:Choice>
        <mc:Fallback xmlns="">
          <p:pic>
            <p:nvPicPr>
              <p:cNvPr id="246" name="Ink 245">
                <a:extLst>
                  <a:ext uri="{FF2B5EF4-FFF2-40B4-BE49-F238E27FC236}">
                    <a16:creationId xmlns:a16="http://schemas.microsoft.com/office/drawing/2014/main" id="{EF2013B5-8A15-4998-9A7D-A9E1434D5331}"/>
                  </a:ext>
                </a:extLst>
              </p:cNvPr>
              <p:cNvPicPr/>
              <p:nvPr/>
            </p:nvPicPr>
            <p:blipFill>
              <a:blip r:embed="rId198"/>
              <a:stretch>
                <a:fillRect/>
              </a:stretch>
            </p:blipFill>
            <p:spPr>
              <a:xfrm>
                <a:off x="6658635" y="1645245"/>
                <a:ext cx="4771080" cy="4014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47" name="Ink 246">
                <a:extLst>
                  <a:ext uri="{FF2B5EF4-FFF2-40B4-BE49-F238E27FC236}">
                    <a16:creationId xmlns:a16="http://schemas.microsoft.com/office/drawing/2014/main" id="{A149CDF8-F06F-46DD-9713-C564CF5682A9}"/>
                  </a:ext>
                </a:extLst>
              </p14:cNvPr>
              <p14:cNvContentPartPr/>
              <p14:nvPr/>
            </p14:nvContentPartPr>
            <p14:xfrm>
              <a:off x="283035" y="4709925"/>
              <a:ext cx="1844640" cy="306360"/>
            </p14:xfrm>
          </p:contentPart>
        </mc:Choice>
        <mc:Fallback xmlns="">
          <p:pic>
            <p:nvPicPr>
              <p:cNvPr id="247" name="Ink 246">
                <a:extLst>
                  <a:ext uri="{FF2B5EF4-FFF2-40B4-BE49-F238E27FC236}">
                    <a16:creationId xmlns:a16="http://schemas.microsoft.com/office/drawing/2014/main" id="{A149CDF8-F06F-46DD-9713-C564CF5682A9}"/>
                  </a:ext>
                </a:extLst>
              </p:cNvPr>
              <p:cNvPicPr/>
              <p:nvPr/>
            </p:nvPicPr>
            <p:blipFill>
              <a:blip r:embed="rId200"/>
              <a:stretch>
                <a:fillRect/>
              </a:stretch>
            </p:blipFill>
            <p:spPr>
              <a:xfrm>
                <a:off x="274035" y="4701285"/>
                <a:ext cx="1862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48" name="Ink 247">
                <a:extLst>
                  <a:ext uri="{FF2B5EF4-FFF2-40B4-BE49-F238E27FC236}">
                    <a16:creationId xmlns:a16="http://schemas.microsoft.com/office/drawing/2014/main" id="{D420F78E-5488-42F4-81B9-2B2543927319}"/>
                  </a:ext>
                </a:extLst>
              </p14:cNvPr>
              <p14:cNvContentPartPr/>
              <p14:nvPr/>
            </p14:nvContentPartPr>
            <p14:xfrm>
              <a:off x="4815435" y="5924205"/>
              <a:ext cx="4354920" cy="301320"/>
            </p14:xfrm>
          </p:contentPart>
        </mc:Choice>
        <mc:Fallback xmlns="">
          <p:pic>
            <p:nvPicPr>
              <p:cNvPr id="248" name="Ink 247">
                <a:extLst>
                  <a:ext uri="{FF2B5EF4-FFF2-40B4-BE49-F238E27FC236}">
                    <a16:creationId xmlns:a16="http://schemas.microsoft.com/office/drawing/2014/main" id="{D420F78E-5488-42F4-81B9-2B2543927319}"/>
                  </a:ext>
                </a:extLst>
              </p:cNvPr>
              <p:cNvPicPr/>
              <p:nvPr/>
            </p:nvPicPr>
            <p:blipFill>
              <a:blip r:embed="rId202"/>
              <a:stretch>
                <a:fillRect/>
              </a:stretch>
            </p:blipFill>
            <p:spPr>
              <a:xfrm>
                <a:off x="4806435" y="5915565"/>
                <a:ext cx="4372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51" name="Ink 250">
                <a:extLst>
                  <a:ext uri="{FF2B5EF4-FFF2-40B4-BE49-F238E27FC236}">
                    <a16:creationId xmlns:a16="http://schemas.microsoft.com/office/drawing/2014/main" id="{3E7D2C96-567B-4B52-938D-8C0F1C87CD96}"/>
                  </a:ext>
                </a:extLst>
              </p14:cNvPr>
              <p14:cNvContentPartPr/>
              <p14:nvPr/>
            </p14:nvContentPartPr>
            <p14:xfrm>
              <a:off x="6542715" y="1575045"/>
              <a:ext cx="4903920" cy="4483080"/>
            </p14:xfrm>
          </p:contentPart>
        </mc:Choice>
        <mc:Fallback xmlns="">
          <p:pic>
            <p:nvPicPr>
              <p:cNvPr id="251" name="Ink 250">
                <a:extLst>
                  <a:ext uri="{FF2B5EF4-FFF2-40B4-BE49-F238E27FC236}">
                    <a16:creationId xmlns:a16="http://schemas.microsoft.com/office/drawing/2014/main" id="{3E7D2C96-567B-4B52-938D-8C0F1C87CD96}"/>
                  </a:ext>
                </a:extLst>
              </p:cNvPr>
              <p:cNvPicPr/>
              <p:nvPr/>
            </p:nvPicPr>
            <p:blipFill>
              <a:blip r:embed="rId204"/>
              <a:stretch>
                <a:fillRect/>
              </a:stretch>
            </p:blipFill>
            <p:spPr>
              <a:xfrm>
                <a:off x="6534075" y="1566405"/>
                <a:ext cx="4921560" cy="4500720"/>
              </a:xfrm>
              <a:prstGeom prst="rect">
                <a:avLst/>
              </a:prstGeom>
            </p:spPr>
          </p:pic>
        </mc:Fallback>
      </mc:AlternateContent>
    </p:spTree>
    <p:extLst>
      <p:ext uri="{BB962C8B-B14F-4D97-AF65-F5344CB8AC3E}">
        <p14:creationId xmlns:p14="http://schemas.microsoft.com/office/powerpoint/2010/main" val="3094159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11015" y="844060"/>
                <a:ext cx="11774659" cy="4091633"/>
              </a:xfrm>
              <a:prstGeom prst="rect">
                <a:avLst/>
              </a:prstGeom>
              <a:noFill/>
            </p:spPr>
            <p:txBody>
              <a:bodyPr wrap="square" rtlCol="1">
                <a:spAutoFit/>
              </a:bodyPr>
              <a:lstStyle/>
              <a:p>
                <a:pPr algn="just"/>
                <a:r>
                  <a:rPr lang="en-US" sz="3200" dirty="0"/>
                  <a:t>The total delay to send </a:t>
                </a:r>
                <a:r>
                  <a:rPr lang="en-US" sz="3200" dirty="0">
                    <a:solidFill>
                      <a:srgbClr val="FF0000"/>
                    </a:solidFill>
                  </a:rPr>
                  <a:t>X</a:t>
                </a:r>
                <a:r>
                  <a:rPr lang="en-US" sz="3200" dirty="0"/>
                  <a:t> K bits over a 9600 bps terrestrial links is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𝑋</m:t>
                        </m:r>
                        <m:r>
                          <a:rPr lang="en-US" sz="3200" b="0" i="1" smtClean="0">
                            <a:latin typeface="Cambria Math" panose="02040503050406030204" pitchFamily="18" charset="0"/>
                          </a:rPr>
                          <m:t> ∗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num>
                      <m:den>
                        <m:r>
                          <a:rPr lang="en-US" sz="3200" b="0" i="1" smtClean="0">
                            <a:latin typeface="Cambria Math" panose="02040503050406030204" pitchFamily="18" charset="0"/>
                          </a:rPr>
                          <m:t>9600</m:t>
                        </m:r>
                      </m:den>
                    </m:f>
                  </m:oMath>
                </a14:m>
                <a:r>
                  <a:rPr lang="en-US" sz="3200" dirty="0"/>
                  <a:t> sec, while sending the same message over 5-Mbps satellite link requires 270 </a:t>
                </a:r>
                <a:r>
                  <a:rPr lang="en-US" sz="3200" dirty="0" err="1"/>
                  <a:t>ms</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𝑋</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num>
                      <m:den>
                        <m:r>
                          <a:rPr lang="en-US" sz="3200" b="0" i="1" smtClean="0">
                            <a:latin typeface="Cambria Math" panose="02040503050406030204" pitchFamily="18" charset="0"/>
                          </a:rPr>
                          <m:t>5</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6</m:t>
                            </m:r>
                          </m:sup>
                        </m:sSup>
                      </m:den>
                    </m:f>
                    <m:r>
                      <a:rPr lang="en-US" sz="3200" b="0" i="1" smtClean="0">
                        <a:latin typeface="Cambria Math" panose="02040503050406030204" pitchFamily="18" charset="0"/>
                      </a:rPr>
                      <m:t> </m:t>
                    </m:r>
                    <m:r>
                      <a:rPr lang="en-US" sz="3200" b="0" i="1" smtClean="0">
                        <a:latin typeface="Cambria Math" panose="02040503050406030204" pitchFamily="18" charset="0"/>
                      </a:rPr>
                      <m:t>𝑚𝑠</m:t>
                    </m:r>
                    <m:r>
                      <a:rPr lang="en-US" sz="3200" b="0" i="1" smtClean="0">
                        <a:latin typeface="Cambria Math" panose="02040503050406030204" pitchFamily="18" charset="0"/>
                      </a:rPr>
                      <m:t> .</m:t>
                    </m:r>
                  </m:oMath>
                </a14:m>
                <a:endParaRPr lang="en-US" sz="3200" dirty="0"/>
              </a:p>
              <a:p>
                <a:pPr algn="just"/>
                <a:endParaRPr lang="en-US" sz="3200" dirty="0"/>
              </a:p>
              <a:p>
                <a:pPr algn="just"/>
                <a:r>
                  <a:rPr lang="en-US" sz="3200" dirty="0"/>
                  <a:t>If </a:t>
                </a:r>
                <a:r>
                  <a:rPr lang="en-US" sz="3200" dirty="0">
                    <a:solidFill>
                      <a:srgbClr val="FF0000"/>
                    </a:solidFill>
                  </a:rPr>
                  <a:t>X  </a:t>
                </a:r>
                <a:r>
                  <a:rPr lang="en-US" sz="3200" dirty="0"/>
                  <a:t>is longer than 2.6 K bits then the satellite is faster, and the propagation delay is independent of the distance between sender and receives (cost is independent of the distance </a:t>
                </a:r>
                <a:r>
                  <a:rPr lang="en-US" sz="3200" dirty="0">
                    <a:solidFill>
                      <a:schemeClr val="tx1">
                        <a:lumMod val="95000"/>
                        <a:lumOff val="5000"/>
                      </a:schemeClr>
                    </a:solidFill>
                  </a:rPr>
                  <a:t>traversed</a:t>
                </a:r>
                <a:r>
                  <a:rPr lang="en-US" sz="3200" dirty="0"/>
                  <a:t>).    </a:t>
                </a:r>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11015" y="844060"/>
                <a:ext cx="11774659" cy="4091633"/>
              </a:xfrm>
              <a:prstGeom prst="rect">
                <a:avLst/>
              </a:prstGeom>
              <a:blipFill>
                <a:blip r:embed="rId2"/>
                <a:stretch>
                  <a:fillRect l="-1346" t="-1935" r="-1295" b="-4018"/>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51DA00F5-2D12-40F8-B8DA-C1A7D6142E7A}"/>
              </a:ext>
            </a:extLst>
          </p:cNvPr>
          <p:cNvSpPr>
            <a:spLocks noGrp="1"/>
          </p:cNvSpPr>
          <p:nvPr>
            <p:ph type="sldNum" sz="quarter" idx="12"/>
          </p:nvPr>
        </p:nvSpPr>
        <p:spPr/>
        <p:txBody>
          <a:bodyPr/>
          <a:lstStyle/>
          <a:p>
            <a:fld id="{780CCC23-DD17-4F2D-8915-0B8929C7FF94}" type="slidenum">
              <a:rPr lang="ar-EG" smtClean="0"/>
              <a:t>29</a:t>
            </a:fld>
            <a:endParaRPr lang="ar-EG"/>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86C2DF9-FFED-4A3F-A89A-78427DBE445C}"/>
                  </a:ext>
                </a:extLst>
              </p14:cNvPr>
              <p14:cNvContentPartPr/>
              <p14:nvPr/>
            </p14:nvContentPartPr>
            <p14:xfrm>
              <a:off x="10322400" y="834547"/>
              <a:ext cx="958320" cy="4404600"/>
            </p14:xfrm>
          </p:contentPart>
        </mc:Choice>
        <mc:Fallback xmlns="">
          <p:pic>
            <p:nvPicPr>
              <p:cNvPr id="4" name="Ink 3">
                <a:extLst>
                  <a:ext uri="{FF2B5EF4-FFF2-40B4-BE49-F238E27FC236}">
                    <a16:creationId xmlns:a16="http://schemas.microsoft.com/office/drawing/2014/main" id="{486C2DF9-FFED-4A3F-A89A-78427DBE445C}"/>
                  </a:ext>
                </a:extLst>
              </p:cNvPr>
              <p:cNvPicPr/>
              <p:nvPr/>
            </p:nvPicPr>
            <p:blipFill>
              <a:blip r:embed="rId4"/>
              <a:stretch>
                <a:fillRect/>
              </a:stretch>
            </p:blipFill>
            <p:spPr>
              <a:xfrm>
                <a:off x="10313400" y="825547"/>
                <a:ext cx="975960" cy="442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436CB23A-426E-451D-84E1-503F1A3EC0D1}"/>
                  </a:ext>
                </a:extLst>
              </p14:cNvPr>
              <p14:cNvContentPartPr/>
              <p14:nvPr/>
            </p14:nvContentPartPr>
            <p14:xfrm>
              <a:off x="1263720" y="1474627"/>
              <a:ext cx="810360" cy="644040"/>
            </p14:xfrm>
          </p:contentPart>
        </mc:Choice>
        <mc:Fallback xmlns="">
          <p:pic>
            <p:nvPicPr>
              <p:cNvPr id="21" name="Ink 20">
                <a:extLst>
                  <a:ext uri="{FF2B5EF4-FFF2-40B4-BE49-F238E27FC236}">
                    <a16:creationId xmlns:a16="http://schemas.microsoft.com/office/drawing/2014/main" id="{436CB23A-426E-451D-84E1-503F1A3EC0D1}"/>
                  </a:ext>
                </a:extLst>
              </p:cNvPr>
              <p:cNvPicPr/>
              <p:nvPr/>
            </p:nvPicPr>
            <p:blipFill>
              <a:blip r:embed="rId6"/>
              <a:stretch>
                <a:fillRect/>
              </a:stretch>
            </p:blipFill>
            <p:spPr>
              <a:xfrm>
                <a:off x="1254720" y="1465987"/>
                <a:ext cx="828000" cy="661680"/>
              </a:xfrm>
              <a:prstGeom prst="rect">
                <a:avLst/>
              </a:prstGeom>
            </p:spPr>
          </p:pic>
        </mc:Fallback>
      </mc:AlternateContent>
      <p:grpSp>
        <p:nvGrpSpPr>
          <p:cNvPr id="36" name="Group 35">
            <a:extLst>
              <a:ext uri="{FF2B5EF4-FFF2-40B4-BE49-F238E27FC236}">
                <a16:creationId xmlns:a16="http://schemas.microsoft.com/office/drawing/2014/main" id="{7A81668C-56BF-43F1-9284-BCE93898F360}"/>
              </a:ext>
            </a:extLst>
          </p:cNvPr>
          <p:cNvGrpSpPr/>
          <p:nvPr/>
        </p:nvGrpSpPr>
        <p:grpSpPr>
          <a:xfrm>
            <a:off x="3394560" y="5058787"/>
            <a:ext cx="471240" cy="823320"/>
            <a:chOff x="3394560" y="5058787"/>
            <a:chExt cx="471240" cy="823320"/>
          </a:xfrm>
        </p:grpSpPr>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12A9A70C-287F-4A22-BAE2-2F588F4F5944}"/>
                    </a:ext>
                  </a:extLst>
                </p14:cNvPr>
                <p14:cNvContentPartPr/>
                <p14:nvPr/>
              </p14:nvContentPartPr>
              <p14:xfrm>
                <a:off x="3394560" y="5148427"/>
                <a:ext cx="471240" cy="733680"/>
              </p14:xfrm>
            </p:contentPart>
          </mc:Choice>
          <mc:Fallback xmlns="">
            <p:pic>
              <p:nvPicPr>
                <p:cNvPr id="23" name="Ink 22">
                  <a:extLst>
                    <a:ext uri="{FF2B5EF4-FFF2-40B4-BE49-F238E27FC236}">
                      <a16:creationId xmlns:a16="http://schemas.microsoft.com/office/drawing/2014/main" id="{12A9A70C-287F-4A22-BAE2-2F588F4F5944}"/>
                    </a:ext>
                  </a:extLst>
                </p:cNvPr>
                <p:cNvPicPr/>
                <p:nvPr/>
              </p:nvPicPr>
              <p:blipFill>
                <a:blip r:embed="rId8"/>
                <a:stretch>
                  <a:fillRect/>
                </a:stretch>
              </p:blipFill>
              <p:spPr>
                <a:xfrm>
                  <a:off x="3385560" y="5139427"/>
                  <a:ext cx="48888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2141A32A-54CD-415F-B521-352090C91DEA}"/>
                    </a:ext>
                  </a:extLst>
                </p14:cNvPr>
                <p14:cNvContentPartPr/>
                <p14:nvPr/>
              </p14:nvContentPartPr>
              <p14:xfrm>
                <a:off x="3432360" y="5058787"/>
                <a:ext cx="408240" cy="820440"/>
              </p14:xfrm>
            </p:contentPart>
          </mc:Choice>
          <mc:Fallback xmlns="">
            <p:pic>
              <p:nvPicPr>
                <p:cNvPr id="24" name="Ink 23">
                  <a:extLst>
                    <a:ext uri="{FF2B5EF4-FFF2-40B4-BE49-F238E27FC236}">
                      <a16:creationId xmlns:a16="http://schemas.microsoft.com/office/drawing/2014/main" id="{2141A32A-54CD-415F-B521-352090C91DEA}"/>
                    </a:ext>
                  </a:extLst>
                </p:cNvPr>
                <p:cNvPicPr/>
                <p:nvPr/>
              </p:nvPicPr>
              <p:blipFill>
                <a:blip r:embed="rId10"/>
                <a:stretch>
                  <a:fillRect/>
                </a:stretch>
              </p:blipFill>
              <p:spPr>
                <a:xfrm>
                  <a:off x="3423360" y="5049787"/>
                  <a:ext cx="425880" cy="838080"/>
                </a:xfrm>
                <a:prstGeom prst="rect">
                  <a:avLst/>
                </a:prstGeom>
              </p:spPr>
            </p:pic>
          </mc:Fallback>
        </mc:AlternateContent>
      </p:grpSp>
      <p:grpSp>
        <p:nvGrpSpPr>
          <p:cNvPr id="35" name="Group 34">
            <a:extLst>
              <a:ext uri="{FF2B5EF4-FFF2-40B4-BE49-F238E27FC236}">
                <a16:creationId xmlns:a16="http://schemas.microsoft.com/office/drawing/2014/main" id="{827E9973-142D-4661-A2A5-A21D987AF7C0}"/>
              </a:ext>
            </a:extLst>
          </p:cNvPr>
          <p:cNvGrpSpPr/>
          <p:nvPr/>
        </p:nvGrpSpPr>
        <p:grpSpPr>
          <a:xfrm>
            <a:off x="4433160" y="5249587"/>
            <a:ext cx="417600" cy="531720"/>
            <a:chOff x="4433160" y="5249587"/>
            <a:chExt cx="417600" cy="531720"/>
          </a:xfrm>
        </p:grpSpPr>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E0C7E9A5-67EE-4231-B6B2-ABFFAAFF00FC}"/>
                    </a:ext>
                  </a:extLst>
                </p14:cNvPr>
                <p14:cNvContentPartPr/>
                <p14:nvPr/>
              </p14:nvContentPartPr>
              <p14:xfrm>
                <a:off x="4471680" y="5249587"/>
                <a:ext cx="105840" cy="531720"/>
              </p14:xfrm>
            </p:contentPart>
          </mc:Choice>
          <mc:Fallback xmlns="">
            <p:pic>
              <p:nvPicPr>
                <p:cNvPr id="25" name="Ink 24">
                  <a:extLst>
                    <a:ext uri="{FF2B5EF4-FFF2-40B4-BE49-F238E27FC236}">
                      <a16:creationId xmlns:a16="http://schemas.microsoft.com/office/drawing/2014/main" id="{E0C7E9A5-67EE-4231-B6B2-ABFFAAFF00FC}"/>
                    </a:ext>
                  </a:extLst>
                </p:cNvPr>
                <p:cNvPicPr/>
                <p:nvPr/>
              </p:nvPicPr>
              <p:blipFill>
                <a:blip r:embed="rId12"/>
                <a:stretch>
                  <a:fillRect/>
                </a:stretch>
              </p:blipFill>
              <p:spPr>
                <a:xfrm>
                  <a:off x="4462680" y="5240947"/>
                  <a:ext cx="12348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D1F98399-A80A-4220-B3BA-17DAF45B3D26}"/>
                    </a:ext>
                  </a:extLst>
                </p14:cNvPr>
                <p14:cNvContentPartPr/>
                <p14:nvPr/>
              </p14:nvContentPartPr>
              <p14:xfrm>
                <a:off x="4433160" y="5343907"/>
                <a:ext cx="417600" cy="304920"/>
              </p14:xfrm>
            </p:contentPart>
          </mc:Choice>
          <mc:Fallback xmlns="">
            <p:pic>
              <p:nvPicPr>
                <p:cNvPr id="26" name="Ink 25">
                  <a:extLst>
                    <a:ext uri="{FF2B5EF4-FFF2-40B4-BE49-F238E27FC236}">
                      <a16:creationId xmlns:a16="http://schemas.microsoft.com/office/drawing/2014/main" id="{D1F98399-A80A-4220-B3BA-17DAF45B3D26}"/>
                    </a:ext>
                  </a:extLst>
                </p:cNvPr>
                <p:cNvPicPr/>
                <p:nvPr/>
              </p:nvPicPr>
              <p:blipFill>
                <a:blip r:embed="rId14"/>
                <a:stretch>
                  <a:fillRect/>
                </a:stretch>
              </p:blipFill>
              <p:spPr>
                <a:xfrm>
                  <a:off x="4424160" y="5335267"/>
                  <a:ext cx="435240" cy="322560"/>
                </a:xfrm>
                <a:prstGeom prst="rect">
                  <a:avLst/>
                </a:prstGeom>
              </p:spPr>
            </p:pic>
          </mc:Fallback>
        </mc:AlternateContent>
      </p:grpSp>
      <p:grpSp>
        <p:nvGrpSpPr>
          <p:cNvPr id="34" name="Group 33">
            <a:extLst>
              <a:ext uri="{FF2B5EF4-FFF2-40B4-BE49-F238E27FC236}">
                <a16:creationId xmlns:a16="http://schemas.microsoft.com/office/drawing/2014/main" id="{C42F5251-0EA8-44C2-975C-B4E4F90DD3EA}"/>
              </a:ext>
            </a:extLst>
          </p:cNvPr>
          <p:cNvGrpSpPr/>
          <p:nvPr/>
        </p:nvGrpSpPr>
        <p:grpSpPr>
          <a:xfrm>
            <a:off x="5175840" y="5162827"/>
            <a:ext cx="878760" cy="722520"/>
            <a:chOff x="5175840" y="5162827"/>
            <a:chExt cx="878760" cy="722520"/>
          </a:xfrm>
        </p:grpSpPr>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6008B899-D605-4C95-A617-7A9D2F52DA42}"/>
                    </a:ext>
                  </a:extLst>
                </p14:cNvPr>
                <p14:cNvContentPartPr/>
                <p14:nvPr/>
              </p14:nvContentPartPr>
              <p14:xfrm>
                <a:off x="5175840" y="5197027"/>
                <a:ext cx="218520" cy="488160"/>
              </p14:xfrm>
            </p:contentPart>
          </mc:Choice>
          <mc:Fallback xmlns="">
            <p:pic>
              <p:nvPicPr>
                <p:cNvPr id="27" name="Ink 26">
                  <a:extLst>
                    <a:ext uri="{FF2B5EF4-FFF2-40B4-BE49-F238E27FC236}">
                      <a16:creationId xmlns:a16="http://schemas.microsoft.com/office/drawing/2014/main" id="{6008B899-D605-4C95-A617-7A9D2F52DA42}"/>
                    </a:ext>
                  </a:extLst>
                </p:cNvPr>
                <p:cNvPicPr/>
                <p:nvPr/>
              </p:nvPicPr>
              <p:blipFill>
                <a:blip r:embed="rId16"/>
                <a:stretch>
                  <a:fillRect/>
                </a:stretch>
              </p:blipFill>
              <p:spPr>
                <a:xfrm>
                  <a:off x="5166840" y="5188387"/>
                  <a:ext cx="2361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1194EDB5-B259-4CF3-A71F-5CF8DABB2465}"/>
                    </a:ext>
                  </a:extLst>
                </p14:cNvPr>
                <p14:cNvContentPartPr/>
                <p14:nvPr/>
              </p14:nvContentPartPr>
              <p14:xfrm>
                <a:off x="5512080" y="5497627"/>
                <a:ext cx="39240" cy="52920"/>
              </p14:xfrm>
            </p:contentPart>
          </mc:Choice>
          <mc:Fallback xmlns="">
            <p:pic>
              <p:nvPicPr>
                <p:cNvPr id="28" name="Ink 27">
                  <a:extLst>
                    <a:ext uri="{FF2B5EF4-FFF2-40B4-BE49-F238E27FC236}">
                      <a16:creationId xmlns:a16="http://schemas.microsoft.com/office/drawing/2014/main" id="{1194EDB5-B259-4CF3-A71F-5CF8DABB2465}"/>
                    </a:ext>
                  </a:extLst>
                </p:cNvPr>
                <p:cNvPicPr/>
                <p:nvPr/>
              </p:nvPicPr>
              <p:blipFill>
                <a:blip r:embed="rId18"/>
                <a:stretch>
                  <a:fillRect/>
                </a:stretch>
              </p:blipFill>
              <p:spPr>
                <a:xfrm>
                  <a:off x="5503080" y="5488627"/>
                  <a:ext cx="568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5E927DCF-52AF-4842-A307-ED436235FE87}"/>
                    </a:ext>
                  </a:extLst>
                </p14:cNvPr>
                <p14:cNvContentPartPr/>
                <p14:nvPr/>
              </p14:nvContentPartPr>
              <p14:xfrm>
                <a:off x="5609640" y="5162827"/>
                <a:ext cx="194760" cy="575280"/>
              </p14:xfrm>
            </p:contentPart>
          </mc:Choice>
          <mc:Fallback xmlns="">
            <p:pic>
              <p:nvPicPr>
                <p:cNvPr id="29" name="Ink 28">
                  <a:extLst>
                    <a:ext uri="{FF2B5EF4-FFF2-40B4-BE49-F238E27FC236}">
                      <a16:creationId xmlns:a16="http://schemas.microsoft.com/office/drawing/2014/main" id="{5E927DCF-52AF-4842-A307-ED436235FE87}"/>
                    </a:ext>
                  </a:extLst>
                </p:cNvPr>
                <p:cNvPicPr/>
                <p:nvPr/>
              </p:nvPicPr>
              <p:blipFill>
                <a:blip r:embed="rId20"/>
                <a:stretch>
                  <a:fillRect/>
                </a:stretch>
              </p:blipFill>
              <p:spPr>
                <a:xfrm>
                  <a:off x="5601000" y="5153827"/>
                  <a:ext cx="2124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Ink 29">
                  <a:extLst>
                    <a:ext uri="{FF2B5EF4-FFF2-40B4-BE49-F238E27FC236}">
                      <a16:creationId xmlns:a16="http://schemas.microsoft.com/office/drawing/2014/main" id="{F2E66B2F-1FC2-471B-A6C6-71B830BE4BF0}"/>
                    </a:ext>
                  </a:extLst>
                </p14:cNvPr>
                <p14:cNvContentPartPr/>
                <p14:nvPr/>
              </p14:nvContentPartPr>
              <p14:xfrm>
                <a:off x="5659680" y="5346427"/>
                <a:ext cx="252000" cy="109440"/>
              </p14:xfrm>
            </p:contentPart>
          </mc:Choice>
          <mc:Fallback xmlns="">
            <p:pic>
              <p:nvPicPr>
                <p:cNvPr id="30" name="Ink 29">
                  <a:extLst>
                    <a:ext uri="{FF2B5EF4-FFF2-40B4-BE49-F238E27FC236}">
                      <a16:creationId xmlns:a16="http://schemas.microsoft.com/office/drawing/2014/main" id="{F2E66B2F-1FC2-471B-A6C6-71B830BE4BF0}"/>
                    </a:ext>
                  </a:extLst>
                </p:cNvPr>
                <p:cNvPicPr/>
                <p:nvPr/>
              </p:nvPicPr>
              <p:blipFill>
                <a:blip r:embed="rId22"/>
                <a:stretch>
                  <a:fillRect/>
                </a:stretch>
              </p:blipFill>
              <p:spPr>
                <a:xfrm>
                  <a:off x="5650680" y="5337787"/>
                  <a:ext cx="269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CAC117A6-CDC3-48B7-A8F8-EEF09276D946}"/>
                    </a:ext>
                  </a:extLst>
                </p14:cNvPr>
                <p14:cNvContentPartPr/>
                <p14:nvPr/>
              </p14:nvContentPartPr>
              <p14:xfrm>
                <a:off x="5547720" y="5490787"/>
                <a:ext cx="23400" cy="206640"/>
              </p14:xfrm>
            </p:contentPart>
          </mc:Choice>
          <mc:Fallback xmlns="">
            <p:pic>
              <p:nvPicPr>
                <p:cNvPr id="31" name="Ink 30">
                  <a:extLst>
                    <a:ext uri="{FF2B5EF4-FFF2-40B4-BE49-F238E27FC236}">
                      <a16:creationId xmlns:a16="http://schemas.microsoft.com/office/drawing/2014/main" id="{CAC117A6-CDC3-48B7-A8F8-EEF09276D946}"/>
                    </a:ext>
                  </a:extLst>
                </p:cNvPr>
                <p:cNvPicPr/>
                <p:nvPr/>
              </p:nvPicPr>
              <p:blipFill>
                <a:blip r:embed="rId24"/>
                <a:stretch>
                  <a:fillRect/>
                </a:stretch>
              </p:blipFill>
              <p:spPr>
                <a:xfrm>
                  <a:off x="5538720" y="5482147"/>
                  <a:ext cx="41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D5AED8D3-2C98-450F-A70F-2DDDB990E194}"/>
                    </a:ext>
                  </a:extLst>
                </p14:cNvPr>
                <p14:cNvContentPartPr/>
                <p14:nvPr/>
              </p14:nvContentPartPr>
              <p14:xfrm>
                <a:off x="5475720" y="5259667"/>
                <a:ext cx="50400" cy="59400"/>
              </p14:xfrm>
            </p:contentPart>
          </mc:Choice>
          <mc:Fallback xmlns="">
            <p:pic>
              <p:nvPicPr>
                <p:cNvPr id="32" name="Ink 31">
                  <a:extLst>
                    <a:ext uri="{FF2B5EF4-FFF2-40B4-BE49-F238E27FC236}">
                      <a16:creationId xmlns:a16="http://schemas.microsoft.com/office/drawing/2014/main" id="{D5AED8D3-2C98-450F-A70F-2DDDB990E194}"/>
                    </a:ext>
                  </a:extLst>
                </p:cNvPr>
                <p:cNvPicPr/>
                <p:nvPr/>
              </p:nvPicPr>
              <p:blipFill>
                <a:blip r:embed="rId26"/>
                <a:stretch>
                  <a:fillRect/>
                </a:stretch>
              </p:blipFill>
              <p:spPr>
                <a:xfrm>
                  <a:off x="5466720" y="5250667"/>
                  <a:ext cx="680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3" name="Ink 32">
                  <a:extLst>
                    <a:ext uri="{FF2B5EF4-FFF2-40B4-BE49-F238E27FC236}">
                      <a16:creationId xmlns:a16="http://schemas.microsoft.com/office/drawing/2014/main" id="{C4C283D7-999A-45E8-959E-83BC58FD9E27}"/>
                    </a:ext>
                  </a:extLst>
                </p14:cNvPr>
                <p14:cNvContentPartPr/>
                <p14:nvPr/>
              </p14:nvContentPartPr>
              <p14:xfrm>
                <a:off x="5756160" y="5472067"/>
                <a:ext cx="298440" cy="413280"/>
              </p14:xfrm>
            </p:contentPart>
          </mc:Choice>
          <mc:Fallback xmlns="">
            <p:pic>
              <p:nvPicPr>
                <p:cNvPr id="33" name="Ink 32">
                  <a:extLst>
                    <a:ext uri="{FF2B5EF4-FFF2-40B4-BE49-F238E27FC236}">
                      <a16:creationId xmlns:a16="http://schemas.microsoft.com/office/drawing/2014/main" id="{C4C283D7-999A-45E8-959E-83BC58FD9E27}"/>
                    </a:ext>
                  </a:extLst>
                </p:cNvPr>
                <p:cNvPicPr/>
                <p:nvPr/>
              </p:nvPicPr>
              <p:blipFill>
                <a:blip r:embed="rId28"/>
                <a:stretch>
                  <a:fillRect/>
                </a:stretch>
              </p:blipFill>
              <p:spPr>
                <a:xfrm>
                  <a:off x="5747160" y="5463067"/>
                  <a:ext cx="316080" cy="43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D814C9D6-DE12-41B9-87AA-5B89ECCA62B7}"/>
                  </a:ext>
                </a:extLst>
              </p14:cNvPr>
              <p14:cNvContentPartPr/>
              <p14:nvPr/>
            </p14:nvContentPartPr>
            <p14:xfrm>
              <a:off x="7012200" y="1392547"/>
              <a:ext cx="1441440" cy="151200"/>
            </p14:xfrm>
          </p:contentPart>
        </mc:Choice>
        <mc:Fallback xmlns="">
          <p:pic>
            <p:nvPicPr>
              <p:cNvPr id="37" name="Ink 36">
                <a:extLst>
                  <a:ext uri="{FF2B5EF4-FFF2-40B4-BE49-F238E27FC236}">
                    <a16:creationId xmlns:a16="http://schemas.microsoft.com/office/drawing/2014/main" id="{D814C9D6-DE12-41B9-87AA-5B89ECCA62B7}"/>
                  </a:ext>
                </a:extLst>
              </p:cNvPr>
              <p:cNvPicPr/>
              <p:nvPr/>
            </p:nvPicPr>
            <p:blipFill>
              <a:blip r:embed="rId30"/>
              <a:stretch>
                <a:fillRect/>
              </a:stretch>
            </p:blipFill>
            <p:spPr>
              <a:xfrm>
                <a:off x="7003560" y="1383907"/>
                <a:ext cx="1459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E75AC1B2-54E6-4171-8EB8-126AB79192DC}"/>
                  </a:ext>
                </a:extLst>
              </p14:cNvPr>
              <p14:cNvContentPartPr/>
              <p14:nvPr/>
            </p14:nvContentPartPr>
            <p14:xfrm>
              <a:off x="8223960" y="1931827"/>
              <a:ext cx="3652200" cy="234000"/>
            </p14:xfrm>
          </p:contentPart>
        </mc:Choice>
        <mc:Fallback xmlns="">
          <p:pic>
            <p:nvPicPr>
              <p:cNvPr id="42" name="Ink 41">
                <a:extLst>
                  <a:ext uri="{FF2B5EF4-FFF2-40B4-BE49-F238E27FC236}">
                    <a16:creationId xmlns:a16="http://schemas.microsoft.com/office/drawing/2014/main" id="{E75AC1B2-54E6-4171-8EB8-126AB79192DC}"/>
                  </a:ext>
                </a:extLst>
              </p:cNvPr>
              <p:cNvPicPr/>
              <p:nvPr/>
            </p:nvPicPr>
            <p:blipFill>
              <a:blip r:embed="rId32"/>
              <a:stretch>
                <a:fillRect/>
              </a:stretch>
            </p:blipFill>
            <p:spPr>
              <a:xfrm>
                <a:off x="8215320" y="1922827"/>
                <a:ext cx="3669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EF5F1E8C-4711-4744-943B-86FCD68D1390}"/>
                  </a:ext>
                </a:extLst>
              </p14:cNvPr>
              <p14:cNvContentPartPr/>
              <p14:nvPr/>
            </p14:nvContentPartPr>
            <p14:xfrm>
              <a:off x="1707600" y="1920667"/>
              <a:ext cx="1360080" cy="1200960"/>
            </p14:xfrm>
          </p:contentPart>
        </mc:Choice>
        <mc:Fallback xmlns="">
          <p:pic>
            <p:nvPicPr>
              <p:cNvPr id="43" name="Ink 42">
                <a:extLst>
                  <a:ext uri="{FF2B5EF4-FFF2-40B4-BE49-F238E27FC236}">
                    <a16:creationId xmlns:a16="http://schemas.microsoft.com/office/drawing/2014/main" id="{EF5F1E8C-4711-4744-943B-86FCD68D1390}"/>
                  </a:ext>
                </a:extLst>
              </p:cNvPr>
              <p:cNvPicPr/>
              <p:nvPr/>
            </p:nvPicPr>
            <p:blipFill>
              <a:blip r:embed="rId34"/>
              <a:stretch>
                <a:fillRect/>
              </a:stretch>
            </p:blipFill>
            <p:spPr>
              <a:xfrm>
                <a:off x="1698960" y="1911667"/>
                <a:ext cx="1377720" cy="1218600"/>
              </a:xfrm>
              <a:prstGeom prst="rect">
                <a:avLst/>
              </a:prstGeom>
            </p:spPr>
          </p:pic>
        </mc:Fallback>
      </mc:AlternateContent>
      <p:grpSp>
        <p:nvGrpSpPr>
          <p:cNvPr id="52" name="Group 51">
            <a:extLst>
              <a:ext uri="{FF2B5EF4-FFF2-40B4-BE49-F238E27FC236}">
                <a16:creationId xmlns:a16="http://schemas.microsoft.com/office/drawing/2014/main" id="{C4CF46DB-A43B-4E5C-8BAD-874775E1F22E}"/>
              </a:ext>
            </a:extLst>
          </p:cNvPr>
          <p:cNvGrpSpPr/>
          <p:nvPr/>
        </p:nvGrpSpPr>
        <p:grpSpPr>
          <a:xfrm>
            <a:off x="89040" y="522427"/>
            <a:ext cx="10270080" cy="2967120"/>
            <a:chOff x="89040" y="522427"/>
            <a:chExt cx="10270080" cy="2967120"/>
          </a:xfrm>
        </p:grpSpPr>
        <mc:AlternateContent xmlns:mc="http://schemas.openxmlformats.org/markup-compatibility/2006" xmlns:p14="http://schemas.microsoft.com/office/powerpoint/2010/main">
          <mc:Choice Requires="p14">
            <p:contentPart p14:bwMode="auto" r:id="rId35">
              <p14:nvContentPartPr>
                <p14:cNvPr id="9" name="Ink 8">
                  <a:extLst>
                    <a:ext uri="{FF2B5EF4-FFF2-40B4-BE49-F238E27FC236}">
                      <a16:creationId xmlns:a16="http://schemas.microsoft.com/office/drawing/2014/main" id="{F3215A34-E8E2-470E-B109-6F137B68B4F3}"/>
                    </a:ext>
                  </a:extLst>
                </p14:cNvPr>
                <p14:cNvContentPartPr/>
                <p14:nvPr/>
              </p14:nvContentPartPr>
              <p14:xfrm>
                <a:off x="7195800" y="1372747"/>
                <a:ext cx="11520" cy="15840"/>
              </p14:xfrm>
            </p:contentPart>
          </mc:Choice>
          <mc:Fallback xmlns="">
            <p:pic>
              <p:nvPicPr>
                <p:cNvPr id="9" name="Ink 8">
                  <a:extLst>
                    <a:ext uri="{FF2B5EF4-FFF2-40B4-BE49-F238E27FC236}">
                      <a16:creationId xmlns:a16="http://schemas.microsoft.com/office/drawing/2014/main" id="{F3215A34-E8E2-470E-B109-6F137B68B4F3}"/>
                    </a:ext>
                  </a:extLst>
                </p:cNvPr>
                <p:cNvPicPr/>
                <p:nvPr/>
              </p:nvPicPr>
              <p:blipFill>
                <a:blip r:embed="rId36"/>
                <a:stretch>
                  <a:fillRect/>
                </a:stretch>
              </p:blipFill>
              <p:spPr>
                <a:xfrm>
                  <a:off x="7186800" y="1364107"/>
                  <a:ext cx="29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8004B88B-78AF-4EB6-A8CF-0B3D4C7CFDAC}"/>
                    </a:ext>
                  </a:extLst>
                </p14:cNvPr>
                <p14:cNvContentPartPr/>
                <p14:nvPr/>
              </p14:nvContentPartPr>
              <p14:xfrm>
                <a:off x="7206240" y="1222987"/>
                <a:ext cx="1890360" cy="167760"/>
              </p14:xfrm>
            </p:contentPart>
          </mc:Choice>
          <mc:Fallback xmlns="">
            <p:pic>
              <p:nvPicPr>
                <p:cNvPr id="10" name="Ink 9">
                  <a:extLst>
                    <a:ext uri="{FF2B5EF4-FFF2-40B4-BE49-F238E27FC236}">
                      <a16:creationId xmlns:a16="http://schemas.microsoft.com/office/drawing/2014/main" id="{8004B88B-78AF-4EB6-A8CF-0B3D4C7CFDAC}"/>
                    </a:ext>
                  </a:extLst>
                </p:cNvPr>
                <p:cNvPicPr/>
                <p:nvPr/>
              </p:nvPicPr>
              <p:blipFill>
                <a:blip r:embed="rId38"/>
                <a:stretch>
                  <a:fillRect/>
                </a:stretch>
              </p:blipFill>
              <p:spPr>
                <a:xfrm>
                  <a:off x="7197600" y="1213987"/>
                  <a:ext cx="1908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 name="Ink 10">
                  <a:extLst>
                    <a:ext uri="{FF2B5EF4-FFF2-40B4-BE49-F238E27FC236}">
                      <a16:creationId xmlns:a16="http://schemas.microsoft.com/office/drawing/2014/main" id="{5BDC82DB-8BD7-4388-8AF1-4D13676CF6CC}"/>
                    </a:ext>
                  </a:extLst>
                </p14:cNvPr>
                <p14:cNvContentPartPr/>
                <p14:nvPr/>
              </p14:nvContentPartPr>
              <p14:xfrm>
                <a:off x="9560640" y="1453747"/>
                <a:ext cx="46440" cy="10800"/>
              </p14:xfrm>
            </p:contentPart>
          </mc:Choice>
          <mc:Fallback xmlns="">
            <p:pic>
              <p:nvPicPr>
                <p:cNvPr id="11" name="Ink 10">
                  <a:extLst>
                    <a:ext uri="{FF2B5EF4-FFF2-40B4-BE49-F238E27FC236}">
                      <a16:creationId xmlns:a16="http://schemas.microsoft.com/office/drawing/2014/main" id="{5BDC82DB-8BD7-4388-8AF1-4D13676CF6CC}"/>
                    </a:ext>
                  </a:extLst>
                </p:cNvPr>
                <p:cNvPicPr/>
                <p:nvPr/>
              </p:nvPicPr>
              <p:blipFill>
                <a:blip r:embed="rId40"/>
                <a:stretch>
                  <a:fillRect/>
                </a:stretch>
              </p:blipFill>
              <p:spPr>
                <a:xfrm>
                  <a:off x="9551640" y="1444747"/>
                  <a:ext cx="64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 name="Ink 11">
                  <a:extLst>
                    <a:ext uri="{FF2B5EF4-FFF2-40B4-BE49-F238E27FC236}">
                      <a16:creationId xmlns:a16="http://schemas.microsoft.com/office/drawing/2014/main" id="{6A28653A-5324-4FC6-9701-6C458F211599}"/>
                    </a:ext>
                  </a:extLst>
                </p14:cNvPr>
                <p14:cNvContentPartPr/>
                <p14:nvPr/>
              </p14:nvContentPartPr>
              <p14:xfrm>
                <a:off x="9406920" y="1289947"/>
                <a:ext cx="952200" cy="175320"/>
              </p14:xfrm>
            </p:contentPart>
          </mc:Choice>
          <mc:Fallback xmlns="">
            <p:pic>
              <p:nvPicPr>
                <p:cNvPr id="12" name="Ink 11">
                  <a:extLst>
                    <a:ext uri="{FF2B5EF4-FFF2-40B4-BE49-F238E27FC236}">
                      <a16:creationId xmlns:a16="http://schemas.microsoft.com/office/drawing/2014/main" id="{6A28653A-5324-4FC6-9701-6C458F211599}"/>
                    </a:ext>
                  </a:extLst>
                </p:cNvPr>
                <p:cNvPicPr/>
                <p:nvPr/>
              </p:nvPicPr>
              <p:blipFill>
                <a:blip r:embed="rId42"/>
                <a:stretch>
                  <a:fillRect/>
                </a:stretch>
              </p:blipFill>
              <p:spPr>
                <a:xfrm>
                  <a:off x="9398280" y="1280947"/>
                  <a:ext cx="969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54975058-FDCA-49B0-82DB-D58C34800D2D}"/>
                    </a:ext>
                  </a:extLst>
                </p14:cNvPr>
                <p14:cNvContentPartPr/>
                <p14:nvPr/>
              </p14:nvContentPartPr>
              <p14:xfrm>
                <a:off x="5274120" y="1996627"/>
                <a:ext cx="2194920" cy="122040"/>
              </p14:xfrm>
            </p:contentPart>
          </mc:Choice>
          <mc:Fallback xmlns="">
            <p:pic>
              <p:nvPicPr>
                <p:cNvPr id="39" name="Ink 38">
                  <a:extLst>
                    <a:ext uri="{FF2B5EF4-FFF2-40B4-BE49-F238E27FC236}">
                      <a16:creationId xmlns:a16="http://schemas.microsoft.com/office/drawing/2014/main" id="{54975058-FDCA-49B0-82DB-D58C34800D2D}"/>
                    </a:ext>
                  </a:extLst>
                </p:cNvPr>
                <p:cNvPicPr/>
                <p:nvPr/>
              </p:nvPicPr>
              <p:blipFill>
                <a:blip r:embed="rId44"/>
                <a:stretch>
                  <a:fillRect/>
                </a:stretch>
              </p:blipFill>
              <p:spPr>
                <a:xfrm>
                  <a:off x="5265120" y="1987987"/>
                  <a:ext cx="2212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 name="Ink 4">
                  <a:extLst>
                    <a:ext uri="{FF2B5EF4-FFF2-40B4-BE49-F238E27FC236}">
                      <a16:creationId xmlns:a16="http://schemas.microsoft.com/office/drawing/2014/main" id="{140CA16A-68DA-41D3-A822-3FEC8D50A39B}"/>
                    </a:ext>
                  </a:extLst>
                </p14:cNvPr>
                <p14:cNvContentPartPr/>
                <p14:nvPr/>
              </p14:nvContentPartPr>
              <p14:xfrm>
                <a:off x="3724320" y="1432867"/>
                <a:ext cx="54000" cy="10800"/>
              </p14:xfrm>
            </p:contentPart>
          </mc:Choice>
          <mc:Fallback xmlns="">
            <p:pic>
              <p:nvPicPr>
                <p:cNvPr id="5" name="Ink 4">
                  <a:extLst>
                    <a:ext uri="{FF2B5EF4-FFF2-40B4-BE49-F238E27FC236}">
                      <a16:creationId xmlns:a16="http://schemas.microsoft.com/office/drawing/2014/main" id="{140CA16A-68DA-41D3-A822-3FEC8D50A39B}"/>
                    </a:ext>
                  </a:extLst>
                </p:cNvPr>
                <p:cNvPicPr/>
                <p:nvPr/>
              </p:nvPicPr>
              <p:blipFill>
                <a:blip r:embed="rId46"/>
                <a:stretch>
                  <a:fillRect/>
                </a:stretch>
              </p:blipFill>
              <p:spPr>
                <a:xfrm>
                  <a:off x="3715680" y="1423867"/>
                  <a:ext cx="71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 name="Ink 5">
                  <a:extLst>
                    <a:ext uri="{FF2B5EF4-FFF2-40B4-BE49-F238E27FC236}">
                      <a16:creationId xmlns:a16="http://schemas.microsoft.com/office/drawing/2014/main" id="{F005B3B7-DFB8-4E4A-BBE2-621AAC05C8F8}"/>
                    </a:ext>
                  </a:extLst>
                </p14:cNvPr>
                <p14:cNvContentPartPr/>
                <p14:nvPr/>
              </p14:nvContentPartPr>
              <p14:xfrm>
                <a:off x="4389600" y="522427"/>
                <a:ext cx="438480" cy="992520"/>
              </p14:xfrm>
            </p:contentPart>
          </mc:Choice>
          <mc:Fallback xmlns="">
            <p:pic>
              <p:nvPicPr>
                <p:cNvPr id="6" name="Ink 5">
                  <a:extLst>
                    <a:ext uri="{FF2B5EF4-FFF2-40B4-BE49-F238E27FC236}">
                      <a16:creationId xmlns:a16="http://schemas.microsoft.com/office/drawing/2014/main" id="{F005B3B7-DFB8-4E4A-BBE2-621AAC05C8F8}"/>
                    </a:ext>
                  </a:extLst>
                </p:cNvPr>
                <p:cNvPicPr/>
                <p:nvPr/>
              </p:nvPicPr>
              <p:blipFill>
                <a:blip r:embed="rId48"/>
                <a:stretch>
                  <a:fillRect/>
                </a:stretch>
              </p:blipFill>
              <p:spPr>
                <a:xfrm>
                  <a:off x="4380960" y="513427"/>
                  <a:ext cx="45612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 name="Ink 6">
                  <a:extLst>
                    <a:ext uri="{FF2B5EF4-FFF2-40B4-BE49-F238E27FC236}">
                      <a16:creationId xmlns:a16="http://schemas.microsoft.com/office/drawing/2014/main" id="{84D73FCF-9643-4E9E-9275-5D8EC2108A7A}"/>
                    </a:ext>
                  </a:extLst>
                </p14:cNvPr>
                <p14:cNvContentPartPr/>
                <p14:nvPr/>
              </p14:nvContentPartPr>
              <p14:xfrm>
                <a:off x="4866240" y="1409107"/>
                <a:ext cx="849960" cy="86760"/>
              </p14:xfrm>
            </p:contentPart>
          </mc:Choice>
          <mc:Fallback xmlns="">
            <p:pic>
              <p:nvPicPr>
                <p:cNvPr id="7" name="Ink 6">
                  <a:extLst>
                    <a:ext uri="{FF2B5EF4-FFF2-40B4-BE49-F238E27FC236}">
                      <a16:creationId xmlns:a16="http://schemas.microsoft.com/office/drawing/2014/main" id="{84D73FCF-9643-4E9E-9275-5D8EC2108A7A}"/>
                    </a:ext>
                  </a:extLst>
                </p:cNvPr>
                <p:cNvPicPr/>
                <p:nvPr/>
              </p:nvPicPr>
              <p:blipFill>
                <a:blip r:embed="rId50"/>
                <a:stretch>
                  <a:fillRect/>
                </a:stretch>
              </p:blipFill>
              <p:spPr>
                <a:xfrm>
                  <a:off x="4857600" y="1400467"/>
                  <a:ext cx="867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 name="Ink 13">
                  <a:extLst>
                    <a:ext uri="{FF2B5EF4-FFF2-40B4-BE49-F238E27FC236}">
                      <a16:creationId xmlns:a16="http://schemas.microsoft.com/office/drawing/2014/main" id="{82404F9F-44FB-4BD2-BFA7-B1EA153381B8}"/>
                    </a:ext>
                  </a:extLst>
                </p14:cNvPr>
                <p14:cNvContentPartPr/>
                <p14:nvPr/>
              </p14:nvContentPartPr>
              <p14:xfrm>
                <a:off x="4940760" y="1328107"/>
                <a:ext cx="10800" cy="23040"/>
              </p14:xfrm>
            </p:contentPart>
          </mc:Choice>
          <mc:Fallback xmlns="">
            <p:pic>
              <p:nvPicPr>
                <p:cNvPr id="14" name="Ink 13">
                  <a:extLst>
                    <a:ext uri="{FF2B5EF4-FFF2-40B4-BE49-F238E27FC236}">
                      <a16:creationId xmlns:a16="http://schemas.microsoft.com/office/drawing/2014/main" id="{82404F9F-44FB-4BD2-BFA7-B1EA153381B8}"/>
                    </a:ext>
                  </a:extLst>
                </p:cNvPr>
                <p:cNvPicPr/>
                <p:nvPr/>
              </p:nvPicPr>
              <p:blipFill>
                <a:blip r:embed="rId52"/>
                <a:stretch>
                  <a:fillRect/>
                </a:stretch>
              </p:blipFill>
              <p:spPr>
                <a:xfrm>
                  <a:off x="4931760" y="1319107"/>
                  <a:ext cx="2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5" name="Ink 14">
                  <a:extLst>
                    <a:ext uri="{FF2B5EF4-FFF2-40B4-BE49-F238E27FC236}">
                      <a16:creationId xmlns:a16="http://schemas.microsoft.com/office/drawing/2014/main" id="{CC5ACDCA-D6AF-4826-9A24-C863BB099BF3}"/>
                    </a:ext>
                  </a:extLst>
                </p14:cNvPr>
                <p14:cNvContentPartPr/>
                <p14:nvPr/>
              </p14:nvContentPartPr>
              <p14:xfrm>
                <a:off x="4825920" y="1294267"/>
                <a:ext cx="273240" cy="160560"/>
              </p14:xfrm>
            </p:contentPart>
          </mc:Choice>
          <mc:Fallback xmlns="">
            <p:pic>
              <p:nvPicPr>
                <p:cNvPr id="15" name="Ink 14">
                  <a:extLst>
                    <a:ext uri="{FF2B5EF4-FFF2-40B4-BE49-F238E27FC236}">
                      <a16:creationId xmlns:a16="http://schemas.microsoft.com/office/drawing/2014/main" id="{CC5ACDCA-D6AF-4826-9A24-C863BB099BF3}"/>
                    </a:ext>
                  </a:extLst>
                </p:cNvPr>
                <p:cNvPicPr/>
                <p:nvPr/>
              </p:nvPicPr>
              <p:blipFill>
                <a:blip r:embed="rId54"/>
                <a:stretch>
                  <a:fillRect/>
                </a:stretch>
              </p:blipFill>
              <p:spPr>
                <a:xfrm>
                  <a:off x="4817280" y="1285627"/>
                  <a:ext cx="2908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Ink 39">
                  <a:extLst>
                    <a:ext uri="{FF2B5EF4-FFF2-40B4-BE49-F238E27FC236}">
                      <a16:creationId xmlns:a16="http://schemas.microsoft.com/office/drawing/2014/main" id="{A48E4C78-D9F7-4F29-BB42-670361824C2F}"/>
                    </a:ext>
                  </a:extLst>
                </p14:cNvPr>
                <p14:cNvContentPartPr/>
                <p14:nvPr/>
              </p14:nvContentPartPr>
              <p14:xfrm>
                <a:off x="4427760" y="1285267"/>
                <a:ext cx="912600" cy="312480"/>
              </p14:xfrm>
            </p:contentPart>
          </mc:Choice>
          <mc:Fallback xmlns="">
            <p:pic>
              <p:nvPicPr>
                <p:cNvPr id="40" name="Ink 39">
                  <a:extLst>
                    <a:ext uri="{FF2B5EF4-FFF2-40B4-BE49-F238E27FC236}">
                      <a16:creationId xmlns:a16="http://schemas.microsoft.com/office/drawing/2014/main" id="{A48E4C78-D9F7-4F29-BB42-670361824C2F}"/>
                    </a:ext>
                  </a:extLst>
                </p:cNvPr>
                <p:cNvPicPr/>
                <p:nvPr/>
              </p:nvPicPr>
              <p:blipFill>
                <a:blip r:embed="rId56"/>
                <a:stretch>
                  <a:fillRect/>
                </a:stretch>
              </p:blipFill>
              <p:spPr>
                <a:xfrm>
                  <a:off x="4419120" y="1276627"/>
                  <a:ext cx="9302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7" name="Ink 16">
                  <a:extLst>
                    <a:ext uri="{FF2B5EF4-FFF2-40B4-BE49-F238E27FC236}">
                      <a16:creationId xmlns:a16="http://schemas.microsoft.com/office/drawing/2014/main" id="{06E8CF9A-A9F5-46EB-BD94-E7AAE4D93058}"/>
                    </a:ext>
                  </a:extLst>
                </p14:cNvPr>
                <p14:cNvContentPartPr/>
                <p14:nvPr/>
              </p14:nvContentPartPr>
              <p14:xfrm>
                <a:off x="90480" y="1352227"/>
                <a:ext cx="1644480" cy="399240"/>
              </p14:xfrm>
            </p:contentPart>
          </mc:Choice>
          <mc:Fallback xmlns="">
            <p:pic>
              <p:nvPicPr>
                <p:cNvPr id="17" name="Ink 16">
                  <a:extLst>
                    <a:ext uri="{FF2B5EF4-FFF2-40B4-BE49-F238E27FC236}">
                      <a16:creationId xmlns:a16="http://schemas.microsoft.com/office/drawing/2014/main" id="{06E8CF9A-A9F5-46EB-BD94-E7AAE4D93058}"/>
                    </a:ext>
                  </a:extLst>
                </p:cNvPr>
                <p:cNvPicPr/>
                <p:nvPr/>
              </p:nvPicPr>
              <p:blipFill>
                <a:blip r:embed="rId58"/>
                <a:stretch>
                  <a:fillRect/>
                </a:stretch>
              </p:blipFill>
              <p:spPr>
                <a:xfrm>
                  <a:off x="81480" y="1343227"/>
                  <a:ext cx="16621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8" name="Ink 17">
                  <a:extLst>
                    <a:ext uri="{FF2B5EF4-FFF2-40B4-BE49-F238E27FC236}">
                      <a16:creationId xmlns:a16="http://schemas.microsoft.com/office/drawing/2014/main" id="{2F62D6AD-AF61-4ED3-9014-2CE11AC4A0B8}"/>
                    </a:ext>
                  </a:extLst>
                </p14:cNvPr>
                <p14:cNvContentPartPr/>
                <p14:nvPr/>
              </p14:nvContentPartPr>
              <p14:xfrm>
                <a:off x="89040" y="1852627"/>
                <a:ext cx="1243800" cy="441000"/>
              </p14:xfrm>
            </p:contentPart>
          </mc:Choice>
          <mc:Fallback xmlns="">
            <p:pic>
              <p:nvPicPr>
                <p:cNvPr id="18" name="Ink 17">
                  <a:extLst>
                    <a:ext uri="{FF2B5EF4-FFF2-40B4-BE49-F238E27FC236}">
                      <a16:creationId xmlns:a16="http://schemas.microsoft.com/office/drawing/2014/main" id="{2F62D6AD-AF61-4ED3-9014-2CE11AC4A0B8}"/>
                    </a:ext>
                  </a:extLst>
                </p:cNvPr>
                <p:cNvPicPr/>
                <p:nvPr/>
              </p:nvPicPr>
              <p:blipFill>
                <a:blip r:embed="rId60"/>
                <a:stretch>
                  <a:fillRect/>
                </a:stretch>
              </p:blipFill>
              <p:spPr>
                <a:xfrm>
                  <a:off x="80400" y="1843987"/>
                  <a:ext cx="1261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 name="Ink 18">
                  <a:extLst>
                    <a:ext uri="{FF2B5EF4-FFF2-40B4-BE49-F238E27FC236}">
                      <a16:creationId xmlns:a16="http://schemas.microsoft.com/office/drawing/2014/main" id="{57DAAA45-6301-4D1D-A8BB-20A5438E2A6B}"/>
                    </a:ext>
                  </a:extLst>
                </p14:cNvPr>
                <p14:cNvContentPartPr/>
                <p14:nvPr/>
              </p14:nvContentPartPr>
              <p14:xfrm>
                <a:off x="474960" y="2215147"/>
                <a:ext cx="74520" cy="51120"/>
              </p14:xfrm>
            </p:contentPart>
          </mc:Choice>
          <mc:Fallback xmlns="">
            <p:pic>
              <p:nvPicPr>
                <p:cNvPr id="19" name="Ink 18">
                  <a:extLst>
                    <a:ext uri="{FF2B5EF4-FFF2-40B4-BE49-F238E27FC236}">
                      <a16:creationId xmlns:a16="http://schemas.microsoft.com/office/drawing/2014/main" id="{57DAAA45-6301-4D1D-A8BB-20A5438E2A6B}"/>
                    </a:ext>
                  </a:extLst>
                </p:cNvPr>
                <p:cNvPicPr/>
                <p:nvPr/>
              </p:nvPicPr>
              <p:blipFill>
                <a:blip r:embed="rId62"/>
                <a:stretch>
                  <a:fillRect/>
                </a:stretch>
              </p:blipFill>
              <p:spPr>
                <a:xfrm>
                  <a:off x="465960" y="2206147"/>
                  <a:ext cx="92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64778DA4-63E0-48A5-9D9D-5CF489FA5A12}"/>
                    </a:ext>
                  </a:extLst>
                </p14:cNvPr>
                <p14:cNvContentPartPr/>
                <p14:nvPr/>
              </p14:nvContentPartPr>
              <p14:xfrm>
                <a:off x="8716440" y="2202187"/>
                <a:ext cx="12960" cy="5760"/>
              </p14:xfrm>
            </p:contentPart>
          </mc:Choice>
          <mc:Fallback xmlns="">
            <p:pic>
              <p:nvPicPr>
                <p:cNvPr id="45" name="Ink 44">
                  <a:extLst>
                    <a:ext uri="{FF2B5EF4-FFF2-40B4-BE49-F238E27FC236}">
                      <a16:creationId xmlns:a16="http://schemas.microsoft.com/office/drawing/2014/main" id="{64778DA4-63E0-48A5-9D9D-5CF489FA5A12}"/>
                    </a:ext>
                  </a:extLst>
                </p:cNvPr>
                <p:cNvPicPr/>
                <p:nvPr/>
              </p:nvPicPr>
              <p:blipFill>
                <a:blip r:embed="rId64"/>
                <a:stretch>
                  <a:fillRect/>
                </a:stretch>
              </p:blipFill>
              <p:spPr>
                <a:xfrm>
                  <a:off x="8707440" y="2193547"/>
                  <a:ext cx="30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6ABB1D10-FE8F-4752-8DCC-7F49BB9F9F38}"/>
                    </a:ext>
                  </a:extLst>
                </p14:cNvPr>
                <p14:cNvContentPartPr/>
                <p14:nvPr/>
              </p14:nvContentPartPr>
              <p14:xfrm>
                <a:off x="8600880" y="2121547"/>
                <a:ext cx="651600" cy="105840"/>
              </p14:xfrm>
            </p:contentPart>
          </mc:Choice>
          <mc:Fallback xmlns="">
            <p:pic>
              <p:nvPicPr>
                <p:cNvPr id="46" name="Ink 45">
                  <a:extLst>
                    <a:ext uri="{FF2B5EF4-FFF2-40B4-BE49-F238E27FC236}">
                      <a16:creationId xmlns:a16="http://schemas.microsoft.com/office/drawing/2014/main" id="{6ABB1D10-FE8F-4752-8DCC-7F49BB9F9F38}"/>
                    </a:ext>
                  </a:extLst>
                </p:cNvPr>
                <p:cNvPicPr/>
                <p:nvPr/>
              </p:nvPicPr>
              <p:blipFill>
                <a:blip r:embed="rId66"/>
                <a:stretch>
                  <a:fillRect/>
                </a:stretch>
              </p:blipFill>
              <p:spPr>
                <a:xfrm>
                  <a:off x="8591880" y="2112547"/>
                  <a:ext cx="669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E83BD073-9C60-4F07-B968-68ABBCE5E132}"/>
                    </a:ext>
                  </a:extLst>
                </p14:cNvPr>
                <p14:cNvContentPartPr/>
                <p14:nvPr/>
              </p14:nvContentPartPr>
              <p14:xfrm>
                <a:off x="3585720" y="3169507"/>
                <a:ext cx="120240" cy="46800"/>
              </p14:xfrm>
            </p:contentPart>
          </mc:Choice>
          <mc:Fallback xmlns="">
            <p:pic>
              <p:nvPicPr>
                <p:cNvPr id="47" name="Ink 46">
                  <a:extLst>
                    <a:ext uri="{FF2B5EF4-FFF2-40B4-BE49-F238E27FC236}">
                      <a16:creationId xmlns:a16="http://schemas.microsoft.com/office/drawing/2014/main" id="{E83BD073-9C60-4F07-B968-68ABBCE5E132}"/>
                    </a:ext>
                  </a:extLst>
                </p:cNvPr>
                <p:cNvPicPr/>
                <p:nvPr/>
              </p:nvPicPr>
              <p:blipFill>
                <a:blip r:embed="rId68"/>
                <a:stretch>
                  <a:fillRect/>
                </a:stretch>
              </p:blipFill>
              <p:spPr>
                <a:xfrm>
                  <a:off x="3577080" y="3160867"/>
                  <a:ext cx="137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Ink 47">
                  <a:extLst>
                    <a:ext uri="{FF2B5EF4-FFF2-40B4-BE49-F238E27FC236}">
                      <a16:creationId xmlns:a16="http://schemas.microsoft.com/office/drawing/2014/main" id="{6C8A2B9C-2FCF-4DE3-A5FA-EEF0632EA46F}"/>
                    </a:ext>
                  </a:extLst>
                </p14:cNvPr>
                <p14:cNvContentPartPr/>
                <p14:nvPr/>
              </p14:nvContentPartPr>
              <p14:xfrm>
                <a:off x="3909000" y="3121987"/>
                <a:ext cx="36360" cy="62640"/>
              </p14:xfrm>
            </p:contentPart>
          </mc:Choice>
          <mc:Fallback xmlns="">
            <p:pic>
              <p:nvPicPr>
                <p:cNvPr id="48" name="Ink 47">
                  <a:extLst>
                    <a:ext uri="{FF2B5EF4-FFF2-40B4-BE49-F238E27FC236}">
                      <a16:creationId xmlns:a16="http://schemas.microsoft.com/office/drawing/2014/main" id="{6C8A2B9C-2FCF-4DE3-A5FA-EEF0632EA46F}"/>
                    </a:ext>
                  </a:extLst>
                </p:cNvPr>
                <p:cNvPicPr/>
                <p:nvPr/>
              </p:nvPicPr>
              <p:blipFill>
                <a:blip r:embed="rId70"/>
                <a:stretch>
                  <a:fillRect/>
                </a:stretch>
              </p:blipFill>
              <p:spPr>
                <a:xfrm>
                  <a:off x="3900000" y="3113347"/>
                  <a:ext cx="54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Ink 50">
                  <a:extLst>
                    <a:ext uri="{FF2B5EF4-FFF2-40B4-BE49-F238E27FC236}">
                      <a16:creationId xmlns:a16="http://schemas.microsoft.com/office/drawing/2014/main" id="{9AAB3C05-22E0-4C8F-BE2A-31A78945E89A}"/>
                    </a:ext>
                  </a:extLst>
                </p14:cNvPr>
                <p14:cNvContentPartPr/>
                <p14:nvPr/>
              </p14:nvContentPartPr>
              <p14:xfrm>
                <a:off x="1349400" y="1652107"/>
                <a:ext cx="4467960" cy="1837440"/>
              </p14:xfrm>
            </p:contentPart>
          </mc:Choice>
          <mc:Fallback xmlns="">
            <p:pic>
              <p:nvPicPr>
                <p:cNvPr id="51" name="Ink 50">
                  <a:extLst>
                    <a:ext uri="{FF2B5EF4-FFF2-40B4-BE49-F238E27FC236}">
                      <a16:creationId xmlns:a16="http://schemas.microsoft.com/office/drawing/2014/main" id="{9AAB3C05-22E0-4C8F-BE2A-31A78945E89A}"/>
                    </a:ext>
                  </a:extLst>
                </p:cNvPr>
                <p:cNvPicPr/>
                <p:nvPr/>
              </p:nvPicPr>
              <p:blipFill>
                <a:blip r:embed="rId72"/>
                <a:stretch>
                  <a:fillRect/>
                </a:stretch>
              </p:blipFill>
              <p:spPr>
                <a:xfrm>
                  <a:off x="1340400" y="1643467"/>
                  <a:ext cx="4485600" cy="18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B9ED9E25-741C-40C6-BBDA-4DA502A969C7}"/>
                  </a:ext>
                </a:extLst>
              </p14:cNvPr>
              <p14:cNvContentPartPr/>
              <p14:nvPr/>
            </p14:nvContentPartPr>
            <p14:xfrm>
              <a:off x="350040" y="3179227"/>
              <a:ext cx="803520" cy="861480"/>
            </p14:xfrm>
          </p:contentPart>
        </mc:Choice>
        <mc:Fallback xmlns="">
          <p:pic>
            <p:nvPicPr>
              <p:cNvPr id="53" name="Ink 52">
                <a:extLst>
                  <a:ext uri="{FF2B5EF4-FFF2-40B4-BE49-F238E27FC236}">
                    <a16:creationId xmlns:a16="http://schemas.microsoft.com/office/drawing/2014/main" id="{B9ED9E25-741C-40C6-BBDA-4DA502A969C7}"/>
                  </a:ext>
                </a:extLst>
              </p:cNvPr>
              <p:cNvPicPr/>
              <p:nvPr/>
            </p:nvPicPr>
            <p:blipFill>
              <a:blip r:embed="rId74"/>
              <a:stretch>
                <a:fillRect/>
              </a:stretch>
            </p:blipFill>
            <p:spPr>
              <a:xfrm>
                <a:off x="341400" y="3170227"/>
                <a:ext cx="82116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3582AA75-D856-49AB-BA32-09966734769C}"/>
                  </a:ext>
                </a:extLst>
              </p14:cNvPr>
              <p14:cNvContentPartPr/>
              <p14:nvPr/>
            </p14:nvContentPartPr>
            <p14:xfrm>
              <a:off x="3705240" y="3745867"/>
              <a:ext cx="1777680" cy="203040"/>
            </p14:xfrm>
          </p:contentPart>
        </mc:Choice>
        <mc:Fallback xmlns="">
          <p:pic>
            <p:nvPicPr>
              <p:cNvPr id="54" name="Ink 53">
                <a:extLst>
                  <a:ext uri="{FF2B5EF4-FFF2-40B4-BE49-F238E27FC236}">
                    <a16:creationId xmlns:a16="http://schemas.microsoft.com/office/drawing/2014/main" id="{3582AA75-D856-49AB-BA32-09966734769C}"/>
                  </a:ext>
                </a:extLst>
              </p:cNvPr>
              <p:cNvPicPr/>
              <p:nvPr/>
            </p:nvPicPr>
            <p:blipFill>
              <a:blip r:embed="rId76"/>
              <a:stretch>
                <a:fillRect/>
              </a:stretch>
            </p:blipFill>
            <p:spPr>
              <a:xfrm>
                <a:off x="3696240" y="3736867"/>
                <a:ext cx="1795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AB3FC110-5940-4135-8FA7-FC2092EF7D23}"/>
                  </a:ext>
                </a:extLst>
              </p14:cNvPr>
              <p14:cNvContentPartPr/>
              <p14:nvPr/>
            </p14:nvContentPartPr>
            <p14:xfrm>
              <a:off x="7700880" y="3790507"/>
              <a:ext cx="2557440" cy="140760"/>
            </p14:xfrm>
          </p:contentPart>
        </mc:Choice>
        <mc:Fallback xmlns="">
          <p:pic>
            <p:nvPicPr>
              <p:cNvPr id="55" name="Ink 54">
                <a:extLst>
                  <a:ext uri="{FF2B5EF4-FFF2-40B4-BE49-F238E27FC236}">
                    <a16:creationId xmlns:a16="http://schemas.microsoft.com/office/drawing/2014/main" id="{AB3FC110-5940-4135-8FA7-FC2092EF7D23}"/>
                  </a:ext>
                </a:extLst>
              </p:cNvPr>
              <p:cNvPicPr/>
              <p:nvPr/>
            </p:nvPicPr>
            <p:blipFill>
              <a:blip r:embed="rId78"/>
              <a:stretch>
                <a:fillRect/>
              </a:stretch>
            </p:blipFill>
            <p:spPr>
              <a:xfrm>
                <a:off x="7691880" y="3781867"/>
                <a:ext cx="2575080" cy="158400"/>
              </a:xfrm>
              <a:prstGeom prst="rect">
                <a:avLst/>
              </a:prstGeom>
            </p:spPr>
          </p:pic>
        </mc:Fallback>
      </mc:AlternateContent>
      <p:grpSp>
        <p:nvGrpSpPr>
          <p:cNvPr id="59" name="Group 58">
            <a:extLst>
              <a:ext uri="{FF2B5EF4-FFF2-40B4-BE49-F238E27FC236}">
                <a16:creationId xmlns:a16="http://schemas.microsoft.com/office/drawing/2014/main" id="{CDE1FBA3-0A8A-41D0-BDFA-64238FA8B4BC}"/>
              </a:ext>
            </a:extLst>
          </p:cNvPr>
          <p:cNvGrpSpPr/>
          <p:nvPr/>
        </p:nvGrpSpPr>
        <p:grpSpPr>
          <a:xfrm>
            <a:off x="4089720" y="3832627"/>
            <a:ext cx="108720" cy="47880"/>
            <a:chOff x="4089720" y="3832627"/>
            <a:chExt cx="108720" cy="47880"/>
          </a:xfrm>
        </p:grpSpPr>
        <mc:AlternateContent xmlns:mc="http://schemas.openxmlformats.org/markup-compatibility/2006" xmlns:p14="http://schemas.microsoft.com/office/powerpoint/2010/main">
          <mc:Choice Requires="p14">
            <p:contentPart p14:bwMode="auto" r:id="rId79">
              <p14:nvContentPartPr>
                <p14:cNvPr id="56" name="Ink 55">
                  <a:extLst>
                    <a:ext uri="{FF2B5EF4-FFF2-40B4-BE49-F238E27FC236}">
                      <a16:creationId xmlns:a16="http://schemas.microsoft.com/office/drawing/2014/main" id="{3D41724B-A845-48D4-9ABA-17FED39F4B97}"/>
                    </a:ext>
                  </a:extLst>
                </p14:cNvPr>
                <p14:cNvContentPartPr/>
                <p14:nvPr/>
              </p14:nvContentPartPr>
              <p14:xfrm>
                <a:off x="4089720" y="3848107"/>
                <a:ext cx="2160" cy="3240"/>
              </p14:xfrm>
            </p:contentPart>
          </mc:Choice>
          <mc:Fallback xmlns="">
            <p:pic>
              <p:nvPicPr>
                <p:cNvPr id="56" name="Ink 55">
                  <a:extLst>
                    <a:ext uri="{FF2B5EF4-FFF2-40B4-BE49-F238E27FC236}">
                      <a16:creationId xmlns:a16="http://schemas.microsoft.com/office/drawing/2014/main" id="{3D41724B-A845-48D4-9ABA-17FED39F4B97}"/>
                    </a:ext>
                  </a:extLst>
                </p:cNvPr>
                <p:cNvPicPr/>
                <p:nvPr/>
              </p:nvPicPr>
              <p:blipFill>
                <a:blip r:embed="rId80"/>
                <a:stretch>
                  <a:fillRect/>
                </a:stretch>
              </p:blipFill>
              <p:spPr>
                <a:xfrm>
                  <a:off x="4081080" y="3839107"/>
                  <a:ext cx="1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Ink 56">
                  <a:extLst>
                    <a:ext uri="{FF2B5EF4-FFF2-40B4-BE49-F238E27FC236}">
                      <a16:creationId xmlns:a16="http://schemas.microsoft.com/office/drawing/2014/main" id="{23C15E6F-A579-499C-8C02-BA515CC243F4}"/>
                    </a:ext>
                  </a:extLst>
                </p14:cNvPr>
                <p14:cNvContentPartPr/>
                <p14:nvPr/>
              </p14:nvContentPartPr>
              <p14:xfrm>
                <a:off x="4096560" y="3832627"/>
                <a:ext cx="8640" cy="9360"/>
              </p14:xfrm>
            </p:contentPart>
          </mc:Choice>
          <mc:Fallback xmlns="">
            <p:pic>
              <p:nvPicPr>
                <p:cNvPr id="57" name="Ink 56">
                  <a:extLst>
                    <a:ext uri="{FF2B5EF4-FFF2-40B4-BE49-F238E27FC236}">
                      <a16:creationId xmlns:a16="http://schemas.microsoft.com/office/drawing/2014/main" id="{23C15E6F-A579-499C-8C02-BA515CC243F4}"/>
                    </a:ext>
                  </a:extLst>
                </p:cNvPr>
                <p:cNvPicPr/>
                <p:nvPr/>
              </p:nvPicPr>
              <p:blipFill>
                <a:blip r:embed="rId82"/>
                <a:stretch>
                  <a:fillRect/>
                </a:stretch>
              </p:blipFill>
              <p:spPr>
                <a:xfrm>
                  <a:off x="4087560" y="3823627"/>
                  <a:ext cx="26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Ink 57">
                  <a:extLst>
                    <a:ext uri="{FF2B5EF4-FFF2-40B4-BE49-F238E27FC236}">
                      <a16:creationId xmlns:a16="http://schemas.microsoft.com/office/drawing/2014/main" id="{B0BFC174-2B8E-4048-AF09-46016998AD04}"/>
                    </a:ext>
                  </a:extLst>
                </p14:cNvPr>
                <p14:cNvContentPartPr/>
                <p14:nvPr/>
              </p14:nvContentPartPr>
              <p14:xfrm>
                <a:off x="4189080" y="3858547"/>
                <a:ext cx="9360" cy="21960"/>
              </p14:xfrm>
            </p:contentPart>
          </mc:Choice>
          <mc:Fallback xmlns="">
            <p:pic>
              <p:nvPicPr>
                <p:cNvPr id="58" name="Ink 57">
                  <a:extLst>
                    <a:ext uri="{FF2B5EF4-FFF2-40B4-BE49-F238E27FC236}">
                      <a16:creationId xmlns:a16="http://schemas.microsoft.com/office/drawing/2014/main" id="{B0BFC174-2B8E-4048-AF09-46016998AD04}"/>
                    </a:ext>
                  </a:extLst>
                </p:cNvPr>
                <p:cNvPicPr/>
                <p:nvPr/>
              </p:nvPicPr>
              <p:blipFill>
                <a:blip r:embed="rId84"/>
                <a:stretch>
                  <a:fillRect/>
                </a:stretch>
              </p:blipFill>
              <p:spPr>
                <a:xfrm>
                  <a:off x="4180080" y="3849547"/>
                  <a:ext cx="2700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22" name="Ink 21">
                <a:extLst>
                  <a:ext uri="{FF2B5EF4-FFF2-40B4-BE49-F238E27FC236}">
                    <a16:creationId xmlns:a16="http://schemas.microsoft.com/office/drawing/2014/main" id="{3DAFB4D0-2A8C-441B-B084-ADBFB36C6A09}"/>
                  </a:ext>
                </a:extLst>
              </p14:cNvPr>
              <p14:cNvContentPartPr/>
              <p14:nvPr/>
            </p14:nvContentPartPr>
            <p14:xfrm>
              <a:off x="2466795" y="4929525"/>
              <a:ext cx="4266360" cy="1348200"/>
            </p14:xfrm>
          </p:contentPart>
        </mc:Choice>
        <mc:Fallback xmlns="">
          <p:pic>
            <p:nvPicPr>
              <p:cNvPr id="22" name="Ink 21">
                <a:extLst>
                  <a:ext uri="{FF2B5EF4-FFF2-40B4-BE49-F238E27FC236}">
                    <a16:creationId xmlns:a16="http://schemas.microsoft.com/office/drawing/2014/main" id="{3DAFB4D0-2A8C-441B-B084-ADBFB36C6A09}"/>
                  </a:ext>
                </a:extLst>
              </p:cNvPr>
              <p:cNvPicPr/>
              <p:nvPr/>
            </p:nvPicPr>
            <p:blipFill>
              <a:blip r:embed="rId86"/>
              <a:stretch>
                <a:fillRect/>
              </a:stretch>
            </p:blipFill>
            <p:spPr>
              <a:xfrm>
                <a:off x="2457795" y="4920885"/>
                <a:ext cx="4284000" cy="1365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Ink 59">
                <a:extLst>
                  <a:ext uri="{FF2B5EF4-FFF2-40B4-BE49-F238E27FC236}">
                    <a16:creationId xmlns:a16="http://schemas.microsoft.com/office/drawing/2014/main" id="{216395B7-6ECA-4FF2-860C-9545ECFCB3FE}"/>
                  </a:ext>
                </a:extLst>
              </p14:cNvPr>
              <p14:cNvContentPartPr/>
              <p14:nvPr/>
            </p14:nvContentPartPr>
            <p14:xfrm>
              <a:off x="3274275" y="5102325"/>
              <a:ext cx="2844000" cy="1050480"/>
            </p14:xfrm>
          </p:contentPart>
        </mc:Choice>
        <mc:Fallback xmlns="">
          <p:pic>
            <p:nvPicPr>
              <p:cNvPr id="60" name="Ink 59">
                <a:extLst>
                  <a:ext uri="{FF2B5EF4-FFF2-40B4-BE49-F238E27FC236}">
                    <a16:creationId xmlns:a16="http://schemas.microsoft.com/office/drawing/2014/main" id="{216395B7-6ECA-4FF2-860C-9545ECFCB3FE}"/>
                  </a:ext>
                </a:extLst>
              </p:cNvPr>
              <p:cNvPicPr/>
              <p:nvPr/>
            </p:nvPicPr>
            <p:blipFill>
              <a:blip r:embed="rId88"/>
              <a:stretch>
                <a:fillRect/>
              </a:stretch>
            </p:blipFill>
            <p:spPr>
              <a:xfrm>
                <a:off x="3265635" y="5093685"/>
                <a:ext cx="286164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Ink 60">
                <a:extLst>
                  <a:ext uri="{FF2B5EF4-FFF2-40B4-BE49-F238E27FC236}">
                    <a16:creationId xmlns:a16="http://schemas.microsoft.com/office/drawing/2014/main" id="{58A4575D-6236-4DB4-8DE8-90CF7812D887}"/>
                  </a:ext>
                </a:extLst>
              </p14:cNvPr>
              <p14:cNvContentPartPr/>
              <p14:nvPr/>
            </p14:nvContentPartPr>
            <p14:xfrm>
              <a:off x="9980715" y="1377405"/>
              <a:ext cx="35280" cy="15120"/>
            </p14:xfrm>
          </p:contentPart>
        </mc:Choice>
        <mc:Fallback xmlns="">
          <p:pic>
            <p:nvPicPr>
              <p:cNvPr id="61" name="Ink 60">
                <a:extLst>
                  <a:ext uri="{FF2B5EF4-FFF2-40B4-BE49-F238E27FC236}">
                    <a16:creationId xmlns:a16="http://schemas.microsoft.com/office/drawing/2014/main" id="{58A4575D-6236-4DB4-8DE8-90CF7812D887}"/>
                  </a:ext>
                </a:extLst>
              </p:cNvPr>
              <p:cNvPicPr/>
              <p:nvPr/>
            </p:nvPicPr>
            <p:blipFill>
              <a:blip r:embed="rId90"/>
              <a:stretch>
                <a:fillRect/>
              </a:stretch>
            </p:blipFill>
            <p:spPr>
              <a:xfrm>
                <a:off x="9972075" y="1368405"/>
                <a:ext cx="52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Ink 61">
                <a:extLst>
                  <a:ext uri="{FF2B5EF4-FFF2-40B4-BE49-F238E27FC236}">
                    <a16:creationId xmlns:a16="http://schemas.microsoft.com/office/drawing/2014/main" id="{2E868F44-D3A4-4B23-8CE7-26496E7CE093}"/>
                  </a:ext>
                </a:extLst>
              </p14:cNvPr>
              <p14:cNvContentPartPr/>
              <p14:nvPr/>
            </p14:nvContentPartPr>
            <p14:xfrm>
              <a:off x="7159755" y="1378125"/>
              <a:ext cx="1519920" cy="134280"/>
            </p14:xfrm>
          </p:contentPart>
        </mc:Choice>
        <mc:Fallback xmlns="">
          <p:pic>
            <p:nvPicPr>
              <p:cNvPr id="62" name="Ink 61">
                <a:extLst>
                  <a:ext uri="{FF2B5EF4-FFF2-40B4-BE49-F238E27FC236}">
                    <a16:creationId xmlns:a16="http://schemas.microsoft.com/office/drawing/2014/main" id="{2E868F44-D3A4-4B23-8CE7-26496E7CE093}"/>
                  </a:ext>
                </a:extLst>
              </p:cNvPr>
              <p:cNvPicPr/>
              <p:nvPr/>
            </p:nvPicPr>
            <p:blipFill>
              <a:blip r:embed="rId92"/>
              <a:stretch>
                <a:fillRect/>
              </a:stretch>
            </p:blipFill>
            <p:spPr>
              <a:xfrm>
                <a:off x="7150755" y="1369125"/>
                <a:ext cx="1537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Ink 62">
                <a:extLst>
                  <a:ext uri="{FF2B5EF4-FFF2-40B4-BE49-F238E27FC236}">
                    <a16:creationId xmlns:a16="http://schemas.microsoft.com/office/drawing/2014/main" id="{1734109B-186F-453D-AA1D-605EBDA6D94F}"/>
                  </a:ext>
                </a:extLst>
              </p14:cNvPr>
              <p14:cNvContentPartPr/>
              <p14:nvPr/>
            </p14:nvContentPartPr>
            <p14:xfrm>
              <a:off x="8541795" y="1424205"/>
              <a:ext cx="7920" cy="12960"/>
            </p14:xfrm>
          </p:contentPart>
        </mc:Choice>
        <mc:Fallback xmlns="">
          <p:pic>
            <p:nvPicPr>
              <p:cNvPr id="63" name="Ink 62">
                <a:extLst>
                  <a:ext uri="{FF2B5EF4-FFF2-40B4-BE49-F238E27FC236}">
                    <a16:creationId xmlns:a16="http://schemas.microsoft.com/office/drawing/2014/main" id="{1734109B-186F-453D-AA1D-605EBDA6D94F}"/>
                  </a:ext>
                </a:extLst>
              </p:cNvPr>
              <p:cNvPicPr/>
              <p:nvPr/>
            </p:nvPicPr>
            <p:blipFill>
              <a:blip r:embed="rId94"/>
              <a:stretch>
                <a:fillRect/>
              </a:stretch>
            </p:blipFill>
            <p:spPr>
              <a:xfrm>
                <a:off x="8532795" y="1415205"/>
                <a:ext cx="25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Ink 65">
                <a:extLst>
                  <a:ext uri="{FF2B5EF4-FFF2-40B4-BE49-F238E27FC236}">
                    <a16:creationId xmlns:a16="http://schemas.microsoft.com/office/drawing/2014/main" id="{CC15AC7D-5C8B-44C9-8E87-BB05EF242114}"/>
                  </a:ext>
                </a:extLst>
              </p14:cNvPr>
              <p14:cNvContentPartPr/>
              <p14:nvPr/>
            </p14:nvContentPartPr>
            <p14:xfrm>
              <a:off x="11472195" y="1530405"/>
              <a:ext cx="117720" cy="45720"/>
            </p14:xfrm>
          </p:contentPart>
        </mc:Choice>
        <mc:Fallback xmlns="">
          <p:pic>
            <p:nvPicPr>
              <p:cNvPr id="66" name="Ink 65">
                <a:extLst>
                  <a:ext uri="{FF2B5EF4-FFF2-40B4-BE49-F238E27FC236}">
                    <a16:creationId xmlns:a16="http://schemas.microsoft.com/office/drawing/2014/main" id="{CC15AC7D-5C8B-44C9-8E87-BB05EF242114}"/>
                  </a:ext>
                </a:extLst>
              </p:cNvPr>
              <p:cNvPicPr/>
              <p:nvPr/>
            </p:nvPicPr>
            <p:blipFill>
              <a:blip r:embed="rId96"/>
              <a:stretch>
                <a:fillRect/>
              </a:stretch>
            </p:blipFill>
            <p:spPr>
              <a:xfrm>
                <a:off x="11463195" y="1521765"/>
                <a:ext cx="135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Ink 66">
                <a:extLst>
                  <a:ext uri="{FF2B5EF4-FFF2-40B4-BE49-F238E27FC236}">
                    <a16:creationId xmlns:a16="http://schemas.microsoft.com/office/drawing/2014/main" id="{D8734E8D-F46C-4780-BA6E-11A6EC5ABCDE}"/>
                  </a:ext>
                </a:extLst>
              </p14:cNvPr>
              <p14:cNvContentPartPr/>
              <p14:nvPr/>
            </p14:nvContentPartPr>
            <p14:xfrm>
              <a:off x="1440075" y="1942965"/>
              <a:ext cx="571320" cy="377640"/>
            </p14:xfrm>
          </p:contentPart>
        </mc:Choice>
        <mc:Fallback xmlns="">
          <p:pic>
            <p:nvPicPr>
              <p:cNvPr id="67" name="Ink 66">
                <a:extLst>
                  <a:ext uri="{FF2B5EF4-FFF2-40B4-BE49-F238E27FC236}">
                    <a16:creationId xmlns:a16="http://schemas.microsoft.com/office/drawing/2014/main" id="{D8734E8D-F46C-4780-BA6E-11A6EC5ABCDE}"/>
                  </a:ext>
                </a:extLst>
              </p:cNvPr>
              <p:cNvPicPr/>
              <p:nvPr/>
            </p:nvPicPr>
            <p:blipFill>
              <a:blip r:embed="rId98"/>
              <a:stretch>
                <a:fillRect/>
              </a:stretch>
            </p:blipFill>
            <p:spPr>
              <a:xfrm>
                <a:off x="1431075" y="1933965"/>
                <a:ext cx="588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Ink 67">
                <a:extLst>
                  <a:ext uri="{FF2B5EF4-FFF2-40B4-BE49-F238E27FC236}">
                    <a16:creationId xmlns:a16="http://schemas.microsoft.com/office/drawing/2014/main" id="{F19158A8-44F5-4F34-87B4-811003921825}"/>
                  </a:ext>
                </a:extLst>
              </p14:cNvPr>
              <p14:cNvContentPartPr/>
              <p14:nvPr/>
            </p14:nvContentPartPr>
            <p14:xfrm>
              <a:off x="6131235" y="2050245"/>
              <a:ext cx="1321920" cy="76320"/>
            </p14:xfrm>
          </p:contentPart>
        </mc:Choice>
        <mc:Fallback xmlns="">
          <p:pic>
            <p:nvPicPr>
              <p:cNvPr id="68" name="Ink 67">
                <a:extLst>
                  <a:ext uri="{FF2B5EF4-FFF2-40B4-BE49-F238E27FC236}">
                    <a16:creationId xmlns:a16="http://schemas.microsoft.com/office/drawing/2014/main" id="{F19158A8-44F5-4F34-87B4-811003921825}"/>
                  </a:ext>
                </a:extLst>
              </p:cNvPr>
              <p:cNvPicPr/>
              <p:nvPr/>
            </p:nvPicPr>
            <p:blipFill>
              <a:blip r:embed="rId100"/>
              <a:stretch>
                <a:fillRect/>
              </a:stretch>
            </p:blipFill>
            <p:spPr>
              <a:xfrm>
                <a:off x="6122235" y="2041605"/>
                <a:ext cx="1339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Ink 68">
                <a:extLst>
                  <a:ext uri="{FF2B5EF4-FFF2-40B4-BE49-F238E27FC236}">
                    <a16:creationId xmlns:a16="http://schemas.microsoft.com/office/drawing/2014/main" id="{3861BF2E-7227-410D-96DD-30D7145878E0}"/>
                  </a:ext>
                </a:extLst>
              </p14:cNvPr>
              <p14:cNvContentPartPr/>
              <p14:nvPr/>
            </p14:nvContentPartPr>
            <p14:xfrm>
              <a:off x="8460075" y="2013525"/>
              <a:ext cx="650880" cy="136440"/>
            </p14:xfrm>
          </p:contentPart>
        </mc:Choice>
        <mc:Fallback xmlns="">
          <p:pic>
            <p:nvPicPr>
              <p:cNvPr id="69" name="Ink 68">
                <a:extLst>
                  <a:ext uri="{FF2B5EF4-FFF2-40B4-BE49-F238E27FC236}">
                    <a16:creationId xmlns:a16="http://schemas.microsoft.com/office/drawing/2014/main" id="{3861BF2E-7227-410D-96DD-30D7145878E0}"/>
                  </a:ext>
                </a:extLst>
              </p:cNvPr>
              <p:cNvPicPr/>
              <p:nvPr/>
            </p:nvPicPr>
            <p:blipFill>
              <a:blip r:embed="rId102"/>
              <a:stretch>
                <a:fillRect/>
              </a:stretch>
            </p:blipFill>
            <p:spPr>
              <a:xfrm>
                <a:off x="8451075" y="2004885"/>
                <a:ext cx="668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Ink 69">
                <a:extLst>
                  <a:ext uri="{FF2B5EF4-FFF2-40B4-BE49-F238E27FC236}">
                    <a16:creationId xmlns:a16="http://schemas.microsoft.com/office/drawing/2014/main" id="{7ED8C388-912B-4AB3-9F1D-83013AA6BF50}"/>
                  </a:ext>
                </a:extLst>
              </p14:cNvPr>
              <p14:cNvContentPartPr/>
              <p14:nvPr/>
            </p14:nvContentPartPr>
            <p14:xfrm>
              <a:off x="11475795" y="2125125"/>
              <a:ext cx="281880" cy="39600"/>
            </p14:xfrm>
          </p:contentPart>
        </mc:Choice>
        <mc:Fallback xmlns="">
          <p:pic>
            <p:nvPicPr>
              <p:cNvPr id="70" name="Ink 69">
                <a:extLst>
                  <a:ext uri="{FF2B5EF4-FFF2-40B4-BE49-F238E27FC236}">
                    <a16:creationId xmlns:a16="http://schemas.microsoft.com/office/drawing/2014/main" id="{7ED8C388-912B-4AB3-9F1D-83013AA6BF50}"/>
                  </a:ext>
                </a:extLst>
              </p:cNvPr>
              <p:cNvPicPr/>
              <p:nvPr/>
            </p:nvPicPr>
            <p:blipFill>
              <a:blip r:embed="rId104"/>
              <a:stretch>
                <a:fillRect/>
              </a:stretch>
            </p:blipFill>
            <p:spPr>
              <a:xfrm>
                <a:off x="11467155" y="2116485"/>
                <a:ext cx="299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Ink 72">
                <a:extLst>
                  <a:ext uri="{FF2B5EF4-FFF2-40B4-BE49-F238E27FC236}">
                    <a16:creationId xmlns:a16="http://schemas.microsoft.com/office/drawing/2014/main" id="{6F720126-A08A-417D-AF64-7A768820792F}"/>
                  </a:ext>
                </a:extLst>
              </p14:cNvPr>
              <p14:cNvContentPartPr/>
              <p14:nvPr/>
            </p14:nvContentPartPr>
            <p14:xfrm>
              <a:off x="1557795" y="2040525"/>
              <a:ext cx="3922200" cy="1230120"/>
            </p14:xfrm>
          </p:contentPart>
        </mc:Choice>
        <mc:Fallback xmlns="">
          <p:pic>
            <p:nvPicPr>
              <p:cNvPr id="73" name="Ink 72">
                <a:extLst>
                  <a:ext uri="{FF2B5EF4-FFF2-40B4-BE49-F238E27FC236}">
                    <a16:creationId xmlns:a16="http://schemas.microsoft.com/office/drawing/2014/main" id="{6F720126-A08A-417D-AF64-7A768820792F}"/>
                  </a:ext>
                </a:extLst>
              </p:cNvPr>
              <p:cNvPicPr/>
              <p:nvPr/>
            </p:nvPicPr>
            <p:blipFill>
              <a:blip r:embed="rId106"/>
              <a:stretch>
                <a:fillRect/>
              </a:stretch>
            </p:blipFill>
            <p:spPr>
              <a:xfrm>
                <a:off x="1548795" y="2031525"/>
                <a:ext cx="3939840" cy="124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4" name="Ink 73">
                <a:extLst>
                  <a:ext uri="{FF2B5EF4-FFF2-40B4-BE49-F238E27FC236}">
                    <a16:creationId xmlns:a16="http://schemas.microsoft.com/office/drawing/2014/main" id="{7D412FE8-773F-4F07-BD48-9DDAB864ED1E}"/>
                  </a:ext>
                </a:extLst>
              </p14:cNvPr>
              <p14:cNvContentPartPr/>
              <p14:nvPr/>
            </p14:nvContentPartPr>
            <p14:xfrm>
              <a:off x="1277355" y="2025045"/>
              <a:ext cx="4632840" cy="1199160"/>
            </p14:xfrm>
          </p:contentPart>
        </mc:Choice>
        <mc:Fallback xmlns="">
          <p:pic>
            <p:nvPicPr>
              <p:cNvPr id="74" name="Ink 73">
                <a:extLst>
                  <a:ext uri="{FF2B5EF4-FFF2-40B4-BE49-F238E27FC236}">
                    <a16:creationId xmlns:a16="http://schemas.microsoft.com/office/drawing/2014/main" id="{7D412FE8-773F-4F07-BD48-9DDAB864ED1E}"/>
                  </a:ext>
                </a:extLst>
              </p:cNvPr>
              <p:cNvPicPr/>
              <p:nvPr/>
            </p:nvPicPr>
            <p:blipFill>
              <a:blip r:embed="rId108"/>
              <a:stretch>
                <a:fillRect/>
              </a:stretch>
            </p:blipFill>
            <p:spPr>
              <a:xfrm>
                <a:off x="1268715" y="2016045"/>
                <a:ext cx="4650480" cy="121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7" name="Ink 76">
                <a:extLst>
                  <a:ext uri="{FF2B5EF4-FFF2-40B4-BE49-F238E27FC236}">
                    <a16:creationId xmlns:a16="http://schemas.microsoft.com/office/drawing/2014/main" id="{AAAABCB7-5218-4C8D-A068-E17DBF82F073}"/>
                  </a:ext>
                </a:extLst>
              </p14:cNvPr>
              <p14:cNvContentPartPr/>
              <p14:nvPr/>
            </p14:nvContentPartPr>
            <p14:xfrm>
              <a:off x="-314565" y="990765"/>
              <a:ext cx="5969160" cy="2460600"/>
            </p14:xfrm>
          </p:contentPart>
        </mc:Choice>
        <mc:Fallback xmlns="">
          <p:pic>
            <p:nvPicPr>
              <p:cNvPr id="77" name="Ink 76">
                <a:extLst>
                  <a:ext uri="{FF2B5EF4-FFF2-40B4-BE49-F238E27FC236}">
                    <a16:creationId xmlns:a16="http://schemas.microsoft.com/office/drawing/2014/main" id="{AAAABCB7-5218-4C8D-A068-E17DBF82F073}"/>
                  </a:ext>
                </a:extLst>
              </p:cNvPr>
              <p:cNvPicPr/>
              <p:nvPr/>
            </p:nvPicPr>
            <p:blipFill>
              <a:blip r:embed="rId110"/>
              <a:stretch>
                <a:fillRect/>
              </a:stretch>
            </p:blipFill>
            <p:spPr>
              <a:xfrm>
                <a:off x="-323565" y="981765"/>
                <a:ext cx="5986800" cy="2478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Ink 77">
                <a:extLst>
                  <a:ext uri="{FF2B5EF4-FFF2-40B4-BE49-F238E27FC236}">
                    <a16:creationId xmlns:a16="http://schemas.microsoft.com/office/drawing/2014/main" id="{C02DCC67-608B-4284-B1C8-4309E3527853}"/>
                  </a:ext>
                </a:extLst>
              </p14:cNvPr>
              <p14:cNvContentPartPr/>
              <p14:nvPr/>
            </p14:nvContentPartPr>
            <p14:xfrm>
              <a:off x="4835235" y="285525"/>
              <a:ext cx="2534400" cy="714600"/>
            </p14:xfrm>
          </p:contentPart>
        </mc:Choice>
        <mc:Fallback xmlns="">
          <p:pic>
            <p:nvPicPr>
              <p:cNvPr id="78" name="Ink 77">
                <a:extLst>
                  <a:ext uri="{FF2B5EF4-FFF2-40B4-BE49-F238E27FC236}">
                    <a16:creationId xmlns:a16="http://schemas.microsoft.com/office/drawing/2014/main" id="{C02DCC67-608B-4284-B1C8-4309E3527853}"/>
                  </a:ext>
                </a:extLst>
              </p:cNvPr>
              <p:cNvPicPr/>
              <p:nvPr/>
            </p:nvPicPr>
            <p:blipFill>
              <a:blip r:embed="rId112"/>
              <a:stretch>
                <a:fillRect/>
              </a:stretch>
            </p:blipFill>
            <p:spPr>
              <a:xfrm>
                <a:off x="4826595" y="276525"/>
                <a:ext cx="255204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Ink 84">
                <a:extLst>
                  <a:ext uri="{FF2B5EF4-FFF2-40B4-BE49-F238E27FC236}">
                    <a16:creationId xmlns:a16="http://schemas.microsoft.com/office/drawing/2014/main" id="{FA68E5D9-773D-4B9E-A274-9239E08FF34C}"/>
                  </a:ext>
                </a:extLst>
              </p14:cNvPr>
              <p14:cNvContentPartPr/>
              <p14:nvPr/>
            </p14:nvContentPartPr>
            <p14:xfrm>
              <a:off x="5268675" y="3926925"/>
              <a:ext cx="25200" cy="11880"/>
            </p14:xfrm>
          </p:contentPart>
        </mc:Choice>
        <mc:Fallback xmlns="">
          <p:pic>
            <p:nvPicPr>
              <p:cNvPr id="85" name="Ink 84">
                <a:extLst>
                  <a:ext uri="{FF2B5EF4-FFF2-40B4-BE49-F238E27FC236}">
                    <a16:creationId xmlns:a16="http://schemas.microsoft.com/office/drawing/2014/main" id="{FA68E5D9-773D-4B9E-A274-9239E08FF34C}"/>
                  </a:ext>
                </a:extLst>
              </p:cNvPr>
              <p:cNvPicPr/>
              <p:nvPr/>
            </p:nvPicPr>
            <p:blipFill>
              <a:blip r:embed="rId114"/>
              <a:stretch>
                <a:fillRect/>
              </a:stretch>
            </p:blipFill>
            <p:spPr>
              <a:xfrm>
                <a:off x="5260035" y="3917925"/>
                <a:ext cx="42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Ink 85">
                <a:extLst>
                  <a:ext uri="{FF2B5EF4-FFF2-40B4-BE49-F238E27FC236}">
                    <a16:creationId xmlns:a16="http://schemas.microsoft.com/office/drawing/2014/main" id="{329277FB-5888-4EA3-8507-ED3843CDC97D}"/>
                  </a:ext>
                </a:extLst>
              </p14:cNvPr>
              <p14:cNvContentPartPr/>
              <p14:nvPr/>
            </p14:nvContentPartPr>
            <p14:xfrm>
              <a:off x="2340075" y="3822165"/>
              <a:ext cx="1714680" cy="145800"/>
            </p14:xfrm>
          </p:contentPart>
        </mc:Choice>
        <mc:Fallback xmlns="">
          <p:pic>
            <p:nvPicPr>
              <p:cNvPr id="86" name="Ink 85">
                <a:extLst>
                  <a:ext uri="{FF2B5EF4-FFF2-40B4-BE49-F238E27FC236}">
                    <a16:creationId xmlns:a16="http://schemas.microsoft.com/office/drawing/2014/main" id="{329277FB-5888-4EA3-8507-ED3843CDC97D}"/>
                  </a:ext>
                </a:extLst>
              </p:cNvPr>
              <p:cNvPicPr/>
              <p:nvPr/>
            </p:nvPicPr>
            <p:blipFill>
              <a:blip r:embed="rId116"/>
              <a:stretch>
                <a:fillRect/>
              </a:stretch>
            </p:blipFill>
            <p:spPr>
              <a:xfrm>
                <a:off x="2331435" y="3813165"/>
                <a:ext cx="1732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Ink 86">
                <a:extLst>
                  <a:ext uri="{FF2B5EF4-FFF2-40B4-BE49-F238E27FC236}">
                    <a16:creationId xmlns:a16="http://schemas.microsoft.com/office/drawing/2014/main" id="{5C8974DB-267D-4C71-A1A9-A0C357A5CF9B}"/>
                  </a:ext>
                </a:extLst>
              </p14:cNvPr>
              <p14:cNvContentPartPr/>
              <p14:nvPr/>
            </p14:nvContentPartPr>
            <p14:xfrm>
              <a:off x="476715" y="3912165"/>
              <a:ext cx="113760" cy="75600"/>
            </p14:xfrm>
          </p:contentPart>
        </mc:Choice>
        <mc:Fallback xmlns="">
          <p:pic>
            <p:nvPicPr>
              <p:cNvPr id="87" name="Ink 86">
                <a:extLst>
                  <a:ext uri="{FF2B5EF4-FFF2-40B4-BE49-F238E27FC236}">
                    <a16:creationId xmlns:a16="http://schemas.microsoft.com/office/drawing/2014/main" id="{5C8974DB-267D-4C71-A1A9-A0C357A5CF9B}"/>
                  </a:ext>
                </a:extLst>
              </p:cNvPr>
              <p:cNvPicPr/>
              <p:nvPr/>
            </p:nvPicPr>
            <p:blipFill>
              <a:blip r:embed="rId118"/>
              <a:stretch>
                <a:fillRect/>
              </a:stretch>
            </p:blipFill>
            <p:spPr>
              <a:xfrm>
                <a:off x="468075" y="3903525"/>
                <a:ext cx="131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Ink 89">
                <a:extLst>
                  <a:ext uri="{FF2B5EF4-FFF2-40B4-BE49-F238E27FC236}">
                    <a16:creationId xmlns:a16="http://schemas.microsoft.com/office/drawing/2014/main" id="{F7D65738-765A-491A-88CF-0A5C2F3863EC}"/>
                  </a:ext>
                </a:extLst>
              </p14:cNvPr>
              <p14:cNvContentPartPr/>
              <p14:nvPr/>
            </p14:nvContentPartPr>
            <p14:xfrm>
              <a:off x="11651835" y="3838365"/>
              <a:ext cx="3600" cy="7200"/>
            </p14:xfrm>
          </p:contentPart>
        </mc:Choice>
        <mc:Fallback xmlns="">
          <p:pic>
            <p:nvPicPr>
              <p:cNvPr id="90" name="Ink 89">
                <a:extLst>
                  <a:ext uri="{FF2B5EF4-FFF2-40B4-BE49-F238E27FC236}">
                    <a16:creationId xmlns:a16="http://schemas.microsoft.com/office/drawing/2014/main" id="{F7D65738-765A-491A-88CF-0A5C2F3863EC}"/>
                  </a:ext>
                </a:extLst>
              </p:cNvPr>
              <p:cNvPicPr/>
              <p:nvPr/>
            </p:nvPicPr>
            <p:blipFill>
              <a:blip r:embed="rId120"/>
              <a:stretch>
                <a:fillRect/>
              </a:stretch>
            </p:blipFill>
            <p:spPr>
              <a:xfrm>
                <a:off x="11642835" y="3829365"/>
                <a:ext cx="21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Ink 90">
                <a:extLst>
                  <a:ext uri="{FF2B5EF4-FFF2-40B4-BE49-F238E27FC236}">
                    <a16:creationId xmlns:a16="http://schemas.microsoft.com/office/drawing/2014/main" id="{3C4F99FB-8CCB-4BFD-996E-C40B24D200C1}"/>
                  </a:ext>
                </a:extLst>
              </p14:cNvPr>
              <p14:cNvContentPartPr/>
              <p14:nvPr/>
            </p14:nvContentPartPr>
            <p14:xfrm>
              <a:off x="909075" y="4410405"/>
              <a:ext cx="145800" cy="9000"/>
            </p14:xfrm>
          </p:contentPart>
        </mc:Choice>
        <mc:Fallback xmlns="">
          <p:pic>
            <p:nvPicPr>
              <p:cNvPr id="91" name="Ink 90">
                <a:extLst>
                  <a:ext uri="{FF2B5EF4-FFF2-40B4-BE49-F238E27FC236}">
                    <a16:creationId xmlns:a16="http://schemas.microsoft.com/office/drawing/2014/main" id="{3C4F99FB-8CCB-4BFD-996E-C40B24D200C1}"/>
                  </a:ext>
                </a:extLst>
              </p:cNvPr>
              <p:cNvPicPr/>
              <p:nvPr/>
            </p:nvPicPr>
            <p:blipFill>
              <a:blip r:embed="rId122"/>
              <a:stretch>
                <a:fillRect/>
              </a:stretch>
            </p:blipFill>
            <p:spPr>
              <a:xfrm>
                <a:off x="900075" y="4401405"/>
                <a:ext cx="163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Ink 91">
                <a:extLst>
                  <a:ext uri="{FF2B5EF4-FFF2-40B4-BE49-F238E27FC236}">
                    <a16:creationId xmlns:a16="http://schemas.microsoft.com/office/drawing/2014/main" id="{88FCFA10-6A4C-4DD1-8DBD-EBC722708F45}"/>
                  </a:ext>
                </a:extLst>
              </p14:cNvPr>
              <p14:cNvContentPartPr/>
              <p14:nvPr/>
            </p14:nvContentPartPr>
            <p14:xfrm>
              <a:off x="3020475" y="4367925"/>
              <a:ext cx="23400" cy="93240"/>
            </p14:xfrm>
          </p:contentPart>
        </mc:Choice>
        <mc:Fallback xmlns="">
          <p:pic>
            <p:nvPicPr>
              <p:cNvPr id="92" name="Ink 91">
                <a:extLst>
                  <a:ext uri="{FF2B5EF4-FFF2-40B4-BE49-F238E27FC236}">
                    <a16:creationId xmlns:a16="http://schemas.microsoft.com/office/drawing/2014/main" id="{88FCFA10-6A4C-4DD1-8DBD-EBC722708F45}"/>
                  </a:ext>
                </a:extLst>
              </p:cNvPr>
              <p:cNvPicPr/>
              <p:nvPr/>
            </p:nvPicPr>
            <p:blipFill>
              <a:blip r:embed="rId124"/>
              <a:stretch>
                <a:fillRect/>
              </a:stretch>
            </p:blipFill>
            <p:spPr>
              <a:xfrm>
                <a:off x="3011835" y="4358925"/>
                <a:ext cx="41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Ink 92">
                <a:extLst>
                  <a:ext uri="{FF2B5EF4-FFF2-40B4-BE49-F238E27FC236}">
                    <a16:creationId xmlns:a16="http://schemas.microsoft.com/office/drawing/2014/main" id="{3C10F850-F34F-4389-BB2C-AE6D4DC0FFB1}"/>
                  </a:ext>
                </a:extLst>
              </p14:cNvPr>
              <p14:cNvContentPartPr/>
              <p14:nvPr/>
            </p14:nvContentPartPr>
            <p14:xfrm>
              <a:off x="9257475" y="3843045"/>
              <a:ext cx="1186920" cy="148320"/>
            </p14:xfrm>
          </p:contentPart>
        </mc:Choice>
        <mc:Fallback xmlns="">
          <p:pic>
            <p:nvPicPr>
              <p:cNvPr id="93" name="Ink 92">
                <a:extLst>
                  <a:ext uri="{FF2B5EF4-FFF2-40B4-BE49-F238E27FC236}">
                    <a16:creationId xmlns:a16="http://schemas.microsoft.com/office/drawing/2014/main" id="{3C10F850-F34F-4389-BB2C-AE6D4DC0FFB1}"/>
                  </a:ext>
                </a:extLst>
              </p:cNvPr>
              <p:cNvPicPr/>
              <p:nvPr/>
            </p:nvPicPr>
            <p:blipFill>
              <a:blip r:embed="rId126"/>
              <a:stretch>
                <a:fillRect/>
              </a:stretch>
            </p:blipFill>
            <p:spPr>
              <a:xfrm>
                <a:off x="9248838" y="3834426"/>
                <a:ext cx="1204555" cy="165917"/>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6" name="Ink 95">
                <a:extLst>
                  <a:ext uri="{FF2B5EF4-FFF2-40B4-BE49-F238E27FC236}">
                    <a16:creationId xmlns:a16="http://schemas.microsoft.com/office/drawing/2014/main" id="{8C343FAC-E6BA-4EB2-92E4-FC57D9ECE258}"/>
                  </a:ext>
                </a:extLst>
              </p14:cNvPr>
              <p14:cNvContentPartPr/>
              <p14:nvPr/>
            </p14:nvContentPartPr>
            <p14:xfrm>
              <a:off x="5357235" y="4412925"/>
              <a:ext cx="63360" cy="10080"/>
            </p14:xfrm>
          </p:contentPart>
        </mc:Choice>
        <mc:Fallback xmlns="">
          <p:pic>
            <p:nvPicPr>
              <p:cNvPr id="96" name="Ink 95">
                <a:extLst>
                  <a:ext uri="{FF2B5EF4-FFF2-40B4-BE49-F238E27FC236}">
                    <a16:creationId xmlns:a16="http://schemas.microsoft.com/office/drawing/2014/main" id="{8C343FAC-E6BA-4EB2-92E4-FC57D9ECE258}"/>
                  </a:ext>
                </a:extLst>
              </p:cNvPr>
              <p:cNvPicPr/>
              <p:nvPr/>
            </p:nvPicPr>
            <p:blipFill>
              <a:blip r:embed="rId128"/>
              <a:stretch>
                <a:fillRect/>
              </a:stretch>
            </p:blipFill>
            <p:spPr>
              <a:xfrm>
                <a:off x="5348595" y="4403925"/>
                <a:ext cx="81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7" name="Ink 96">
                <a:extLst>
                  <a:ext uri="{FF2B5EF4-FFF2-40B4-BE49-F238E27FC236}">
                    <a16:creationId xmlns:a16="http://schemas.microsoft.com/office/drawing/2014/main" id="{1C42829E-8DE7-4D04-8BC4-0189F34588C5}"/>
                  </a:ext>
                </a:extLst>
              </p14:cNvPr>
              <p14:cNvContentPartPr/>
              <p14:nvPr/>
            </p14:nvContentPartPr>
            <p14:xfrm>
              <a:off x="8065155" y="4291245"/>
              <a:ext cx="3691800" cy="134640"/>
            </p14:xfrm>
          </p:contentPart>
        </mc:Choice>
        <mc:Fallback xmlns="">
          <p:pic>
            <p:nvPicPr>
              <p:cNvPr id="97" name="Ink 96">
                <a:extLst>
                  <a:ext uri="{FF2B5EF4-FFF2-40B4-BE49-F238E27FC236}">
                    <a16:creationId xmlns:a16="http://schemas.microsoft.com/office/drawing/2014/main" id="{1C42829E-8DE7-4D04-8BC4-0189F34588C5}"/>
                  </a:ext>
                </a:extLst>
              </p:cNvPr>
              <p:cNvPicPr/>
              <p:nvPr/>
            </p:nvPicPr>
            <p:blipFill>
              <a:blip r:embed="rId130"/>
              <a:stretch>
                <a:fillRect/>
              </a:stretch>
            </p:blipFill>
            <p:spPr>
              <a:xfrm>
                <a:off x="8056155" y="4282605"/>
                <a:ext cx="3709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Ink 97">
                <a:extLst>
                  <a:ext uri="{FF2B5EF4-FFF2-40B4-BE49-F238E27FC236}">
                    <a16:creationId xmlns:a16="http://schemas.microsoft.com/office/drawing/2014/main" id="{AFDE83FF-6706-4B04-B370-805F71308F02}"/>
                  </a:ext>
                </a:extLst>
              </p14:cNvPr>
              <p14:cNvContentPartPr/>
              <p14:nvPr/>
            </p14:nvContentPartPr>
            <p14:xfrm>
              <a:off x="439995" y="4734045"/>
              <a:ext cx="1587600" cy="159120"/>
            </p14:xfrm>
          </p:contentPart>
        </mc:Choice>
        <mc:Fallback xmlns="">
          <p:pic>
            <p:nvPicPr>
              <p:cNvPr id="98" name="Ink 97">
                <a:extLst>
                  <a:ext uri="{FF2B5EF4-FFF2-40B4-BE49-F238E27FC236}">
                    <a16:creationId xmlns:a16="http://schemas.microsoft.com/office/drawing/2014/main" id="{AFDE83FF-6706-4B04-B370-805F71308F02}"/>
                  </a:ext>
                </a:extLst>
              </p:cNvPr>
              <p:cNvPicPr/>
              <p:nvPr/>
            </p:nvPicPr>
            <p:blipFill>
              <a:blip r:embed="rId132"/>
              <a:stretch>
                <a:fillRect/>
              </a:stretch>
            </p:blipFill>
            <p:spPr>
              <a:xfrm>
                <a:off x="430995" y="4725405"/>
                <a:ext cx="1605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9" name="Ink 98">
                <a:extLst>
                  <a:ext uri="{FF2B5EF4-FFF2-40B4-BE49-F238E27FC236}">
                    <a16:creationId xmlns:a16="http://schemas.microsoft.com/office/drawing/2014/main" id="{11934F93-FCAB-4DD0-A6A3-4E048E69F677}"/>
                  </a:ext>
                </a:extLst>
              </p14:cNvPr>
              <p14:cNvContentPartPr/>
              <p14:nvPr/>
            </p14:nvContentPartPr>
            <p14:xfrm>
              <a:off x="5964915" y="4822245"/>
              <a:ext cx="3103200" cy="196920"/>
            </p14:xfrm>
          </p:contentPart>
        </mc:Choice>
        <mc:Fallback xmlns="">
          <p:pic>
            <p:nvPicPr>
              <p:cNvPr id="99" name="Ink 98">
                <a:extLst>
                  <a:ext uri="{FF2B5EF4-FFF2-40B4-BE49-F238E27FC236}">
                    <a16:creationId xmlns:a16="http://schemas.microsoft.com/office/drawing/2014/main" id="{11934F93-FCAB-4DD0-A6A3-4E048E69F677}"/>
                  </a:ext>
                </a:extLst>
              </p:cNvPr>
              <p:cNvPicPr/>
              <p:nvPr/>
            </p:nvPicPr>
            <p:blipFill>
              <a:blip r:embed="rId134"/>
              <a:stretch>
                <a:fillRect/>
              </a:stretch>
            </p:blipFill>
            <p:spPr>
              <a:xfrm>
                <a:off x="5955915" y="4813605"/>
                <a:ext cx="3120840" cy="214560"/>
              </a:xfrm>
              <a:prstGeom prst="rect">
                <a:avLst/>
              </a:prstGeom>
            </p:spPr>
          </p:pic>
        </mc:Fallback>
      </mc:AlternateContent>
    </p:spTree>
    <p:extLst>
      <p:ext uri="{BB962C8B-B14F-4D97-AF65-F5344CB8AC3E}">
        <p14:creationId xmlns:p14="http://schemas.microsoft.com/office/powerpoint/2010/main" val="368177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text, electronics, circuit&#10;&#10;Description automatically generated">
            <a:extLst>
              <a:ext uri="{FF2B5EF4-FFF2-40B4-BE49-F238E27FC236}">
                <a16:creationId xmlns:a16="http://schemas.microsoft.com/office/drawing/2014/main" id="{6C0EDDC4-FBE1-4BEB-99F8-E889916043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53" r="3612"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Slide Number Placeholder 1">
            <a:extLst>
              <a:ext uri="{FF2B5EF4-FFF2-40B4-BE49-F238E27FC236}">
                <a16:creationId xmlns:a16="http://schemas.microsoft.com/office/drawing/2014/main" id="{4164F3D0-935E-4B39-95C1-9C7C42230AED}"/>
              </a:ext>
            </a:extLst>
          </p:cNvPr>
          <p:cNvSpPr>
            <a:spLocks noGrp="1"/>
          </p:cNvSpPr>
          <p:nvPr>
            <p:ph type="sldNum" sz="quarter" idx="12"/>
          </p:nvPr>
        </p:nvSpPr>
        <p:spPr>
          <a:xfrm>
            <a:off x="8610600" y="6356350"/>
            <a:ext cx="2743200" cy="365125"/>
          </a:xfrm>
        </p:spPr>
        <p:txBody>
          <a:bodyPr>
            <a:normAutofit/>
          </a:bodyPr>
          <a:lstStyle/>
          <a:p>
            <a:pPr>
              <a:spcAft>
                <a:spcPts val="600"/>
              </a:spcAft>
            </a:pPr>
            <a:fld id="{780CCC23-DD17-4F2D-8915-0B8929C7FF94}" type="slidenum">
              <a:rPr lang="ar-EG" smtClean="0"/>
              <a:pPr>
                <a:spcAft>
                  <a:spcPts val="600"/>
                </a:spcAft>
              </a:pPr>
              <a:t>3</a:t>
            </a:fld>
            <a:endParaRPr lang="ar-EG"/>
          </a:p>
        </p:txBody>
      </p:sp>
      <p:grpSp>
        <p:nvGrpSpPr>
          <p:cNvPr id="34" name="Group 33">
            <a:extLst>
              <a:ext uri="{FF2B5EF4-FFF2-40B4-BE49-F238E27FC236}">
                <a16:creationId xmlns:a16="http://schemas.microsoft.com/office/drawing/2014/main" id="{EFDD72FC-F2A4-4085-AB4D-80A6AA9E23F0}"/>
              </a:ext>
            </a:extLst>
          </p:cNvPr>
          <p:cNvGrpSpPr/>
          <p:nvPr/>
        </p:nvGrpSpPr>
        <p:grpSpPr>
          <a:xfrm>
            <a:off x="8006628" y="3647975"/>
            <a:ext cx="762480" cy="756360"/>
            <a:chOff x="8006628" y="3647975"/>
            <a:chExt cx="762480" cy="756360"/>
          </a:xfrm>
        </p:grpSpPr>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D268D08D-4B82-4918-B8F1-B324C0B6E997}"/>
                    </a:ext>
                  </a:extLst>
                </p14:cNvPr>
                <p14:cNvContentPartPr/>
                <p14:nvPr/>
              </p14:nvContentPartPr>
              <p14:xfrm>
                <a:off x="8006628" y="4350695"/>
                <a:ext cx="59040" cy="53640"/>
              </p14:xfrm>
            </p:contentPart>
          </mc:Choice>
          <mc:Fallback xmlns="">
            <p:pic>
              <p:nvPicPr>
                <p:cNvPr id="29" name="Ink 28">
                  <a:extLst>
                    <a:ext uri="{FF2B5EF4-FFF2-40B4-BE49-F238E27FC236}">
                      <a16:creationId xmlns:a16="http://schemas.microsoft.com/office/drawing/2014/main" id="{D268D08D-4B82-4918-B8F1-B324C0B6E997}"/>
                    </a:ext>
                  </a:extLst>
                </p:cNvPr>
                <p:cNvPicPr/>
                <p:nvPr/>
              </p:nvPicPr>
              <p:blipFill>
                <a:blip r:embed="rId36"/>
                <a:stretch>
                  <a:fillRect/>
                </a:stretch>
              </p:blipFill>
              <p:spPr>
                <a:xfrm>
                  <a:off x="7997628" y="4342055"/>
                  <a:ext cx="76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C1CFE35F-F1DA-401D-B7E7-F985515F07E3}"/>
                    </a:ext>
                  </a:extLst>
                </p14:cNvPr>
                <p14:cNvContentPartPr/>
                <p14:nvPr/>
              </p14:nvContentPartPr>
              <p14:xfrm>
                <a:off x="8209668" y="4241615"/>
                <a:ext cx="51840" cy="31680"/>
              </p14:xfrm>
            </p:contentPart>
          </mc:Choice>
          <mc:Fallback xmlns="">
            <p:pic>
              <p:nvPicPr>
                <p:cNvPr id="30" name="Ink 29">
                  <a:extLst>
                    <a:ext uri="{FF2B5EF4-FFF2-40B4-BE49-F238E27FC236}">
                      <a16:creationId xmlns:a16="http://schemas.microsoft.com/office/drawing/2014/main" id="{C1CFE35F-F1DA-401D-B7E7-F985515F07E3}"/>
                    </a:ext>
                  </a:extLst>
                </p:cNvPr>
                <p:cNvPicPr/>
                <p:nvPr/>
              </p:nvPicPr>
              <p:blipFill>
                <a:blip r:embed="rId38"/>
                <a:stretch>
                  <a:fillRect/>
                </a:stretch>
              </p:blipFill>
              <p:spPr>
                <a:xfrm>
                  <a:off x="8201028" y="4232615"/>
                  <a:ext cx="69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3976498C-4F8C-4E96-BDB7-AB53D6D23318}"/>
                    </a:ext>
                  </a:extLst>
                </p14:cNvPr>
                <p14:cNvContentPartPr/>
                <p14:nvPr/>
              </p14:nvContentPartPr>
              <p14:xfrm>
                <a:off x="8420628" y="3777215"/>
                <a:ext cx="254880" cy="337680"/>
              </p14:xfrm>
            </p:contentPart>
          </mc:Choice>
          <mc:Fallback xmlns="">
            <p:pic>
              <p:nvPicPr>
                <p:cNvPr id="32" name="Ink 31">
                  <a:extLst>
                    <a:ext uri="{FF2B5EF4-FFF2-40B4-BE49-F238E27FC236}">
                      <a16:creationId xmlns:a16="http://schemas.microsoft.com/office/drawing/2014/main" id="{3976498C-4F8C-4E96-BDB7-AB53D6D23318}"/>
                    </a:ext>
                  </a:extLst>
                </p:cNvPr>
                <p:cNvPicPr/>
                <p:nvPr/>
              </p:nvPicPr>
              <p:blipFill>
                <a:blip r:embed="rId40"/>
                <a:stretch>
                  <a:fillRect/>
                </a:stretch>
              </p:blipFill>
              <p:spPr>
                <a:xfrm>
                  <a:off x="8411628" y="3768215"/>
                  <a:ext cx="2725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E0EE4316-BA66-4AD3-9C96-4C4E77524913}"/>
                    </a:ext>
                  </a:extLst>
                </p14:cNvPr>
                <p14:cNvContentPartPr/>
                <p14:nvPr/>
              </p14:nvContentPartPr>
              <p14:xfrm>
                <a:off x="8749308" y="3647975"/>
                <a:ext cx="19800" cy="10080"/>
              </p14:xfrm>
            </p:contentPart>
          </mc:Choice>
          <mc:Fallback xmlns="">
            <p:pic>
              <p:nvPicPr>
                <p:cNvPr id="33" name="Ink 32">
                  <a:extLst>
                    <a:ext uri="{FF2B5EF4-FFF2-40B4-BE49-F238E27FC236}">
                      <a16:creationId xmlns:a16="http://schemas.microsoft.com/office/drawing/2014/main" id="{E0EE4316-BA66-4AD3-9C96-4C4E77524913}"/>
                    </a:ext>
                  </a:extLst>
                </p:cNvPr>
                <p:cNvPicPr/>
                <p:nvPr/>
              </p:nvPicPr>
              <p:blipFill>
                <a:blip r:embed="rId42"/>
                <a:stretch>
                  <a:fillRect/>
                </a:stretch>
              </p:blipFill>
              <p:spPr>
                <a:xfrm>
                  <a:off x="8740668" y="3639335"/>
                  <a:ext cx="3744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 name="Ink 2">
                <a:extLst>
                  <a:ext uri="{FF2B5EF4-FFF2-40B4-BE49-F238E27FC236}">
                    <a16:creationId xmlns:a16="http://schemas.microsoft.com/office/drawing/2014/main" id="{12D21CE3-8193-460E-8B97-0DE201D7F79E}"/>
                  </a:ext>
                </a:extLst>
              </p14:cNvPr>
              <p14:cNvContentPartPr/>
              <p14:nvPr/>
            </p14:nvContentPartPr>
            <p14:xfrm>
              <a:off x="9414120" y="822760"/>
              <a:ext cx="11520" cy="14400"/>
            </p14:xfrm>
          </p:contentPart>
        </mc:Choice>
        <mc:Fallback xmlns="">
          <p:pic>
            <p:nvPicPr>
              <p:cNvPr id="3" name="Ink 2">
                <a:extLst>
                  <a:ext uri="{FF2B5EF4-FFF2-40B4-BE49-F238E27FC236}">
                    <a16:creationId xmlns:a16="http://schemas.microsoft.com/office/drawing/2014/main" id="{12D21CE3-8193-460E-8B97-0DE201D7F79E}"/>
                  </a:ext>
                </a:extLst>
              </p:cNvPr>
              <p:cNvPicPr/>
              <p:nvPr/>
            </p:nvPicPr>
            <p:blipFill>
              <a:blip r:embed="rId44"/>
              <a:stretch>
                <a:fillRect/>
              </a:stretch>
            </p:blipFill>
            <p:spPr>
              <a:xfrm>
                <a:off x="9405393" y="813529"/>
                <a:ext cx="28625" cy="32492"/>
              </a:xfrm>
              <a:prstGeom prst="rect">
                <a:avLst/>
              </a:prstGeom>
            </p:spPr>
          </p:pic>
        </mc:Fallback>
      </mc:AlternateContent>
    </p:spTree>
    <p:extLst>
      <p:ext uri="{BB962C8B-B14F-4D97-AF65-F5344CB8AC3E}">
        <p14:creationId xmlns:p14="http://schemas.microsoft.com/office/powerpoint/2010/main" val="557113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67286" y="211015"/>
                <a:ext cx="11699631" cy="6986528"/>
              </a:xfrm>
              <a:prstGeom prst="rect">
                <a:avLst/>
              </a:prstGeom>
              <a:noFill/>
            </p:spPr>
            <p:txBody>
              <a:bodyPr wrap="square" rtlCol="1">
                <a:spAutoFit/>
              </a:bodyPr>
              <a:lstStyle/>
              <a:p>
                <a:pPr algn="just"/>
                <a:r>
                  <a:rPr lang="en-US" sz="3200" dirty="0"/>
                  <a:t>The storms and rains absorb the short microwave signals. Since storms  are localized, we can use several ground stations to get around this problem.</a:t>
                </a:r>
              </a:p>
              <a:p>
                <a:pPr algn="just"/>
                <a:endParaRPr lang="en-US" sz="3200" dirty="0"/>
              </a:p>
              <a:p>
                <a:pPr algn="just"/>
                <a:r>
                  <a:rPr lang="en-US" sz="3200" dirty="0"/>
                  <a:t>The terrestrial links have a propagation delay of roughly 6 </a:t>
                </a:r>
                <a:r>
                  <a:rPr lang="en-US" sz="3200" dirty="0">
                    <a:latin typeface="Cambria Math" panose="02040503050406030204" pitchFamily="18" charset="0"/>
                    <a:ea typeface="Cambria Math" panose="02040503050406030204" pitchFamily="18" charset="0"/>
                  </a:rPr>
                  <a:t>µsec/Km. The typical satellite links propagation delay is </a:t>
                </a:r>
                <a:r>
                  <a:rPr lang="en-US" sz="3200" dirty="0">
                    <a:solidFill>
                      <a:srgbClr val="FFC000"/>
                    </a:solidFill>
                    <a:latin typeface="Cambria Math" panose="02040503050406030204" pitchFamily="18" charset="0"/>
                    <a:ea typeface="Cambria Math" panose="02040503050406030204" pitchFamily="18" charset="0"/>
                  </a:rPr>
                  <a:t>270 </a:t>
                </a:r>
                <a:r>
                  <a:rPr lang="en-US" sz="3200" dirty="0" err="1">
                    <a:latin typeface="Cambria Math" panose="02040503050406030204" pitchFamily="18" charset="0"/>
                    <a:ea typeface="Cambria Math" panose="02040503050406030204" pitchFamily="18" charset="0"/>
                  </a:rPr>
                  <a:t>ms</a:t>
                </a:r>
                <a:r>
                  <a:rPr lang="en-US" sz="3200" dirty="0">
                    <a:latin typeface="Cambria Math" panose="02040503050406030204" pitchFamily="18" charset="0"/>
                    <a:ea typeface="Cambria Math" panose="02040503050406030204" pitchFamily="18" charset="0"/>
                  </a:rPr>
                  <a:t> (light speed 300,000 Km/sec).The total delay to send X K bits over a 9600 bps terrestrial links is x*1000/9600 sec, while sending the </a:t>
                </a:r>
                <a:r>
                  <a:rPr lang="en-US" sz="3200" dirty="0">
                    <a:solidFill>
                      <a:srgbClr val="FFC000"/>
                    </a:solidFill>
                    <a:latin typeface="Cambria Math" panose="02040503050406030204" pitchFamily="18" charset="0"/>
                    <a:ea typeface="Cambria Math" panose="02040503050406030204" pitchFamily="18" charset="0"/>
                  </a:rPr>
                  <a:t>name</a:t>
                </a:r>
                <a:r>
                  <a:rPr lang="en-US" sz="3200" dirty="0">
                    <a:latin typeface="Cambria Math" panose="02040503050406030204" pitchFamily="18" charset="0"/>
                    <a:ea typeface="Cambria Math" panose="02040503050406030204" pitchFamily="18" charset="0"/>
                  </a:rPr>
                  <a:t> message over a 5 Mbps satellite link requires 270 </a:t>
                </a:r>
                <a:r>
                  <a:rPr lang="en-US" sz="3200" dirty="0" err="1">
                    <a:latin typeface="Cambria Math" panose="02040503050406030204" pitchFamily="18" charset="0"/>
                    <a:ea typeface="Cambria Math" panose="02040503050406030204" pitchFamily="18" charset="0"/>
                  </a:rPr>
                  <a:t>mst</a:t>
                </a:r>
                <a:r>
                  <a:rPr lang="en-US" sz="3200" dirty="0">
                    <a:latin typeface="Cambria Math" panose="02040503050406030204" pitchFamily="18" charset="0"/>
                    <a:ea typeface="Cambria Math" panose="02040503050406030204" pitchFamily="18" charset="0"/>
                  </a:rPr>
                  <a:t> x/(5*</a:t>
                </a:r>
                <a14:m>
                  <m:oMath xmlns:m="http://schemas.openxmlformats.org/officeDocument/2006/math">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10</m:t>
                        </m:r>
                      </m:e>
                      <m:sup>
                        <m:r>
                          <a:rPr lang="en-US" sz="3200" b="0" i="1" smtClean="0">
                            <a:latin typeface="Cambria Math" panose="02040503050406030204" pitchFamily="18" charset="0"/>
                            <a:ea typeface="Cambria Math" panose="02040503050406030204" pitchFamily="18" charset="0"/>
                          </a:rPr>
                          <m:t>6</m:t>
                        </m:r>
                      </m:sup>
                    </m:sSup>
                  </m:oMath>
                </a14:m>
                <a:r>
                  <a:rPr lang="en-US" sz="3200" dirty="0">
                    <a:latin typeface="Cambria Math" panose="02040503050406030204" pitchFamily="18" charset="0"/>
                    <a:ea typeface="Cambria Math" panose="02040503050406030204" pitchFamily="18" charset="0"/>
                  </a:rPr>
                  <a:t>) </a:t>
                </a:r>
                <a:r>
                  <a:rPr lang="en-US" sz="3200" dirty="0" err="1">
                    <a:latin typeface="Cambria Math" panose="02040503050406030204" pitchFamily="18" charset="0"/>
                    <a:ea typeface="Cambria Math" panose="02040503050406030204" pitchFamily="18" charset="0"/>
                  </a:rPr>
                  <a:t>ms</a:t>
                </a:r>
                <a:r>
                  <a:rPr lang="en-US" sz="3200" dirty="0">
                    <a:latin typeface="Cambria Math" panose="02040503050406030204" pitchFamily="18" charset="0"/>
                    <a:ea typeface="Cambria Math" panose="02040503050406030204" pitchFamily="18" charset="0"/>
                  </a:rPr>
                  <a:t> </a:t>
                </a:r>
                <a:r>
                  <a:rPr lang="en-US" sz="3200" dirty="0">
                    <a:latin typeface="Cambria Math" panose="02040503050406030204" pitchFamily="18" charset="0"/>
                    <a:ea typeface="Cambria Math" panose="02040503050406030204" pitchFamily="18" charset="0"/>
                    <a:sym typeface="Wingdings" panose="05000000000000000000" pitchFamily="2" charset="2"/>
                  </a:rPr>
                  <a:t> if x is longer than 2.6 K bits, then the satellite is faster, and the propagation delay is independent of the distance between sender and receiver (cost is independent of the distance traversed).</a:t>
                </a:r>
                <a:r>
                  <a:rPr lang="en-US" sz="3200" dirty="0">
                    <a:latin typeface="Cambria Math" panose="02040503050406030204" pitchFamily="18" charset="0"/>
                    <a:ea typeface="Cambria Math" panose="02040503050406030204" pitchFamily="18" charset="0"/>
                  </a:rPr>
                  <a:t> </a:t>
                </a:r>
                <a:endParaRPr lang="en-US" sz="3200" dirty="0"/>
              </a:p>
              <a:p>
                <a:r>
                  <a:rPr lang="en-US" sz="3200" dirty="0"/>
                  <a:t>  </a:t>
                </a:r>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267286" y="211015"/>
                <a:ext cx="11699631" cy="6986528"/>
              </a:xfrm>
              <a:prstGeom prst="rect">
                <a:avLst/>
              </a:prstGeom>
              <a:blipFill>
                <a:blip r:embed="rId2"/>
                <a:stretch>
                  <a:fillRect l="-1355" t="-1134" r="-1303"/>
                </a:stretch>
              </a:blipFill>
            </p:spPr>
            <p:txBody>
              <a:bodyPr/>
              <a:lstStyle/>
              <a:p>
                <a:r>
                  <a:rPr lang="en-CA">
                    <a:noFill/>
                  </a:rPr>
                  <a:t> </a:t>
                </a:r>
              </a:p>
            </p:txBody>
          </p:sp>
        </mc:Fallback>
      </mc:AlternateContent>
      <p:sp>
        <p:nvSpPr>
          <p:cNvPr id="3" name="Slide Number Placeholder 2">
            <a:extLst>
              <a:ext uri="{FF2B5EF4-FFF2-40B4-BE49-F238E27FC236}">
                <a16:creationId xmlns:a16="http://schemas.microsoft.com/office/drawing/2014/main" id="{540CEB76-2269-4C51-8B31-1441DC5C25B0}"/>
              </a:ext>
            </a:extLst>
          </p:cNvPr>
          <p:cNvSpPr>
            <a:spLocks noGrp="1"/>
          </p:cNvSpPr>
          <p:nvPr>
            <p:ph type="sldNum" sz="quarter" idx="12"/>
          </p:nvPr>
        </p:nvSpPr>
        <p:spPr/>
        <p:txBody>
          <a:bodyPr/>
          <a:lstStyle/>
          <a:p>
            <a:fld id="{780CCC23-DD17-4F2D-8915-0B8929C7FF94}" type="slidenum">
              <a:rPr lang="ar-EG" smtClean="0"/>
              <a:t>30</a:t>
            </a:fld>
            <a:endParaRPr lang="ar-EG"/>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CAA4819-F3B1-443F-A583-771A79A0F1E2}"/>
                  </a:ext>
                </a:extLst>
              </p14:cNvPr>
              <p14:cNvContentPartPr/>
              <p14:nvPr/>
            </p14:nvContentPartPr>
            <p14:xfrm>
              <a:off x="10165440" y="2336613"/>
              <a:ext cx="956520" cy="4103640"/>
            </p14:xfrm>
          </p:contentPart>
        </mc:Choice>
        <mc:Fallback xmlns="">
          <p:pic>
            <p:nvPicPr>
              <p:cNvPr id="4" name="Ink 3">
                <a:extLst>
                  <a:ext uri="{FF2B5EF4-FFF2-40B4-BE49-F238E27FC236}">
                    <a16:creationId xmlns:a16="http://schemas.microsoft.com/office/drawing/2014/main" id="{5CAA4819-F3B1-443F-A583-771A79A0F1E2}"/>
                  </a:ext>
                </a:extLst>
              </p:cNvPr>
              <p:cNvPicPr/>
              <p:nvPr/>
            </p:nvPicPr>
            <p:blipFill>
              <a:blip r:embed="rId4"/>
              <a:stretch>
                <a:fillRect/>
              </a:stretch>
            </p:blipFill>
            <p:spPr>
              <a:xfrm>
                <a:off x="10156800" y="2327613"/>
                <a:ext cx="974160" cy="412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0B3B797D-0D67-4B9C-97D0-D3523A6BC0CE}"/>
                  </a:ext>
                </a:extLst>
              </p14:cNvPr>
              <p14:cNvContentPartPr/>
              <p14:nvPr/>
            </p14:nvContentPartPr>
            <p14:xfrm>
              <a:off x="1515315" y="688800"/>
              <a:ext cx="9717480" cy="5711400"/>
            </p14:xfrm>
          </p:contentPart>
        </mc:Choice>
        <mc:Fallback xmlns="">
          <p:pic>
            <p:nvPicPr>
              <p:cNvPr id="12" name="Ink 11">
                <a:extLst>
                  <a:ext uri="{FF2B5EF4-FFF2-40B4-BE49-F238E27FC236}">
                    <a16:creationId xmlns:a16="http://schemas.microsoft.com/office/drawing/2014/main" id="{0B3B797D-0D67-4B9C-97D0-D3523A6BC0CE}"/>
                  </a:ext>
                </a:extLst>
              </p:cNvPr>
              <p:cNvPicPr/>
              <p:nvPr/>
            </p:nvPicPr>
            <p:blipFill>
              <a:blip r:embed="rId6"/>
              <a:stretch>
                <a:fillRect/>
              </a:stretch>
            </p:blipFill>
            <p:spPr>
              <a:xfrm>
                <a:off x="1506315" y="680160"/>
                <a:ext cx="9735119" cy="572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335AA826-E6E3-438F-A9D7-818C7783362F}"/>
                  </a:ext>
                </a:extLst>
              </p14:cNvPr>
              <p14:cNvContentPartPr/>
              <p14:nvPr/>
            </p14:nvContentPartPr>
            <p14:xfrm>
              <a:off x="10271235" y="1348680"/>
              <a:ext cx="2026800" cy="1047600"/>
            </p14:xfrm>
          </p:contentPart>
        </mc:Choice>
        <mc:Fallback xmlns="">
          <p:pic>
            <p:nvPicPr>
              <p:cNvPr id="17" name="Ink 16">
                <a:extLst>
                  <a:ext uri="{FF2B5EF4-FFF2-40B4-BE49-F238E27FC236}">
                    <a16:creationId xmlns:a16="http://schemas.microsoft.com/office/drawing/2014/main" id="{335AA826-E6E3-438F-A9D7-818C7783362F}"/>
                  </a:ext>
                </a:extLst>
              </p:cNvPr>
              <p:cNvPicPr/>
              <p:nvPr/>
            </p:nvPicPr>
            <p:blipFill>
              <a:blip r:embed="rId8"/>
              <a:stretch>
                <a:fillRect/>
              </a:stretch>
            </p:blipFill>
            <p:spPr>
              <a:xfrm>
                <a:off x="10262235" y="1339680"/>
                <a:ext cx="2044440" cy="1065240"/>
              </a:xfrm>
              <a:prstGeom prst="rect">
                <a:avLst/>
              </a:prstGeom>
            </p:spPr>
          </p:pic>
        </mc:Fallback>
      </mc:AlternateContent>
    </p:spTree>
    <p:extLst>
      <p:ext uri="{BB962C8B-B14F-4D97-AF65-F5344CB8AC3E}">
        <p14:creationId xmlns:p14="http://schemas.microsoft.com/office/powerpoint/2010/main" val="3688669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083" y="1266092"/>
            <a:ext cx="11966917" cy="3046988"/>
          </a:xfrm>
          <a:prstGeom prst="rect">
            <a:avLst/>
          </a:prstGeom>
          <a:noFill/>
        </p:spPr>
        <p:txBody>
          <a:bodyPr wrap="square" rtlCol="1">
            <a:spAutoFit/>
          </a:bodyPr>
          <a:lstStyle/>
          <a:p>
            <a:r>
              <a:rPr lang="en-US" sz="3200" dirty="0"/>
              <a:t>The highest speed leased lines is running at 56 Kbps while the satellite can offer 50 Mbps.</a:t>
            </a:r>
          </a:p>
          <a:p>
            <a:endParaRPr lang="en-US" sz="3200" dirty="0"/>
          </a:p>
          <a:p>
            <a:r>
              <a:rPr lang="en-US" sz="3200" dirty="0"/>
              <a:t>The Message that requires 7 hours to be sent over 56 Kbps link would require 30 seconds using 50  Mbps satellite link.</a:t>
            </a:r>
          </a:p>
          <a:p>
            <a:r>
              <a:rPr lang="en-US" sz="3200" dirty="0"/>
              <a:t>  </a:t>
            </a:r>
            <a:endParaRPr lang="ar-EG" sz="3200" dirty="0"/>
          </a:p>
        </p:txBody>
      </p:sp>
      <p:sp>
        <p:nvSpPr>
          <p:cNvPr id="3" name="Slide Number Placeholder 2">
            <a:extLst>
              <a:ext uri="{FF2B5EF4-FFF2-40B4-BE49-F238E27FC236}">
                <a16:creationId xmlns:a16="http://schemas.microsoft.com/office/drawing/2014/main" id="{4B4063A9-9805-4A1B-B82A-8B7B23843E16}"/>
              </a:ext>
            </a:extLst>
          </p:cNvPr>
          <p:cNvSpPr>
            <a:spLocks noGrp="1"/>
          </p:cNvSpPr>
          <p:nvPr>
            <p:ph type="sldNum" sz="quarter" idx="12"/>
          </p:nvPr>
        </p:nvSpPr>
        <p:spPr/>
        <p:txBody>
          <a:bodyPr/>
          <a:lstStyle/>
          <a:p>
            <a:fld id="{780CCC23-DD17-4F2D-8915-0B8929C7FF94}" type="slidenum">
              <a:rPr lang="ar-EG" smtClean="0"/>
              <a:t>31</a:t>
            </a:fld>
            <a:endParaRPr lang="ar-EG"/>
          </a:p>
        </p:txBody>
      </p:sp>
    </p:spTree>
    <p:extLst>
      <p:ext uri="{BB962C8B-B14F-4D97-AF65-F5344CB8AC3E}">
        <p14:creationId xmlns:p14="http://schemas.microsoft.com/office/powerpoint/2010/main" val="180736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22031" y="365760"/>
                <a:ext cx="11769969" cy="6992171"/>
              </a:xfrm>
              <a:prstGeom prst="rect">
                <a:avLst/>
              </a:prstGeom>
              <a:noFill/>
            </p:spPr>
            <p:txBody>
              <a:bodyPr wrap="square" rtlCol="1">
                <a:spAutoFit/>
              </a:bodyPr>
              <a:lstStyle/>
              <a:p>
                <a:pPr algn="just"/>
                <a:r>
                  <a:rPr lang="en-US" sz="3200" dirty="0">
                    <a:solidFill>
                      <a:schemeClr val="accent1">
                        <a:lumMod val="50000"/>
                      </a:schemeClr>
                    </a:solidFill>
                  </a:rPr>
                  <a:t>The advantages of satellite links are :</a:t>
                </a:r>
              </a:p>
              <a:p>
                <a:pPr algn="just"/>
                <a:endParaRPr lang="en-US" sz="3200" dirty="0">
                  <a:solidFill>
                    <a:schemeClr val="accent1">
                      <a:lumMod val="50000"/>
                    </a:schemeClr>
                  </a:solidFill>
                </a:endParaRPr>
              </a:p>
              <a:p>
                <a:pPr marL="914400" lvl="1" indent="-457200" algn="just">
                  <a:buFontTx/>
                  <a:buChar char="-"/>
                </a:pPr>
                <a:r>
                  <a:rPr lang="en-US" sz="3200" dirty="0"/>
                  <a:t>High bit rate (typically 50 Mbps).</a:t>
                </a:r>
              </a:p>
              <a:p>
                <a:pPr lvl="1" algn="just"/>
                <a:endParaRPr lang="en-US" sz="3200" dirty="0"/>
              </a:p>
              <a:p>
                <a:pPr marL="914400" lvl="1" indent="-457200" algn="just">
                  <a:buFontTx/>
                  <a:buChar char="-"/>
                </a:pPr>
                <a:r>
                  <a:rPr lang="en-US" sz="3200" dirty="0"/>
                  <a:t>Lower propagation delay compared with terrestrial links for a message length &gt; 2.6 K b.</a:t>
                </a:r>
              </a:p>
              <a:p>
                <a:pPr marL="914400" lvl="1" indent="-457200" algn="just">
                  <a:buFontTx/>
                  <a:buChar char="-"/>
                </a:pPr>
                <a:endParaRPr lang="en-US" sz="3200" dirty="0"/>
              </a:p>
              <a:p>
                <a:pPr marL="914400" lvl="1" indent="-457200" algn="just">
                  <a:buFontTx/>
                  <a:buChar char="-"/>
                </a:pPr>
                <a:r>
                  <a:rPr lang="en-US" sz="3200" dirty="0"/>
                  <a:t>Cost is independent of distance between sender and receiver.</a:t>
                </a:r>
              </a:p>
              <a:p>
                <a:pPr marL="914400" lvl="1" indent="-457200" algn="just">
                  <a:buFontTx/>
                  <a:buChar char="-"/>
                </a:pPr>
                <a:endParaRPr lang="en-US" sz="3200" dirty="0"/>
              </a:p>
              <a:p>
                <a:pPr marL="914400" lvl="1" indent="-457200" algn="just">
                  <a:buFontTx/>
                  <a:buChar char="-"/>
                </a:pPr>
                <a:r>
                  <a:rPr lang="en-US" sz="3200" dirty="0"/>
                  <a:t>Circuit cost = 150 per year (50 Mbps = </a:t>
                </a:r>
                <a14:m>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5</m:t>
                        </m:r>
                      </m:sup>
                    </m:sSup>
                  </m:oMath>
                </a14:m>
                <a:r>
                  <a:rPr lang="en-US" sz="3200" dirty="0"/>
                  <a:t> telephone (voice grade)channel)… satellite cost = </a:t>
                </a:r>
                <a:r>
                  <a:rPr lang="en-US" sz="3200" dirty="0">
                    <a:solidFill>
                      <a:srgbClr val="FFC000"/>
                    </a:solidFill>
                  </a:rPr>
                  <a:t>20-30 M+ 20-30 M </a:t>
                </a:r>
                <a:r>
                  <a:rPr lang="en-US" sz="3200" dirty="0">
                    <a:solidFill>
                      <a:schemeClr val="tx1">
                        <a:lumMod val="95000"/>
                        <a:lumOff val="5000"/>
                      </a:schemeClr>
                    </a:solidFill>
                  </a:rPr>
                  <a:t>for launching +ground station cost (tens of thousands),… service time = 10 years.</a:t>
                </a:r>
                <a:endParaRPr lang="en-US" sz="3200" dirty="0">
                  <a:solidFill>
                    <a:srgbClr val="FFC000"/>
                  </a:solidFill>
                </a:endParaRPr>
              </a:p>
              <a:p>
                <a:pPr lvl="1" algn="just"/>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422031" y="365760"/>
                <a:ext cx="11769969" cy="6992171"/>
              </a:xfrm>
              <a:prstGeom prst="rect">
                <a:avLst/>
              </a:prstGeom>
              <a:blipFill>
                <a:blip r:embed="rId2"/>
                <a:stretch>
                  <a:fillRect l="-1295" t="-1133" r="-1346"/>
                </a:stretch>
              </a:blipFill>
            </p:spPr>
            <p:txBody>
              <a:bodyPr/>
              <a:lstStyle/>
              <a:p>
                <a:r>
                  <a:rPr lang="en-CA">
                    <a:noFill/>
                  </a:rPr>
                  <a:t> </a:t>
                </a:r>
              </a:p>
            </p:txBody>
          </p:sp>
        </mc:Fallback>
      </mc:AlternateContent>
      <p:sp>
        <p:nvSpPr>
          <p:cNvPr id="3" name="Slide Number Placeholder 2">
            <a:extLst>
              <a:ext uri="{FF2B5EF4-FFF2-40B4-BE49-F238E27FC236}">
                <a16:creationId xmlns:a16="http://schemas.microsoft.com/office/drawing/2014/main" id="{72BC3E40-7FB9-4691-9878-83095F103E88}"/>
              </a:ext>
            </a:extLst>
          </p:cNvPr>
          <p:cNvSpPr>
            <a:spLocks noGrp="1"/>
          </p:cNvSpPr>
          <p:nvPr>
            <p:ph type="sldNum" sz="quarter" idx="12"/>
          </p:nvPr>
        </p:nvSpPr>
        <p:spPr/>
        <p:txBody>
          <a:bodyPr/>
          <a:lstStyle/>
          <a:p>
            <a:fld id="{780CCC23-DD17-4F2D-8915-0B8929C7FF94}" type="slidenum">
              <a:rPr lang="ar-EG" smtClean="0"/>
              <a:t>32</a:t>
            </a:fld>
            <a:endParaRPr lang="ar-EG"/>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E57B8F1-E356-4A40-AF6A-1EF4E4A0678F}"/>
                  </a:ext>
                </a:extLst>
              </p14:cNvPr>
              <p14:cNvContentPartPr/>
              <p14:nvPr/>
            </p14:nvContentPartPr>
            <p14:xfrm>
              <a:off x="1548120" y="1721373"/>
              <a:ext cx="2498040" cy="345240"/>
            </p14:xfrm>
          </p:contentPart>
        </mc:Choice>
        <mc:Fallback xmlns="">
          <p:pic>
            <p:nvPicPr>
              <p:cNvPr id="4" name="Ink 3">
                <a:extLst>
                  <a:ext uri="{FF2B5EF4-FFF2-40B4-BE49-F238E27FC236}">
                    <a16:creationId xmlns:a16="http://schemas.microsoft.com/office/drawing/2014/main" id="{3E57B8F1-E356-4A40-AF6A-1EF4E4A0678F}"/>
                  </a:ext>
                </a:extLst>
              </p:cNvPr>
              <p:cNvPicPr/>
              <p:nvPr/>
            </p:nvPicPr>
            <p:blipFill>
              <a:blip r:embed="rId4"/>
              <a:stretch>
                <a:fillRect/>
              </a:stretch>
            </p:blipFill>
            <p:spPr>
              <a:xfrm>
                <a:off x="1539480" y="1712733"/>
                <a:ext cx="2515680" cy="362880"/>
              </a:xfrm>
              <a:prstGeom prst="rect">
                <a:avLst/>
              </a:prstGeom>
            </p:spPr>
          </p:pic>
        </mc:Fallback>
      </mc:AlternateContent>
      <p:grpSp>
        <p:nvGrpSpPr>
          <p:cNvPr id="12" name="Group 11">
            <a:extLst>
              <a:ext uri="{FF2B5EF4-FFF2-40B4-BE49-F238E27FC236}">
                <a16:creationId xmlns:a16="http://schemas.microsoft.com/office/drawing/2014/main" id="{D2FB8B3D-AB7A-457C-9C74-5F64C48AF33F}"/>
              </a:ext>
            </a:extLst>
          </p:cNvPr>
          <p:cNvGrpSpPr/>
          <p:nvPr/>
        </p:nvGrpSpPr>
        <p:grpSpPr>
          <a:xfrm>
            <a:off x="3364680" y="3435693"/>
            <a:ext cx="56880" cy="11160"/>
            <a:chOff x="3364680" y="3435693"/>
            <a:chExt cx="56880" cy="1116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D778477-AA74-48BB-9187-E76B023E6210}"/>
                    </a:ext>
                  </a:extLst>
                </p14:cNvPr>
                <p14:cNvContentPartPr/>
                <p14:nvPr/>
              </p14:nvContentPartPr>
              <p14:xfrm>
                <a:off x="3409680" y="3442173"/>
                <a:ext cx="11880" cy="4680"/>
              </p14:xfrm>
            </p:contentPart>
          </mc:Choice>
          <mc:Fallback xmlns="">
            <p:pic>
              <p:nvPicPr>
                <p:cNvPr id="10" name="Ink 9">
                  <a:extLst>
                    <a:ext uri="{FF2B5EF4-FFF2-40B4-BE49-F238E27FC236}">
                      <a16:creationId xmlns:a16="http://schemas.microsoft.com/office/drawing/2014/main" id="{5D778477-AA74-48BB-9187-E76B023E6210}"/>
                    </a:ext>
                  </a:extLst>
                </p:cNvPr>
                <p:cNvPicPr/>
                <p:nvPr/>
              </p:nvPicPr>
              <p:blipFill>
                <a:blip r:embed="rId6"/>
                <a:stretch>
                  <a:fillRect/>
                </a:stretch>
              </p:blipFill>
              <p:spPr>
                <a:xfrm>
                  <a:off x="3400680" y="3433533"/>
                  <a:ext cx="29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41CC478-8337-4C4B-855A-C631D98AFE90}"/>
                    </a:ext>
                  </a:extLst>
                </p14:cNvPr>
                <p14:cNvContentPartPr/>
                <p14:nvPr/>
              </p14:nvContentPartPr>
              <p14:xfrm>
                <a:off x="3364680" y="3435693"/>
                <a:ext cx="23040" cy="10440"/>
              </p14:xfrm>
            </p:contentPart>
          </mc:Choice>
          <mc:Fallback xmlns="">
            <p:pic>
              <p:nvPicPr>
                <p:cNvPr id="11" name="Ink 10">
                  <a:extLst>
                    <a:ext uri="{FF2B5EF4-FFF2-40B4-BE49-F238E27FC236}">
                      <a16:creationId xmlns:a16="http://schemas.microsoft.com/office/drawing/2014/main" id="{D41CC478-8337-4C4B-855A-C631D98AFE90}"/>
                    </a:ext>
                  </a:extLst>
                </p:cNvPr>
                <p:cNvPicPr/>
                <p:nvPr/>
              </p:nvPicPr>
              <p:blipFill>
                <a:blip r:embed="rId8"/>
                <a:stretch>
                  <a:fillRect/>
                </a:stretch>
              </p:blipFill>
              <p:spPr>
                <a:xfrm>
                  <a:off x="3356040" y="3426693"/>
                  <a:ext cx="4068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14298AF-A85C-4403-A075-8EBEF57EC849}"/>
                  </a:ext>
                </a:extLst>
              </p14:cNvPr>
              <p14:cNvContentPartPr/>
              <p14:nvPr/>
            </p14:nvContentPartPr>
            <p14:xfrm>
              <a:off x="862680" y="2486013"/>
              <a:ext cx="747000" cy="713160"/>
            </p14:xfrm>
          </p:contentPart>
        </mc:Choice>
        <mc:Fallback xmlns="">
          <p:pic>
            <p:nvPicPr>
              <p:cNvPr id="13" name="Ink 12">
                <a:extLst>
                  <a:ext uri="{FF2B5EF4-FFF2-40B4-BE49-F238E27FC236}">
                    <a16:creationId xmlns:a16="http://schemas.microsoft.com/office/drawing/2014/main" id="{614298AF-A85C-4403-A075-8EBEF57EC849}"/>
                  </a:ext>
                </a:extLst>
              </p:cNvPr>
              <p:cNvPicPr/>
              <p:nvPr/>
            </p:nvPicPr>
            <p:blipFill>
              <a:blip r:embed="rId10"/>
              <a:stretch>
                <a:fillRect/>
              </a:stretch>
            </p:blipFill>
            <p:spPr>
              <a:xfrm>
                <a:off x="853680" y="2477373"/>
                <a:ext cx="76464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C66D3265-D552-47A6-8D8D-1EAFDAED8786}"/>
                  </a:ext>
                </a:extLst>
              </p14:cNvPr>
              <p14:cNvContentPartPr/>
              <p14:nvPr/>
            </p14:nvContentPartPr>
            <p14:xfrm>
              <a:off x="878520" y="1065453"/>
              <a:ext cx="1541160" cy="1039680"/>
            </p14:xfrm>
          </p:contentPart>
        </mc:Choice>
        <mc:Fallback xmlns="">
          <p:pic>
            <p:nvPicPr>
              <p:cNvPr id="14" name="Ink 13">
                <a:extLst>
                  <a:ext uri="{FF2B5EF4-FFF2-40B4-BE49-F238E27FC236}">
                    <a16:creationId xmlns:a16="http://schemas.microsoft.com/office/drawing/2014/main" id="{C66D3265-D552-47A6-8D8D-1EAFDAED8786}"/>
                  </a:ext>
                </a:extLst>
              </p:cNvPr>
              <p:cNvPicPr/>
              <p:nvPr/>
            </p:nvPicPr>
            <p:blipFill>
              <a:blip r:embed="rId12"/>
              <a:stretch>
                <a:fillRect/>
              </a:stretch>
            </p:blipFill>
            <p:spPr>
              <a:xfrm>
                <a:off x="869520" y="1056813"/>
                <a:ext cx="1558800" cy="105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49C0907B-478E-4F7D-81FD-33541A950D2F}"/>
                  </a:ext>
                </a:extLst>
              </p14:cNvPr>
              <p14:cNvContentPartPr/>
              <p14:nvPr/>
            </p14:nvContentPartPr>
            <p14:xfrm>
              <a:off x="2129160" y="4283493"/>
              <a:ext cx="4317120" cy="304200"/>
            </p14:xfrm>
          </p:contentPart>
        </mc:Choice>
        <mc:Fallback xmlns="">
          <p:pic>
            <p:nvPicPr>
              <p:cNvPr id="15" name="Ink 14">
                <a:extLst>
                  <a:ext uri="{FF2B5EF4-FFF2-40B4-BE49-F238E27FC236}">
                    <a16:creationId xmlns:a16="http://schemas.microsoft.com/office/drawing/2014/main" id="{49C0907B-478E-4F7D-81FD-33541A950D2F}"/>
                  </a:ext>
                </a:extLst>
              </p:cNvPr>
              <p:cNvPicPr/>
              <p:nvPr/>
            </p:nvPicPr>
            <p:blipFill>
              <a:blip r:embed="rId14"/>
              <a:stretch>
                <a:fillRect/>
              </a:stretch>
            </p:blipFill>
            <p:spPr>
              <a:xfrm>
                <a:off x="2120160" y="4274493"/>
                <a:ext cx="4334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A9B6C29-DF71-4814-AC12-D9E04BA556F8}"/>
                  </a:ext>
                </a:extLst>
              </p14:cNvPr>
              <p14:cNvContentPartPr/>
              <p14:nvPr/>
            </p14:nvContentPartPr>
            <p14:xfrm>
              <a:off x="5605320" y="4414893"/>
              <a:ext cx="2944440" cy="150480"/>
            </p14:xfrm>
          </p:contentPart>
        </mc:Choice>
        <mc:Fallback xmlns="">
          <p:pic>
            <p:nvPicPr>
              <p:cNvPr id="16" name="Ink 15">
                <a:extLst>
                  <a:ext uri="{FF2B5EF4-FFF2-40B4-BE49-F238E27FC236}">
                    <a16:creationId xmlns:a16="http://schemas.microsoft.com/office/drawing/2014/main" id="{4A9B6C29-DF71-4814-AC12-D9E04BA556F8}"/>
                  </a:ext>
                </a:extLst>
              </p:cNvPr>
              <p:cNvPicPr/>
              <p:nvPr/>
            </p:nvPicPr>
            <p:blipFill>
              <a:blip r:embed="rId16"/>
              <a:stretch>
                <a:fillRect/>
              </a:stretch>
            </p:blipFill>
            <p:spPr>
              <a:xfrm>
                <a:off x="5596320" y="4405893"/>
                <a:ext cx="2962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F0028A54-2BFF-4D6C-96D2-99E2776E05C8}"/>
                  </a:ext>
                </a:extLst>
              </p14:cNvPr>
              <p14:cNvContentPartPr/>
              <p14:nvPr/>
            </p14:nvContentPartPr>
            <p14:xfrm>
              <a:off x="3588240" y="5305893"/>
              <a:ext cx="2688480" cy="196560"/>
            </p14:xfrm>
          </p:contentPart>
        </mc:Choice>
        <mc:Fallback xmlns="">
          <p:pic>
            <p:nvPicPr>
              <p:cNvPr id="17" name="Ink 16">
                <a:extLst>
                  <a:ext uri="{FF2B5EF4-FFF2-40B4-BE49-F238E27FC236}">
                    <a16:creationId xmlns:a16="http://schemas.microsoft.com/office/drawing/2014/main" id="{F0028A54-2BFF-4D6C-96D2-99E2776E05C8}"/>
                  </a:ext>
                </a:extLst>
              </p:cNvPr>
              <p:cNvPicPr/>
              <p:nvPr/>
            </p:nvPicPr>
            <p:blipFill>
              <a:blip r:embed="rId18"/>
              <a:stretch>
                <a:fillRect/>
              </a:stretch>
            </p:blipFill>
            <p:spPr>
              <a:xfrm>
                <a:off x="3579240" y="5297253"/>
                <a:ext cx="2706120" cy="214200"/>
              </a:xfrm>
              <a:prstGeom prst="rect">
                <a:avLst/>
              </a:prstGeom>
            </p:spPr>
          </p:pic>
        </mc:Fallback>
      </mc:AlternateContent>
    </p:spTree>
    <p:extLst>
      <p:ext uri="{BB962C8B-B14F-4D97-AF65-F5344CB8AC3E}">
        <p14:creationId xmlns:p14="http://schemas.microsoft.com/office/powerpoint/2010/main" val="1764009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57163" y="1437918"/>
                <a:ext cx="10972800" cy="4091633"/>
              </a:xfrm>
              <a:prstGeom prst="rect">
                <a:avLst/>
              </a:prstGeom>
              <a:noFill/>
            </p:spPr>
            <p:txBody>
              <a:bodyPr wrap="square" rtlCol="1">
                <a:spAutoFit/>
              </a:bodyPr>
              <a:lstStyle/>
              <a:p>
                <a:pPr algn="just"/>
                <a:r>
                  <a:rPr lang="en-US" sz="3200" dirty="0"/>
                  <a:t>Total delay to transmit X K bit over terrestrial links with 9600 bit rate bps is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1</m:t>
                        </m:r>
                      </m:sub>
                    </m:sSub>
                  </m:oMath>
                </a14:m>
                <a:r>
                  <a:rPr lang="en-US" sz="3200" dirty="0"/>
                  <a:t>[</a:t>
                </a:r>
                <a:r>
                  <a:rPr lang="en-US" sz="3200" dirty="0" err="1"/>
                  <a:t>mesec</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solidFill>
                              <a:srgbClr val="FFC000"/>
                            </a:solidFill>
                            <a:latin typeface="Cambria Math" panose="02040503050406030204" pitchFamily="18" charset="0"/>
                          </a:rPr>
                          <m:t>𝑋</m:t>
                        </m:r>
                        <m:r>
                          <a:rPr lang="en-US" sz="3200" b="0" i="1" smtClean="0">
                            <a:solidFill>
                              <a:srgbClr val="FFC000"/>
                            </a:solidFill>
                            <a:latin typeface="Cambria Math" panose="02040503050406030204" pitchFamily="18" charset="0"/>
                          </a:rPr>
                          <m:t> ∗ </m:t>
                        </m:r>
                        <m:sSup>
                          <m:sSupPr>
                            <m:ctrlPr>
                              <a:rPr lang="en-US" sz="3200" b="0" i="1" smtClean="0">
                                <a:solidFill>
                                  <a:srgbClr val="FFC000"/>
                                </a:solidFill>
                                <a:latin typeface="Cambria Math" panose="02040503050406030204" pitchFamily="18" charset="0"/>
                              </a:rPr>
                            </m:ctrlPr>
                          </m:sSupPr>
                          <m:e>
                            <m:r>
                              <a:rPr lang="en-US" sz="3200" b="0" i="1" smtClean="0">
                                <a:solidFill>
                                  <a:srgbClr val="FFC000"/>
                                </a:solidFill>
                                <a:latin typeface="Cambria Math" panose="02040503050406030204" pitchFamily="18" charset="0"/>
                              </a:rPr>
                              <m:t>10</m:t>
                            </m:r>
                          </m:e>
                          <m:sup>
                            <m:r>
                              <a:rPr lang="en-US" sz="3200" b="0" i="1" smtClean="0">
                                <a:solidFill>
                                  <a:srgbClr val="FFC000"/>
                                </a:solidFill>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num>
                      <m:den>
                        <m:r>
                          <a:rPr lang="en-US" sz="3200" b="0" i="1" smtClean="0">
                            <a:latin typeface="Cambria Math" panose="02040503050406030204" pitchFamily="18" charset="0"/>
                          </a:rPr>
                          <m:t>9600</m:t>
                        </m:r>
                      </m:den>
                    </m:f>
                  </m:oMath>
                </a14:m>
                <a:endParaRPr lang="en-US" sz="3200" dirty="0"/>
              </a:p>
              <a:p>
                <a:pPr algn="just"/>
                <a:endParaRPr lang="en-US" sz="3200" dirty="0"/>
              </a:p>
              <a:p>
                <a:pPr algn="just"/>
                <a:r>
                  <a:rPr lang="en-US" sz="3200" dirty="0"/>
                  <a:t>Total delay to transmit the same packet over satellite link with 5 Mbps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𝑇</m:t>
                        </m:r>
                      </m:e>
                      <m:sub>
                        <m:r>
                          <a:rPr lang="en-US" sz="3200" b="0" i="1" smtClean="0">
                            <a:latin typeface="Cambria Math" panose="02040503050406030204" pitchFamily="18" charset="0"/>
                          </a:rPr>
                          <m:t>2</m:t>
                        </m:r>
                      </m:sub>
                    </m:sSub>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𝑚𝑒𝑠𝑒𝑐</m:t>
                        </m:r>
                      </m:e>
                    </m:d>
                    <m:r>
                      <a:rPr lang="en-US" sz="3200" b="0" i="1" smtClean="0">
                        <a:latin typeface="Cambria Math" panose="02040503050406030204" pitchFamily="18" charset="0"/>
                      </a:rPr>
                      <m:t>=</m:t>
                    </m:r>
                    <m:r>
                      <a:rPr lang="en-US" sz="3200" b="0" i="1" smtClean="0">
                        <a:latin typeface="Cambria Math" panose="02040503050406030204" pitchFamily="18" charset="0"/>
                      </a:rPr>
                      <m:t>270</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𝑋</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num>
                      <m:den>
                        <m:r>
                          <a:rPr lang="en-US" sz="3200" b="0" i="1" smtClean="0">
                            <a:latin typeface="Cambria Math" panose="02040503050406030204" pitchFamily="18" charset="0"/>
                          </a:rPr>
                          <m:t>5</m:t>
                        </m:r>
                        <m:r>
                          <a:rPr lang="en-US" sz="3200" b="0" i="1" smtClean="0">
                            <a:latin typeface="Cambria Math" panose="02040503050406030204" pitchFamily="18" charset="0"/>
                          </a:rPr>
                          <m:t> ∗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6</m:t>
                            </m:r>
                          </m:sup>
                        </m:sSup>
                      </m:den>
                    </m:f>
                  </m:oMath>
                </a14:m>
                <a:r>
                  <a:rPr lang="en-US" sz="3200" dirty="0"/>
                  <a:t> </a:t>
                </a:r>
              </a:p>
              <a:p>
                <a:endParaRPr lang="en-US" sz="3200" dirty="0"/>
              </a:p>
              <a:p>
                <a:r>
                  <a:rPr lang="en-US" sz="3200" dirty="0"/>
                  <a:t> </a:t>
                </a:r>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657163" y="1437918"/>
                <a:ext cx="10972800" cy="4091633"/>
              </a:xfrm>
              <a:prstGeom prst="rect">
                <a:avLst/>
              </a:prstGeom>
              <a:blipFill>
                <a:blip r:embed="rId2"/>
                <a:stretch>
                  <a:fillRect l="-1444" t="-1937" r="-1389"/>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C30E925E-2C62-4750-8EA0-9EE8C4B48C52}"/>
              </a:ext>
            </a:extLst>
          </p:cNvPr>
          <p:cNvSpPr>
            <a:spLocks noGrp="1"/>
          </p:cNvSpPr>
          <p:nvPr>
            <p:ph type="sldNum" sz="quarter" idx="12"/>
          </p:nvPr>
        </p:nvSpPr>
        <p:spPr/>
        <p:txBody>
          <a:bodyPr/>
          <a:lstStyle/>
          <a:p>
            <a:fld id="{780CCC23-DD17-4F2D-8915-0B8929C7FF94}" type="slidenum">
              <a:rPr lang="ar-EG" smtClean="0"/>
              <a:t>33</a:t>
            </a:fld>
            <a:endParaRPr lang="ar-EG"/>
          </a:p>
        </p:txBody>
      </p:sp>
    </p:spTree>
    <p:extLst>
      <p:ext uri="{BB962C8B-B14F-4D97-AF65-F5344CB8AC3E}">
        <p14:creationId xmlns:p14="http://schemas.microsoft.com/office/powerpoint/2010/main" val="3494122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27016" y="195944"/>
                <a:ext cx="10398035" cy="6064674"/>
              </a:xfrm>
              <a:prstGeom prst="rect">
                <a:avLst/>
              </a:prstGeom>
              <a:noFill/>
            </p:spPr>
            <p:txBody>
              <a:bodyPr wrap="square" rtlCol="1">
                <a:spAutoFit/>
              </a:bodyPr>
              <a:lstStyle/>
              <a:p>
                <a:pPr algn="just"/>
                <a:r>
                  <a:rPr lang="en-US" sz="3200" dirty="0"/>
                  <a:t>Compare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1</m:t>
                        </m:r>
                      </m:sub>
                    </m:sSub>
                    <m:r>
                      <a:rPr lang="en-US" sz="3200" i="1">
                        <a:latin typeface="Cambria Math" panose="02040503050406030204" pitchFamily="18" charset="0"/>
                      </a:rPr>
                      <m:t> &amp; </m:t>
                    </m:r>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2</m:t>
                        </m:r>
                      </m:sub>
                    </m:sSub>
                  </m:oMath>
                </a14:m>
                <a:endParaRPr lang="en-US" sz="3200" i="1" dirty="0">
                  <a:latin typeface="Cambria Math" panose="02040503050406030204" pitchFamily="18" charset="0"/>
                </a:endParaRPr>
              </a:p>
              <a:p>
                <a:pPr algn="just"/>
                <a:endParaRPr lang="en-US" sz="3200" i="1" dirty="0">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1</m:t>
                          </m:r>
                        </m:sub>
                      </m:sSub>
                      <m:r>
                        <a:rPr lang="en-US" sz="3200" i="1">
                          <a:latin typeface="Cambria Math" panose="02040503050406030204" pitchFamily="18" charset="0"/>
                        </a:rPr>
                        <m:t> </m:t>
                      </m:r>
                      <m:r>
                        <a:rPr lang="en-US" sz="3200" i="1">
                          <a:latin typeface="Cambria Math" panose="02040503050406030204" pitchFamily="18" charset="0"/>
                        </a:rPr>
                        <m:t>𝑓𝑜𝑟</m:t>
                      </m:r>
                      <m:r>
                        <a:rPr lang="en-US" sz="3200" i="1">
                          <a:latin typeface="Cambria Math" panose="02040503050406030204" pitchFamily="18" charset="0"/>
                        </a:rPr>
                        <m:t> </m:t>
                      </m:r>
                      <m:r>
                        <a:rPr lang="en-US" sz="3200" i="1">
                          <a:latin typeface="Cambria Math" panose="02040503050406030204" pitchFamily="18" charset="0"/>
                        </a:rPr>
                        <m:t>𝑋</m:t>
                      </m:r>
                      <m:r>
                        <a:rPr lang="en-US" sz="3200" i="1">
                          <a:latin typeface="Cambria Math" panose="02040503050406030204" pitchFamily="18" charset="0"/>
                        </a:rPr>
                        <m:t>=</m:t>
                      </m:r>
                      <m:r>
                        <a:rPr lang="en-US" sz="3200" i="1">
                          <a:latin typeface="Cambria Math" panose="02040503050406030204" pitchFamily="18" charset="0"/>
                        </a:rPr>
                        <m:t>2</m:t>
                      </m:r>
                      <m:r>
                        <a:rPr lang="en-US" sz="3200" i="1">
                          <a:latin typeface="Cambria Math" panose="02040503050406030204" pitchFamily="18" charset="0"/>
                        </a:rPr>
                        <m:t>.</m:t>
                      </m:r>
                      <m:r>
                        <a:rPr lang="en-US" sz="3200" i="1">
                          <a:latin typeface="Cambria Math" panose="02040503050406030204" pitchFamily="18" charset="0"/>
                        </a:rPr>
                        <m:t>6</m:t>
                      </m:r>
                      <m:r>
                        <a:rPr lang="en-US" sz="3200" i="1">
                          <a:latin typeface="Cambria Math" panose="02040503050406030204" pitchFamily="18" charset="0"/>
                        </a:rPr>
                        <m:t> </m:t>
                      </m:r>
                      <m:r>
                        <a:rPr lang="en-US" sz="3200" i="1">
                          <a:latin typeface="Cambria Math" panose="02040503050406030204" pitchFamily="18" charset="0"/>
                        </a:rPr>
                        <m:t>𝐾𝑏𝑖𝑡𝑠</m:t>
                      </m:r>
                      <m:r>
                        <a:rPr lang="en-US" sz="3200" i="1">
                          <a:latin typeface="Cambria Math" panose="02040503050406030204" pitchFamily="18" charset="0"/>
                        </a:rPr>
                        <m:t>.</m:t>
                      </m:r>
                    </m:oMath>
                  </m:oMathPara>
                </a14:m>
                <a:endParaRPr lang="en-US" sz="3200" dirty="0"/>
              </a:p>
              <a:p>
                <a:pPr algn="just"/>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1</m:t>
                        </m:r>
                      </m:sub>
                    </m:sSub>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2600</m:t>
                        </m:r>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10</m:t>
                            </m:r>
                          </m:e>
                          <m:sup>
                            <m:r>
                              <a:rPr lang="en-US" sz="3200" i="1">
                                <a:latin typeface="Cambria Math" panose="02040503050406030204" pitchFamily="18" charset="0"/>
                              </a:rPr>
                              <m:t>3</m:t>
                            </m:r>
                          </m:sup>
                        </m:sSup>
                      </m:num>
                      <m:den>
                        <m:r>
                          <a:rPr lang="en-US" sz="3200" i="1">
                            <a:latin typeface="Cambria Math" panose="02040503050406030204" pitchFamily="18" charset="0"/>
                          </a:rPr>
                          <m:t>9600</m:t>
                        </m:r>
                      </m:den>
                    </m:f>
                  </m:oMath>
                </a14:m>
                <a:r>
                  <a:rPr lang="en-US" sz="3200" dirty="0"/>
                  <a:t> = 270.83 </a:t>
                </a:r>
                <a:r>
                  <a:rPr lang="en-US" sz="3200" dirty="0" err="1"/>
                  <a:t>mesec</a:t>
                </a:r>
                <a:r>
                  <a:rPr lang="en-US" sz="3200" dirty="0"/>
                  <a:t>.</a:t>
                </a:r>
              </a:p>
              <a:p>
                <a:pPr algn="just"/>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2</m:t>
                        </m:r>
                      </m:sub>
                    </m:sSub>
                    <m:r>
                      <a:rPr lang="en-US" sz="3200" i="1">
                        <a:latin typeface="Cambria Math" panose="02040503050406030204" pitchFamily="18" charset="0"/>
                      </a:rPr>
                      <m:t>=</m:t>
                    </m:r>
                    <m:r>
                      <a:rPr lang="en-US" sz="3200" i="1">
                        <a:latin typeface="Cambria Math" panose="02040503050406030204" pitchFamily="18" charset="0"/>
                      </a:rPr>
                      <m:t>270</m:t>
                    </m:r>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2600</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10</m:t>
                            </m:r>
                          </m:e>
                          <m:sup>
                            <m:r>
                              <a:rPr lang="en-US" sz="3200" i="1">
                                <a:latin typeface="Cambria Math" panose="02040503050406030204" pitchFamily="18" charset="0"/>
                              </a:rPr>
                              <m:t>3</m:t>
                            </m:r>
                          </m:sup>
                        </m:sSup>
                      </m:num>
                      <m:den>
                        <m:r>
                          <a:rPr lang="en-US" sz="3200" i="1">
                            <a:latin typeface="Cambria Math" panose="02040503050406030204" pitchFamily="18" charset="0"/>
                          </a:rPr>
                          <m:t>5</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10</m:t>
                            </m:r>
                          </m:e>
                          <m:sup>
                            <m:r>
                              <a:rPr lang="en-US" sz="3200" i="1">
                                <a:latin typeface="Cambria Math" panose="02040503050406030204" pitchFamily="18" charset="0"/>
                              </a:rPr>
                              <m:t>6</m:t>
                            </m:r>
                          </m:sup>
                        </m:sSup>
                      </m:den>
                    </m:f>
                  </m:oMath>
                </a14:m>
                <a:r>
                  <a:rPr lang="en-US" sz="3200" dirty="0"/>
                  <a:t> = 270+ 0.52 = 270.52 </a:t>
                </a:r>
                <a:r>
                  <a:rPr lang="en-US" sz="3200" dirty="0" err="1"/>
                  <a:t>mesec</a:t>
                </a:r>
                <a:r>
                  <a:rPr lang="en-US" sz="3200" dirty="0"/>
                  <a:t>.</a:t>
                </a:r>
              </a:p>
              <a:p>
                <a:pPr algn="just"/>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ea typeface="Cambria Math" panose="02040503050406030204" pitchFamily="18" charset="0"/>
                        </a:rPr>
                        <m:t>∴ </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𝑇</m:t>
                          </m:r>
                        </m:e>
                        <m:sub>
                          <m:r>
                            <a:rPr lang="en-US" sz="3200" i="1">
                              <a:latin typeface="Cambria Math" panose="02040503050406030204" pitchFamily="18" charset="0"/>
                              <a:ea typeface="Cambria Math" panose="02040503050406030204" pitchFamily="18" charset="0"/>
                            </a:rPr>
                            <m:t>2</m:t>
                          </m:r>
                        </m:sub>
                      </m:sSub>
                      <m:r>
                        <a:rPr lang="en-US" sz="3200" i="1">
                          <a:latin typeface="Cambria Math" panose="02040503050406030204" pitchFamily="18" charset="0"/>
                          <a:ea typeface="Cambria Math" panose="02040503050406030204" pitchFamily="18" charset="0"/>
                        </a:rPr>
                        <m:t>&lt; </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𝑇</m:t>
                          </m:r>
                        </m:e>
                        <m:sub>
                          <m:r>
                            <a:rPr lang="en-US" sz="3200" i="1">
                              <a:latin typeface="Cambria Math" panose="02040503050406030204" pitchFamily="18" charset="0"/>
                              <a:ea typeface="Cambria Math" panose="02040503050406030204" pitchFamily="18" charset="0"/>
                            </a:rPr>
                            <m:t>1</m:t>
                          </m:r>
                        </m:sub>
                      </m:sSub>
                    </m:oMath>
                  </m:oMathPara>
                </a14:m>
                <a:endParaRPr lang="en-US" sz="3200" dirty="0"/>
              </a:p>
              <a:p>
                <a:pPr algn="just"/>
                <a:r>
                  <a:rPr lang="en-US" sz="3200" dirty="0"/>
                  <a:t>For X &lt; 2.6 Kbits let X= 2.5 Kb.</a:t>
                </a:r>
              </a:p>
              <a:p>
                <a:pPr algn="just"/>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1</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2500</m:t>
                          </m:r>
                          <m:r>
                            <a:rPr lang="en-US" sz="3200" i="1">
                              <a:latin typeface="Cambria Math" panose="02040503050406030204" pitchFamily="18" charset="0"/>
                            </a:rPr>
                            <m:t>∗ </m:t>
                          </m:r>
                          <m:sSup>
                            <m:sSupPr>
                              <m:ctrlPr>
                                <a:rPr lang="en-US" sz="3200" i="1">
                                  <a:latin typeface="Cambria Math" panose="02040503050406030204" pitchFamily="18" charset="0"/>
                                </a:rPr>
                              </m:ctrlPr>
                            </m:sSupPr>
                            <m:e>
                              <m:r>
                                <a:rPr lang="en-US" sz="3200" i="1">
                                  <a:latin typeface="Cambria Math" panose="02040503050406030204" pitchFamily="18" charset="0"/>
                                </a:rPr>
                                <m:t>10</m:t>
                              </m:r>
                            </m:e>
                            <m:sup>
                              <m:r>
                                <a:rPr lang="en-US" sz="3200" i="1">
                                  <a:latin typeface="Cambria Math" panose="02040503050406030204" pitchFamily="18" charset="0"/>
                                </a:rPr>
                                <m:t>3</m:t>
                              </m:r>
                            </m:sup>
                          </m:sSup>
                        </m:num>
                        <m:den>
                          <m:r>
                            <a:rPr lang="en-US" sz="3200" i="1">
                              <a:latin typeface="Cambria Math" panose="02040503050406030204" pitchFamily="18" charset="0"/>
                            </a:rPr>
                            <m:t>9600</m:t>
                          </m:r>
                        </m:den>
                      </m:f>
                      <m:r>
                        <a:rPr lang="en-US" sz="3200" i="1">
                          <a:latin typeface="Cambria Math" panose="02040503050406030204" pitchFamily="18" charset="0"/>
                        </a:rPr>
                        <m:t>=</m:t>
                      </m:r>
                      <m:r>
                        <a:rPr lang="en-US" sz="3200" i="1">
                          <a:latin typeface="Cambria Math" panose="02040503050406030204" pitchFamily="18" charset="0"/>
                        </a:rPr>
                        <m:t>260</m:t>
                      </m:r>
                      <m:r>
                        <a:rPr lang="en-US" sz="3200" i="1">
                          <a:latin typeface="Cambria Math" panose="02040503050406030204" pitchFamily="18" charset="0"/>
                        </a:rPr>
                        <m:t>.</m:t>
                      </m:r>
                      <m:r>
                        <a:rPr lang="en-US" sz="3200" i="1">
                          <a:latin typeface="Cambria Math" panose="02040503050406030204" pitchFamily="18" charset="0"/>
                        </a:rPr>
                        <m:t>42</m:t>
                      </m:r>
                    </m:oMath>
                  </m:oMathPara>
                </a14:m>
                <a:endParaRPr lang="en-US" sz="3200" dirty="0"/>
              </a:p>
              <a:p>
                <a:pPr algn="just"/>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𝑇</m:t>
                          </m:r>
                        </m:e>
                        <m:sub>
                          <m:r>
                            <a:rPr lang="en-US" sz="3200" i="1">
                              <a:latin typeface="Cambria Math" panose="02040503050406030204" pitchFamily="18" charset="0"/>
                            </a:rPr>
                            <m:t>2</m:t>
                          </m:r>
                        </m:sub>
                      </m:sSub>
                      <m:r>
                        <a:rPr lang="en-US" sz="3200" i="1">
                          <a:latin typeface="Cambria Math" panose="02040503050406030204" pitchFamily="18" charset="0"/>
                        </a:rPr>
                        <m:t>=</m:t>
                      </m:r>
                      <m:r>
                        <a:rPr lang="en-US" sz="3200" i="1">
                          <a:latin typeface="Cambria Math" panose="02040503050406030204" pitchFamily="18" charset="0"/>
                        </a:rPr>
                        <m:t>270</m:t>
                      </m:r>
                      <m:r>
                        <a:rPr lang="en-US" sz="3200" i="1">
                          <a:latin typeface="Cambria Math" panose="02040503050406030204" pitchFamily="18" charset="0"/>
                        </a:rPr>
                        <m:t>+?=</m:t>
                      </m:r>
                      <m:r>
                        <a:rPr lang="en-US" sz="3200" i="1">
                          <a:latin typeface="Cambria Math" panose="02040503050406030204" pitchFamily="18" charset="0"/>
                        </a:rPr>
                        <m:t>270</m:t>
                      </m:r>
                      <m:r>
                        <a:rPr lang="en-US" sz="3200" i="1">
                          <a:latin typeface="Cambria Math" panose="02040503050406030204" pitchFamily="18" charset="0"/>
                        </a:rPr>
                        <m:t> </m:t>
                      </m:r>
                    </m:oMath>
                  </m:oMathPara>
                </a14:m>
                <a:endParaRPr lang="en-US" sz="3200" dirty="0"/>
              </a:p>
              <a:p>
                <a:pPr algn="just"/>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𝑇</m:t>
                          </m:r>
                        </m:e>
                        <m:sub>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&lt;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𝑇</m:t>
                          </m:r>
                        </m:e>
                        <m:sub>
                          <m:r>
                            <a:rPr lang="en-US" sz="3200" i="1">
                              <a:latin typeface="Cambria Math" panose="02040503050406030204" pitchFamily="18" charset="0"/>
                              <a:ea typeface="Cambria Math" panose="02040503050406030204" pitchFamily="18" charset="0"/>
                            </a:rPr>
                            <m:t>2</m:t>
                          </m:r>
                        </m:sub>
                      </m:sSub>
                    </m:oMath>
                  </m:oMathPara>
                </a14:m>
                <a:endParaRPr lang="ar-EG"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627016" y="195944"/>
                <a:ext cx="10398035" cy="6064674"/>
              </a:xfrm>
              <a:prstGeom prst="rect">
                <a:avLst/>
              </a:prstGeom>
              <a:blipFill>
                <a:blip r:embed="rId2"/>
                <a:stretch>
                  <a:fillRect l="-1524" t="-1206"/>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E45DEA0C-75F1-4FD2-81ED-05824EB67584}"/>
              </a:ext>
            </a:extLst>
          </p:cNvPr>
          <p:cNvSpPr>
            <a:spLocks noGrp="1"/>
          </p:cNvSpPr>
          <p:nvPr>
            <p:ph type="sldNum" sz="quarter" idx="12"/>
          </p:nvPr>
        </p:nvSpPr>
        <p:spPr/>
        <p:txBody>
          <a:bodyPr/>
          <a:lstStyle/>
          <a:p>
            <a:fld id="{780CCC23-DD17-4F2D-8915-0B8929C7FF94}" type="slidenum">
              <a:rPr lang="ar-EG" smtClean="0"/>
              <a:t>34</a:t>
            </a:fld>
            <a:endParaRPr lang="ar-EG"/>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D2E62A3-7D84-41B0-B00A-652600F7047B}"/>
                  </a:ext>
                </a:extLst>
              </p14:cNvPr>
              <p14:cNvContentPartPr/>
              <p14:nvPr/>
            </p14:nvContentPartPr>
            <p14:xfrm>
              <a:off x="7871880" y="715387"/>
              <a:ext cx="2439720" cy="4725720"/>
            </p14:xfrm>
          </p:contentPart>
        </mc:Choice>
        <mc:Fallback xmlns="">
          <p:pic>
            <p:nvPicPr>
              <p:cNvPr id="4" name="Ink 3">
                <a:extLst>
                  <a:ext uri="{FF2B5EF4-FFF2-40B4-BE49-F238E27FC236}">
                    <a16:creationId xmlns:a16="http://schemas.microsoft.com/office/drawing/2014/main" id="{CD2E62A3-7D84-41B0-B00A-652600F7047B}"/>
                  </a:ext>
                </a:extLst>
              </p:cNvPr>
              <p:cNvPicPr/>
              <p:nvPr/>
            </p:nvPicPr>
            <p:blipFill>
              <a:blip r:embed="rId4"/>
              <a:stretch>
                <a:fillRect/>
              </a:stretch>
            </p:blipFill>
            <p:spPr>
              <a:xfrm>
                <a:off x="7863240" y="706747"/>
                <a:ext cx="2457360" cy="474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37E7458-1877-4A85-B721-B38FD67E00CA}"/>
                  </a:ext>
                </a:extLst>
              </p14:cNvPr>
              <p14:cNvContentPartPr/>
              <p14:nvPr/>
            </p14:nvContentPartPr>
            <p14:xfrm>
              <a:off x="2610120" y="1611787"/>
              <a:ext cx="2075040" cy="95760"/>
            </p14:xfrm>
          </p:contentPart>
        </mc:Choice>
        <mc:Fallback xmlns="">
          <p:pic>
            <p:nvPicPr>
              <p:cNvPr id="5" name="Ink 4">
                <a:extLst>
                  <a:ext uri="{FF2B5EF4-FFF2-40B4-BE49-F238E27FC236}">
                    <a16:creationId xmlns:a16="http://schemas.microsoft.com/office/drawing/2014/main" id="{C37E7458-1877-4A85-B721-B38FD67E00CA}"/>
                  </a:ext>
                </a:extLst>
              </p:cNvPr>
              <p:cNvPicPr/>
              <p:nvPr/>
            </p:nvPicPr>
            <p:blipFill>
              <a:blip r:embed="rId6"/>
              <a:stretch>
                <a:fillRect/>
              </a:stretch>
            </p:blipFill>
            <p:spPr>
              <a:xfrm>
                <a:off x="2601480" y="1603147"/>
                <a:ext cx="2092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4DB51DA-BDEE-4AF8-A9FE-2E9849CBFDDC}"/>
                  </a:ext>
                </a:extLst>
              </p14:cNvPr>
              <p14:cNvContentPartPr/>
              <p14:nvPr/>
            </p14:nvContentPartPr>
            <p14:xfrm>
              <a:off x="3343440" y="1737067"/>
              <a:ext cx="2799720" cy="738000"/>
            </p14:xfrm>
          </p:contentPart>
        </mc:Choice>
        <mc:Fallback xmlns="">
          <p:pic>
            <p:nvPicPr>
              <p:cNvPr id="17" name="Ink 16">
                <a:extLst>
                  <a:ext uri="{FF2B5EF4-FFF2-40B4-BE49-F238E27FC236}">
                    <a16:creationId xmlns:a16="http://schemas.microsoft.com/office/drawing/2014/main" id="{44DB51DA-BDEE-4AF8-A9FE-2E9849CBFDDC}"/>
                  </a:ext>
                </a:extLst>
              </p:cNvPr>
              <p:cNvPicPr/>
              <p:nvPr/>
            </p:nvPicPr>
            <p:blipFill>
              <a:blip r:embed="rId8"/>
              <a:stretch>
                <a:fillRect/>
              </a:stretch>
            </p:blipFill>
            <p:spPr>
              <a:xfrm>
                <a:off x="3334800" y="1728067"/>
                <a:ext cx="281736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43CFDAE9-4497-47EF-AF58-FBB26936B325}"/>
                  </a:ext>
                </a:extLst>
              </p14:cNvPr>
              <p14:cNvContentPartPr/>
              <p14:nvPr/>
            </p14:nvContentPartPr>
            <p14:xfrm>
              <a:off x="6429000" y="2263027"/>
              <a:ext cx="2867040" cy="1198080"/>
            </p14:xfrm>
          </p:contentPart>
        </mc:Choice>
        <mc:Fallback xmlns="">
          <p:pic>
            <p:nvPicPr>
              <p:cNvPr id="31" name="Ink 30">
                <a:extLst>
                  <a:ext uri="{FF2B5EF4-FFF2-40B4-BE49-F238E27FC236}">
                    <a16:creationId xmlns:a16="http://schemas.microsoft.com/office/drawing/2014/main" id="{43CFDAE9-4497-47EF-AF58-FBB26936B325}"/>
                  </a:ext>
                </a:extLst>
              </p:cNvPr>
              <p:cNvPicPr/>
              <p:nvPr/>
            </p:nvPicPr>
            <p:blipFill>
              <a:blip r:embed="rId10"/>
              <a:stretch>
                <a:fillRect/>
              </a:stretch>
            </p:blipFill>
            <p:spPr>
              <a:xfrm>
                <a:off x="6420360" y="2254387"/>
                <a:ext cx="2884680" cy="121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F08BEB57-53C2-449C-ADDA-E4F3414A2B16}"/>
                  </a:ext>
                </a:extLst>
              </p14:cNvPr>
              <p14:cNvContentPartPr/>
              <p14:nvPr/>
            </p14:nvContentPartPr>
            <p14:xfrm>
              <a:off x="4331640" y="4944093"/>
              <a:ext cx="1033200" cy="147960"/>
            </p14:xfrm>
          </p:contentPart>
        </mc:Choice>
        <mc:Fallback xmlns="">
          <p:pic>
            <p:nvPicPr>
              <p:cNvPr id="38" name="Ink 37">
                <a:extLst>
                  <a:ext uri="{FF2B5EF4-FFF2-40B4-BE49-F238E27FC236}">
                    <a16:creationId xmlns:a16="http://schemas.microsoft.com/office/drawing/2014/main" id="{F08BEB57-53C2-449C-ADDA-E4F3414A2B16}"/>
                  </a:ext>
                </a:extLst>
              </p:cNvPr>
              <p:cNvPicPr/>
              <p:nvPr/>
            </p:nvPicPr>
            <p:blipFill>
              <a:blip r:embed="rId12"/>
              <a:stretch>
                <a:fillRect/>
              </a:stretch>
            </p:blipFill>
            <p:spPr>
              <a:xfrm>
                <a:off x="4323000" y="4935093"/>
                <a:ext cx="1050840" cy="165600"/>
              </a:xfrm>
              <a:prstGeom prst="rect">
                <a:avLst/>
              </a:prstGeom>
            </p:spPr>
          </p:pic>
        </mc:Fallback>
      </mc:AlternateContent>
      <p:grpSp>
        <p:nvGrpSpPr>
          <p:cNvPr id="47" name="Group 46">
            <a:extLst>
              <a:ext uri="{FF2B5EF4-FFF2-40B4-BE49-F238E27FC236}">
                <a16:creationId xmlns:a16="http://schemas.microsoft.com/office/drawing/2014/main" id="{F2E83793-4B0F-4E74-8623-621DA974DFF8}"/>
              </a:ext>
            </a:extLst>
          </p:cNvPr>
          <p:cNvGrpSpPr/>
          <p:nvPr/>
        </p:nvGrpSpPr>
        <p:grpSpPr>
          <a:xfrm>
            <a:off x="691680" y="769747"/>
            <a:ext cx="10730880" cy="4947266"/>
            <a:chOff x="691680" y="769747"/>
            <a:chExt cx="10730880" cy="4947266"/>
          </a:xfrm>
        </p:grpSpPr>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9358E39B-240D-443C-9D1D-A813968DB6FE}"/>
                    </a:ext>
                  </a:extLst>
                </p14:cNvPr>
                <p14:cNvContentPartPr/>
                <p14:nvPr/>
              </p14:nvContentPartPr>
              <p14:xfrm>
                <a:off x="3141840" y="1581907"/>
                <a:ext cx="39240" cy="5400"/>
              </p14:xfrm>
            </p:contentPart>
          </mc:Choice>
          <mc:Fallback xmlns="">
            <p:pic>
              <p:nvPicPr>
                <p:cNvPr id="6" name="Ink 5">
                  <a:extLst>
                    <a:ext uri="{FF2B5EF4-FFF2-40B4-BE49-F238E27FC236}">
                      <a16:creationId xmlns:a16="http://schemas.microsoft.com/office/drawing/2014/main" id="{9358E39B-240D-443C-9D1D-A813968DB6FE}"/>
                    </a:ext>
                  </a:extLst>
                </p:cNvPr>
                <p:cNvPicPr/>
                <p:nvPr/>
              </p:nvPicPr>
              <p:blipFill>
                <a:blip r:embed="rId14"/>
                <a:stretch>
                  <a:fillRect/>
                </a:stretch>
              </p:blipFill>
              <p:spPr>
                <a:xfrm>
                  <a:off x="3133200" y="1573267"/>
                  <a:ext cx="56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84139064-261C-436D-9820-A3221E91D314}"/>
                    </a:ext>
                  </a:extLst>
                </p14:cNvPr>
                <p14:cNvContentPartPr/>
                <p14:nvPr/>
              </p14:nvContentPartPr>
              <p14:xfrm>
                <a:off x="2877600" y="2086267"/>
                <a:ext cx="3600" cy="5400"/>
              </p14:xfrm>
            </p:contentPart>
          </mc:Choice>
          <mc:Fallback xmlns="">
            <p:pic>
              <p:nvPicPr>
                <p:cNvPr id="7" name="Ink 6">
                  <a:extLst>
                    <a:ext uri="{FF2B5EF4-FFF2-40B4-BE49-F238E27FC236}">
                      <a16:creationId xmlns:a16="http://schemas.microsoft.com/office/drawing/2014/main" id="{84139064-261C-436D-9820-A3221E91D314}"/>
                    </a:ext>
                  </a:extLst>
                </p:cNvPr>
                <p:cNvPicPr/>
                <p:nvPr/>
              </p:nvPicPr>
              <p:blipFill>
                <a:blip r:embed="rId16"/>
                <a:stretch>
                  <a:fillRect/>
                </a:stretch>
              </p:blipFill>
              <p:spPr>
                <a:xfrm>
                  <a:off x="2868600" y="2077267"/>
                  <a:ext cx="21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C083A98F-5F85-4E98-AC82-CAF85C18A50A}"/>
                    </a:ext>
                  </a:extLst>
                </p14:cNvPr>
                <p14:cNvContentPartPr/>
                <p14:nvPr/>
              </p14:nvContentPartPr>
              <p14:xfrm>
                <a:off x="2877600" y="2029747"/>
                <a:ext cx="143280" cy="80640"/>
              </p14:xfrm>
            </p:contentPart>
          </mc:Choice>
          <mc:Fallback xmlns="">
            <p:pic>
              <p:nvPicPr>
                <p:cNvPr id="8" name="Ink 7">
                  <a:extLst>
                    <a:ext uri="{FF2B5EF4-FFF2-40B4-BE49-F238E27FC236}">
                      <a16:creationId xmlns:a16="http://schemas.microsoft.com/office/drawing/2014/main" id="{C083A98F-5F85-4E98-AC82-CAF85C18A50A}"/>
                    </a:ext>
                  </a:extLst>
                </p:cNvPr>
                <p:cNvPicPr/>
                <p:nvPr/>
              </p:nvPicPr>
              <p:blipFill>
                <a:blip r:embed="rId18"/>
                <a:stretch>
                  <a:fillRect/>
                </a:stretch>
              </p:blipFill>
              <p:spPr>
                <a:xfrm>
                  <a:off x="2868600" y="2020747"/>
                  <a:ext cx="1609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F9DED18-AD27-42A1-8327-B7B45FB535E8}"/>
                    </a:ext>
                  </a:extLst>
                </p14:cNvPr>
                <p14:cNvContentPartPr/>
                <p14:nvPr/>
              </p14:nvContentPartPr>
              <p14:xfrm>
                <a:off x="5094120" y="1284547"/>
                <a:ext cx="2795040" cy="598680"/>
              </p14:xfrm>
            </p:contentPart>
          </mc:Choice>
          <mc:Fallback xmlns="">
            <p:pic>
              <p:nvPicPr>
                <p:cNvPr id="12" name="Ink 11">
                  <a:extLst>
                    <a:ext uri="{FF2B5EF4-FFF2-40B4-BE49-F238E27FC236}">
                      <a16:creationId xmlns:a16="http://schemas.microsoft.com/office/drawing/2014/main" id="{AF9DED18-AD27-42A1-8327-B7B45FB535E8}"/>
                    </a:ext>
                  </a:extLst>
                </p:cNvPr>
                <p:cNvPicPr/>
                <p:nvPr/>
              </p:nvPicPr>
              <p:blipFill>
                <a:blip r:embed="rId20"/>
                <a:stretch>
                  <a:fillRect/>
                </a:stretch>
              </p:blipFill>
              <p:spPr>
                <a:xfrm>
                  <a:off x="5085120" y="1275907"/>
                  <a:ext cx="281268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55D2B882-B8EF-4907-938A-E8A5F7E704B6}"/>
                    </a:ext>
                  </a:extLst>
                </p14:cNvPr>
                <p14:cNvContentPartPr/>
                <p14:nvPr/>
              </p14:nvContentPartPr>
              <p14:xfrm>
                <a:off x="5772360" y="769747"/>
                <a:ext cx="926280" cy="405360"/>
              </p14:xfrm>
            </p:contentPart>
          </mc:Choice>
          <mc:Fallback xmlns="">
            <p:pic>
              <p:nvPicPr>
                <p:cNvPr id="13" name="Ink 12">
                  <a:extLst>
                    <a:ext uri="{FF2B5EF4-FFF2-40B4-BE49-F238E27FC236}">
                      <a16:creationId xmlns:a16="http://schemas.microsoft.com/office/drawing/2014/main" id="{55D2B882-B8EF-4907-938A-E8A5F7E704B6}"/>
                    </a:ext>
                  </a:extLst>
                </p:cNvPr>
                <p:cNvPicPr/>
                <p:nvPr/>
              </p:nvPicPr>
              <p:blipFill>
                <a:blip r:embed="rId22"/>
                <a:stretch>
                  <a:fillRect/>
                </a:stretch>
              </p:blipFill>
              <p:spPr>
                <a:xfrm>
                  <a:off x="5763360" y="761107"/>
                  <a:ext cx="9439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E1897BC5-0C0B-4927-B51D-D9D390990756}"/>
                    </a:ext>
                  </a:extLst>
                </p14:cNvPr>
                <p14:cNvContentPartPr/>
                <p14:nvPr/>
              </p14:nvContentPartPr>
              <p14:xfrm>
                <a:off x="6054960" y="977827"/>
                <a:ext cx="1122840" cy="348480"/>
              </p14:xfrm>
            </p:contentPart>
          </mc:Choice>
          <mc:Fallback xmlns="">
            <p:pic>
              <p:nvPicPr>
                <p:cNvPr id="14" name="Ink 13">
                  <a:extLst>
                    <a:ext uri="{FF2B5EF4-FFF2-40B4-BE49-F238E27FC236}">
                      <a16:creationId xmlns:a16="http://schemas.microsoft.com/office/drawing/2014/main" id="{E1897BC5-0C0B-4927-B51D-D9D390990756}"/>
                    </a:ext>
                  </a:extLst>
                </p:cNvPr>
                <p:cNvPicPr/>
                <p:nvPr/>
              </p:nvPicPr>
              <p:blipFill>
                <a:blip r:embed="rId24"/>
                <a:stretch>
                  <a:fillRect/>
                </a:stretch>
              </p:blipFill>
              <p:spPr>
                <a:xfrm>
                  <a:off x="6046320" y="968827"/>
                  <a:ext cx="11404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556B699A-02E9-48AA-AFCE-403B3A762678}"/>
                    </a:ext>
                  </a:extLst>
                </p14:cNvPr>
                <p14:cNvContentPartPr/>
                <p14:nvPr/>
              </p14:nvContentPartPr>
              <p14:xfrm>
                <a:off x="7552200" y="1033627"/>
                <a:ext cx="35280" cy="53640"/>
              </p14:xfrm>
            </p:contentPart>
          </mc:Choice>
          <mc:Fallback xmlns="">
            <p:pic>
              <p:nvPicPr>
                <p:cNvPr id="15" name="Ink 14">
                  <a:extLst>
                    <a:ext uri="{FF2B5EF4-FFF2-40B4-BE49-F238E27FC236}">
                      <a16:creationId xmlns:a16="http://schemas.microsoft.com/office/drawing/2014/main" id="{556B699A-02E9-48AA-AFCE-403B3A762678}"/>
                    </a:ext>
                  </a:extLst>
                </p:cNvPr>
                <p:cNvPicPr/>
                <p:nvPr/>
              </p:nvPicPr>
              <p:blipFill>
                <a:blip r:embed="rId26"/>
                <a:stretch>
                  <a:fillRect/>
                </a:stretch>
              </p:blipFill>
              <p:spPr>
                <a:xfrm>
                  <a:off x="7543200" y="1024987"/>
                  <a:ext cx="529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6BC4E9B6-2E81-4DDA-92B7-4D91A2A1D274}"/>
                    </a:ext>
                  </a:extLst>
                </p14:cNvPr>
                <p14:cNvContentPartPr/>
                <p14:nvPr/>
              </p14:nvContentPartPr>
              <p14:xfrm>
                <a:off x="2714880" y="1670827"/>
                <a:ext cx="1125360" cy="78120"/>
              </p14:xfrm>
            </p:contentPart>
          </mc:Choice>
          <mc:Fallback xmlns="">
            <p:pic>
              <p:nvPicPr>
                <p:cNvPr id="19" name="Ink 18">
                  <a:extLst>
                    <a:ext uri="{FF2B5EF4-FFF2-40B4-BE49-F238E27FC236}">
                      <a16:creationId xmlns:a16="http://schemas.microsoft.com/office/drawing/2014/main" id="{6BC4E9B6-2E81-4DDA-92B7-4D91A2A1D274}"/>
                    </a:ext>
                  </a:extLst>
                </p:cNvPr>
                <p:cNvPicPr/>
                <p:nvPr/>
              </p:nvPicPr>
              <p:blipFill>
                <a:blip r:embed="rId28"/>
                <a:stretch>
                  <a:fillRect/>
                </a:stretch>
              </p:blipFill>
              <p:spPr>
                <a:xfrm>
                  <a:off x="2706240" y="1661827"/>
                  <a:ext cx="11430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467F7AC6-D86B-498F-957F-C207070EBD84}"/>
                    </a:ext>
                  </a:extLst>
                </p14:cNvPr>
                <p14:cNvContentPartPr/>
                <p14:nvPr/>
              </p14:nvContentPartPr>
              <p14:xfrm>
                <a:off x="2059320" y="2507827"/>
                <a:ext cx="807480" cy="104040"/>
              </p14:xfrm>
            </p:contentPart>
          </mc:Choice>
          <mc:Fallback xmlns="">
            <p:pic>
              <p:nvPicPr>
                <p:cNvPr id="20" name="Ink 19">
                  <a:extLst>
                    <a:ext uri="{FF2B5EF4-FFF2-40B4-BE49-F238E27FC236}">
                      <a16:creationId xmlns:a16="http://schemas.microsoft.com/office/drawing/2014/main" id="{467F7AC6-D86B-498F-957F-C207070EBD84}"/>
                    </a:ext>
                  </a:extLst>
                </p:cNvPr>
                <p:cNvPicPr/>
                <p:nvPr/>
              </p:nvPicPr>
              <p:blipFill>
                <a:blip r:embed="rId30"/>
                <a:stretch>
                  <a:fillRect/>
                </a:stretch>
              </p:blipFill>
              <p:spPr>
                <a:xfrm>
                  <a:off x="2050320" y="2498827"/>
                  <a:ext cx="825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20D445FB-1109-4085-8045-2D09E0896606}"/>
                    </a:ext>
                  </a:extLst>
                </p14:cNvPr>
                <p14:cNvContentPartPr/>
                <p14:nvPr/>
              </p14:nvContentPartPr>
              <p14:xfrm>
                <a:off x="4491120" y="2367787"/>
                <a:ext cx="33120" cy="27360"/>
              </p14:xfrm>
            </p:contentPart>
          </mc:Choice>
          <mc:Fallback xmlns="">
            <p:pic>
              <p:nvPicPr>
                <p:cNvPr id="22" name="Ink 21">
                  <a:extLst>
                    <a:ext uri="{FF2B5EF4-FFF2-40B4-BE49-F238E27FC236}">
                      <a16:creationId xmlns:a16="http://schemas.microsoft.com/office/drawing/2014/main" id="{20D445FB-1109-4085-8045-2D09E0896606}"/>
                    </a:ext>
                  </a:extLst>
                </p:cNvPr>
                <p:cNvPicPr/>
                <p:nvPr/>
              </p:nvPicPr>
              <p:blipFill>
                <a:blip r:embed="rId32"/>
                <a:stretch>
                  <a:fillRect/>
                </a:stretch>
              </p:blipFill>
              <p:spPr>
                <a:xfrm>
                  <a:off x="4482480" y="2358787"/>
                  <a:ext cx="50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894DE924-B55D-4C02-82CD-84000A1BAC8C}"/>
                    </a:ext>
                  </a:extLst>
                </p14:cNvPr>
                <p14:cNvContentPartPr/>
                <p14:nvPr/>
              </p14:nvContentPartPr>
              <p14:xfrm>
                <a:off x="5703960" y="2426827"/>
                <a:ext cx="33120" cy="21960"/>
              </p14:xfrm>
            </p:contentPart>
          </mc:Choice>
          <mc:Fallback xmlns="">
            <p:pic>
              <p:nvPicPr>
                <p:cNvPr id="23" name="Ink 22">
                  <a:extLst>
                    <a:ext uri="{FF2B5EF4-FFF2-40B4-BE49-F238E27FC236}">
                      <a16:creationId xmlns:a16="http://schemas.microsoft.com/office/drawing/2014/main" id="{894DE924-B55D-4C02-82CD-84000A1BAC8C}"/>
                    </a:ext>
                  </a:extLst>
                </p:cNvPr>
                <p:cNvPicPr/>
                <p:nvPr/>
              </p:nvPicPr>
              <p:blipFill>
                <a:blip r:embed="rId34"/>
                <a:stretch>
                  <a:fillRect/>
                </a:stretch>
              </p:blipFill>
              <p:spPr>
                <a:xfrm>
                  <a:off x="5695320" y="2418187"/>
                  <a:ext cx="50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Ink 8">
                  <a:extLst>
                    <a:ext uri="{FF2B5EF4-FFF2-40B4-BE49-F238E27FC236}">
                      <a16:creationId xmlns:a16="http://schemas.microsoft.com/office/drawing/2014/main" id="{EEF04720-3AA7-4D0B-8073-A679F6AE7270}"/>
                    </a:ext>
                  </a:extLst>
                </p14:cNvPr>
                <p14:cNvContentPartPr/>
                <p14:nvPr/>
              </p14:nvContentPartPr>
              <p14:xfrm>
                <a:off x="2054280" y="2630227"/>
                <a:ext cx="36000" cy="43560"/>
              </p14:xfrm>
            </p:contentPart>
          </mc:Choice>
          <mc:Fallback xmlns="">
            <p:pic>
              <p:nvPicPr>
                <p:cNvPr id="9" name="Ink 8">
                  <a:extLst>
                    <a:ext uri="{FF2B5EF4-FFF2-40B4-BE49-F238E27FC236}">
                      <a16:creationId xmlns:a16="http://schemas.microsoft.com/office/drawing/2014/main" id="{EEF04720-3AA7-4D0B-8073-A679F6AE7270}"/>
                    </a:ext>
                  </a:extLst>
                </p:cNvPr>
                <p:cNvPicPr/>
                <p:nvPr/>
              </p:nvPicPr>
              <p:blipFill>
                <a:blip r:embed="rId36"/>
                <a:stretch>
                  <a:fillRect/>
                </a:stretch>
              </p:blipFill>
              <p:spPr>
                <a:xfrm>
                  <a:off x="2045280" y="2621227"/>
                  <a:ext cx="53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 name="Ink 9">
                  <a:extLst>
                    <a:ext uri="{FF2B5EF4-FFF2-40B4-BE49-F238E27FC236}">
                      <a16:creationId xmlns:a16="http://schemas.microsoft.com/office/drawing/2014/main" id="{5F664EFA-5FA0-438E-B75F-41883C2469E8}"/>
                    </a:ext>
                  </a:extLst>
                </p14:cNvPr>
                <p14:cNvContentPartPr/>
                <p14:nvPr/>
              </p14:nvContentPartPr>
              <p14:xfrm>
                <a:off x="1933320" y="2499907"/>
                <a:ext cx="229680" cy="44280"/>
              </p14:xfrm>
            </p:contentPart>
          </mc:Choice>
          <mc:Fallback xmlns="">
            <p:pic>
              <p:nvPicPr>
                <p:cNvPr id="10" name="Ink 9">
                  <a:extLst>
                    <a:ext uri="{FF2B5EF4-FFF2-40B4-BE49-F238E27FC236}">
                      <a16:creationId xmlns:a16="http://schemas.microsoft.com/office/drawing/2014/main" id="{5F664EFA-5FA0-438E-B75F-41883C2469E8}"/>
                    </a:ext>
                  </a:extLst>
                </p:cNvPr>
                <p:cNvPicPr/>
                <p:nvPr/>
              </p:nvPicPr>
              <p:blipFill>
                <a:blip r:embed="rId38"/>
                <a:stretch>
                  <a:fillRect/>
                </a:stretch>
              </p:blipFill>
              <p:spPr>
                <a:xfrm>
                  <a:off x="1924680" y="2490907"/>
                  <a:ext cx="247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11DB870-B22C-4855-A6F7-F1A2772CEE27}"/>
                    </a:ext>
                  </a:extLst>
                </p14:cNvPr>
                <p14:cNvContentPartPr/>
                <p14:nvPr/>
              </p14:nvContentPartPr>
              <p14:xfrm>
                <a:off x="691680" y="3040267"/>
                <a:ext cx="865800" cy="186840"/>
              </p14:xfrm>
            </p:contentPart>
          </mc:Choice>
          <mc:Fallback xmlns="">
            <p:pic>
              <p:nvPicPr>
                <p:cNvPr id="24" name="Ink 23">
                  <a:extLst>
                    <a:ext uri="{FF2B5EF4-FFF2-40B4-BE49-F238E27FC236}">
                      <a16:creationId xmlns:a16="http://schemas.microsoft.com/office/drawing/2014/main" id="{C11DB870-B22C-4855-A6F7-F1A2772CEE27}"/>
                    </a:ext>
                  </a:extLst>
                </p:cNvPr>
                <p:cNvPicPr/>
                <p:nvPr/>
              </p:nvPicPr>
              <p:blipFill>
                <a:blip r:embed="rId40"/>
                <a:stretch>
                  <a:fillRect/>
                </a:stretch>
              </p:blipFill>
              <p:spPr>
                <a:xfrm>
                  <a:off x="682680" y="3031267"/>
                  <a:ext cx="8834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9E3AC72B-3C95-4837-8B47-1681358C8F68}"/>
                    </a:ext>
                  </a:extLst>
                </p14:cNvPr>
                <p14:cNvContentPartPr/>
                <p14:nvPr/>
              </p14:nvContentPartPr>
              <p14:xfrm>
                <a:off x="1527600" y="2457427"/>
                <a:ext cx="878760" cy="869760"/>
              </p14:xfrm>
            </p:contentPart>
          </mc:Choice>
          <mc:Fallback xmlns="">
            <p:pic>
              <p:nvPicPr>
                <p:cNvPr id="25" name="Ink 24">
                  <a:extLst>
                    <a:ext uri="{FF2B5EF4-FFF2-40B4-BE49-F238E27FC236}">
                      <a16:creationId xmlns:a16="http://schemas.microsoft.com/office/drawing/2014/main" id="{9E3AC72B-3C95-4837-8B47-1681358C8F68}"/>
                    </a:ext>
                  </a:extLst>
                </p:cNvPr>
                <p:cNvPicPr/>
                <p:nvPr/>
              </p:nvPicPr>
              <p:blipFill>
                <a:blip r:embed="rId42"/>
                <a:stretch>
                  <a:fillRect/>
                </a:stretch>
              </p:blipFill>
              <p:spPr>
                <a:xfrm>
                  <a:off x="1518600" y="2448787"/>
                  <a:ext cx="896400" cy="887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645474F2-0597-4C11-825B-D23116809E45}"/>
                    </a:ext>
                  </a:extLst>
                </p14:cNvPr>
                <p14:cNvContentPartPr/>
                <p14:nvPr/>
              </p14:nvContentPartPr>
              <p14:xfrm>
                <a:off x="3587880" y="3443467"/>
                <a:ext cx="5040" cy="6120"/>
              </p14:xfrm>
            </p:contentPart>
          </mc:Choice>
          <mc:Fallback xmlns="">
            <p:pic>
              <p:nvPicPr>
                <p:cNvPr id="27" name="Ink 26">
                  <a:extLst>
                    <a:ext uri="{FF2B5EF4-FFF2-40B4-BE49-F238E27FC236}">
                      <a16:creationId xmlns:a16="http://schemas.microsoft.com/office/drawing/2014/main" id="{645474F2-0597-4C11-825B-D23116809E45}"/>
                    </a:ext>
                  </a:extLst>
                </p:cNvPr>
                <p:cNvPicPr/>
                <p:nvPr/>
              </p:nvPicPr>
              <p:blipFill>
                <a:blip r:embed="rId44"/>
                <a:stretch>
                  <a:fillRect/>
                </a:stretch>
              </p:blipFill>
              <p:spPr>
                <a:xfrm>
                  <a:off x="3578880" y="3434467"/>
                  <a:ext cx="22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47DE8EDF-6985-4659-ABDD-C8DAFEA5C5D8}"/>
                    </a:ext>
                  </a:extLst>
                </p14:cNvPr>
                <p14:cNvContentPartPr/>
                <p14:nvPr/>
              </p14:nvContentPartPr>
              <p14:xfrm>
                <a:off x="3564840" y="3447787"/>
                <a:ext cx="4320" cy="3600"/>
              </p14:xfrm>
            </p:contentPart>
          </mc:Choice>
          <mc:Fallback xmlns="">
            <p:pic>
              <p:nvPicPr>
                <p:cNvPr id="28" name="Ink 27">
                  <a:extLst>
                    <a:ext uri="{FF2B5EF4-FFF2-40B4-BE49-F238E27FC236}">
                      <a16:creationId xmlns:a16="http://schemas.microsoft.com/office/drawing/2014/main" id="{47DE8EDF-6985-4659-ABDD-C8DAFEA5C5D8}"/>
                    </a:ext>
                  </a:extLst>
                </p:cNvPr>
                <p:cNvPicPr/>
                <p:nvPr/>
              </p:nvPicPr>
              <p:blipFill>
                <a:blip r:embed="rId46"/>
                <a:stretch>
                  <a:fillRect/>
                </a:stretch>
              </p:blipFill>
              <p:spPr>
                <a:xfrm>
                  <a:off x="3555840" y="3439147"/>
                  <a:ext cx="21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CC71CC6B-445D-4776-9D5B-B9D44C9E637E}"/>
                    </a:ext>
                  </a:extLst>
                </p14:cNvPr>
                <p14:cNvContentPartPr/>
                <p14:nvPr/>
              </p14:nvContentPartPr>
              <p14:xfrm>
                <a:off x="6621960" y="3224947"/>
                <a:ext cx="1888920" cy="104760"/>
              </p14:xfrm>
            </p:contentPart>
          </mc:Choice>
          <mc:Fallback xmlns="">
            <p:pic>
              <p:nvPicPr>
                <p:cNvPr id="30" name="Ink 29">
                  <a:extLst>
                    <a:ext uri="{FF2B5EF4-FFF2-40B4-BE49-F238E27FC236}">
                      <a16:creationId xmlns:a16="http://schemas.microsoft.com/office/drawing/2014/main" id="{CC71CC6B-445D-4776-9D5B-B9D44C9E637E}"/>
                    </a:ext>
                  </a:extLst>
                </p:cNvPr>
                <p:cNvPicPr/>
                <p:nvPr/>
              </p:nvPicPr>
              <p:blipFill>
                <a:blip r:embed="rId48"/>
                <a:stretch>
                  <a:fillRect/>
                </a:stretch>
              </p:blipFill>
              <p:spPr>
                <a:xfrm>
                  <a:off x="6613320" y="3215947"/>
                  <a:ext cx="1906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23F3C13C-04BA-4D3F-B9E7-73F9029475CD}"/>
                    </a:ext>
                  </a:extLst>
                </p14:cNvPr>
                <p14:cNvContentPartPr/>
                <p14:nvPr/>
              </p14:nvContentPartPr>
              <p14:xfrm>
                <a:off x="1301880" y="4192267"/>
                <a:ext cx="43560" cy="33840"/>
              </p14:xfrm>
            </p:contentPart>
          </mc:Choice>
          <mc:Fallback xmlns="">
            <p:pic>
              <p:nvPicPr>
                <p:cNvPr id="32" name="Ink 31">
                  <a:extLst>
                    <a:ext uri="{FF2B5EF4-FFF2-40B4-BE49-F238E27FC236}">
                      <a16:creationId xmlns:a16="http://schemas.microsoft.com/office/drawing/2014/main" id="{23F3C13C-04BA-4D3F-B9E7-73F9029475CD}"/>
                    </a:ext>
                  </a:extLst>
                </p:cNvPr>
                <p:cNvPicPr/>
                <p:nvPr/>
              </p:nvPicPr>
              <p:blipFill>
                <a:blip r:embed="rId50"/>
                <a:stretch>
                  <a:fillRect/>
                </a:stretch>
              </p:blipFill>
              <p:spPr>
                <a:xfrm>
                  <a:off x="1293240" y="4183627"/>
                  <a:ext cx="61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3EF9115F-640A-4126-B39B-7B5B94C7FB31}"/>
                    </a:ext>
                  </a:extLst>
                </p14:cNvPr>
                <p14:cNvContentPartPr/>
                <p14:nvPr/>
              </p14:nvContentPartPr>
              <p14:xfrm>
                <a:off x="2283240" y="4105147"/>
                <a:ext cx="35280" cy="8640"/>
              </p14:xfrm>
            </p:contentPart>
          </mc:Choice>
          <mc:Fallback xmlns="">
            <p:pic>
              <p:nvPicPr>
                <p:cNvPr id="33" name="Ink 32">
                  <a:extLst>
                    <a:ext uri="{FF2B5EF4-FFF2-40B4-BE49-F238E27FC236}">
                      <a16:creationId xmlns:a16="http://schemas.microsoft.com/office/drawing/2014/main" id="{3EF9115F-640A-4126-B39B-7B5B94C7FB31}"/>
                    </a:ext>
                  </a:extLst>
                </p:cNvPr>
                <p:cNvPicPr/>
                <p:nvPr/>
              </p:nvPicPr>
              <p:blipFill>
                <a:blip r:embed="rId52"/>
                <a:stretch>
                  <a:fillRect/>
                </a:stretch>
              </p:blipFill>
              <p:spPr>
                <a:xfrm>
                  <a:off x="2274240" y="4096507"/>
                  <a:ext cx="52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44D56863-ACF6-4D1A-A62E-34E8A2A1B7E2}"/>
                    </a:ext>
                  </a:extLst>
                </p14:cNvPr>
                <p14:cNvContentPartPr/>
                <p14:nvPr/>
              </p14:nvContentPartPr>
              <p14:xfrm>
                <a:off x="2555760" y="4162747"/>
                <a:ext cx="47880" cy="10440"/>
              </p14:xfrm>
            </p:contentPart>
          </mc:Choice>
          <mc:Fallback xmlns="">
            <p:pic>
              <p:nvPicPr>
                <p:cNvPr id="34" name="Ink 33">
                  <a:extLst>
                    <a:ext uri="{FF2B5EF4-FFF2-40B4-BE49-F238E27FC236}">
                      <a16:creationId xmlns:a16="http://schemas.microsoft.com/office/drawing/2014/main" id="{44D56863-ACF6-4D1A-A62E-34E8A2A1B7E2}"/>
                    </a:ext>
                  </a:extLst>
                </p:cNvPr>
                <p:cNvPicPr/>
                <p:nvPr/>
              </p:nvPicPr>
              <p:blipFill>
                <a:blip r:embed="rId54"/>
                <a:stretch>
                  <a:fillRect/>
                </a:stretch>
              </p:blipFill>
              <p:spPr>
                <a:xfrm>
                  <a:off x="2547120" y="4154107"/>
                  <a:ext cx="65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0A3FCAEB-8EED-498A-9E5D-0D039AC130B5}"/>
                    </a:ext>
                  </a:extLst>
                </p14:cNvPr>
                <p14:cNvContentPartPr/>
                <p14:nvPr/>
              </p14:nvContentPartPr>
              <p14:xfrm>
                <a:off x="2811360" y="4167427"/>
                <a:ext cx="375120" cy="42840"/>
              </p14:xfrm>
            </p:contentPart>
          </mc:Choice>
          <mc:Fallback xmlns="">
            <p:pic>
              <p:nvPicPr>
                <p:cNvPr id="35" name="Ink 34">
                  <a:extLst>
                    <a:ext uri="{FF2B5EF4-FFF2-40B4-BE49-F238E27FC236}">
                      <a16:creationId xmlns:a16="http://schemas.microsoft.com/office/drawing/2014/main" id="{0A3FCAEB-8EED-498A-9E5D-0D039AC130B5}"/>
                    </a:ext>
                  </a:extLst>
                </p:cNvPr>
                <p:cNvPicPr/>
                <p:nvPr/>
              </p:nvPicPr>
              <p:blipFill>
                <a:blip r:embed="rId56"/>
                <a:stretch>
                  <a:fillRect/>
                </a:stretch>
              </p:blipFill>
              <p:spPr>
                <a:xfrm>
                  <a:off x="2802720" y="4158427"/>
                  <a:ext cx="392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4023CBD7-9996-4629-8099-720309E2C836}"/>
                    </a:ext>
                  </a:extLst>
                </p14:cNvPr>
                <p14:cNvContentPartPr/>
                <p14:nvPr/>
              </p14:nvContentPartPr>
              <p14:xfrm>
                <a:off x="4324080" y="4078147"/>
                <a:ext cx="1258560" cy="174240"/>
              </p14:xfrm>
            </p:contentPart>
          </mc:Choice>
          <mc:Fallback xmlns="">
            <p:pic>
              <p:nvPicPr>
                <p:cNvPr id="36" name="Ink 35">
                  <a:extLst>
                    <a:ext uri="{FF2B5EF4-FFF2-40B4-BE49-F238E27FC236}">
                      <a16:creationId xmlns:a16="http://schemas.microsoft.com/office/drawing/2014/main" id="{4023CBD7-9996-4629-8099-720309E2C836}"/>
                    </a:ext>
                  </a:extLst>
                </p:cNvPr>
                <p:cNvPicPr/>
                <p:nvPr/>
              </p:nvPicPr>
              <p:blipFill>
                <a:blip r:embed="rId58"/>
                <a:stretch>
                  <a:fillRect/>
                </a:stretch>
              </p:blipFill>
              <p:spPr>
                <a:xfrm>
                  <a:off x="4315440" y="4069507"/>
                  <a:ext cx="1276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A2C9426A-2762-4EC2-8B9F-882D20C6CD8E}"/>
                    </a:ext>
                  </a:extLst>
                </p14:cNvPr>
                <p14:cNvContentPartPr/>
                <p14:nvPr/>
              </p14:nvContentPartPr>
              <p14:xfrm>
                <a:off x="3997560" y="4358373"/>
                <a:ext cx="1563120" cy="901080"/>
              </p14:xfrm>
            </p:contentPart>
          </mc:Choice>
          <mc:Fallback xmlns="">
            <p:pic>
              <p:nvPicPr>
                <p:cNvPr id="39" name="Ink 38">
                  <a:extLst>
                    <a:ext uri="{FF2B5EF4-FFF2-40B4-BE49-F238E27FC236}">
                      <a16:creationId xmlns:a16="http://schemas.microsoft.com/office/drawing/2014/main" id="{A2C9426A-2762-4EC2-8B9F-882D20C6CD8E}"/>
                    </a:ext>
                  </a:extLst>
                </p:cNvPr>
                <p:cNvPicPr/>
                <p:nvPr/>
              </p:nvPicPr>
              <p:blipFill>
                <a:blip r:embed="rId60"/>
                <a:stretch>
                  <a:fillRect/>
                </a:stretch>
              </p:blipFill>
              <p:spPr>
                <a:xfrm>
                  <a:off x="3988920" y="4349373"/>
                  <a:ext cx="1580760" cy="91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718A0450-760A-48EA-A08F-B17CBBC705CB}"/>
                    </a:ext>
                  </a:extLst>
                </p14:cNvPr>
                <p14:cNvContentPartPr/>
                <p14:nvPr/>
              </p14:nvContentPartPr>
              <p14:xfrm>
                <a:off x="4016280" y="5017173"/>
                <a:ext cx="2393640" cy="677880"/>
              </p14:xfrm>
            </p:contentPart>
          </mc:Choice>
          <mc:Fallback xmlns="">
            <p:pic>
              <p:nvPicPr>
                <p:cNvPr id="40" name="Ink 39">
                  <a:extLst>
                    <a:ext uri="{FF2B5EF4-FFF2-40B4-BE49-F238E27FC236}">
                      <a16:creationId xmlns:a16="http://schemas.microsoft.com/office/drawing/2014/main" id="{718A0450-760A-48EA-A08F-B17CBBC705CB}"/>
                    </a:ext>
                  </a:extLst>
                </p:cNvPr>
                <p:cNvPicPr/>
                <p:nvPr/>
              </p:nvPicPr>
              <p:blipFill>
                <a:blip r:embed="rId62"/>
                <a:stretch>
                  <a:fillRect/>
                </a:stretch>
              </p:blipFill>
              <p:spPr>
                <a:xfrm>
                  <a:off x="4007640" y="5008173"/>
                  <a:ext cx="241128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Ink 41">
                  <a:extLst>
                    <a:ext uri="{FF2B5EF4-FFF2-40B4-BE49-F238E27FC236}">
                      <a16:creationId xmlns:a16="http://schemas.microsoft.com/office/drawing/2014/main" id="{518871E6-1BCC-42F3-B047-7672B33E0FC9}"/>
                    </a:ext>
                  </a:extLst>
                </p14:cNvPr>
                <p14:cNvContentPartPr/>
                <p14:nvPr/>
              </p14:nvContentPartPr>
              <p14:xfrm>
                <a:off x="1474320" y="5576973"/>
                <a:ext cx="576000" cy="140040"/>
              </p14:xfrm>
            </p:contentPart>
          </mc:Choice>
          <mc:Fallback xmlns="">
            <p:pic>
              <p:nvPicPr>
                <p:cNvPr id="42" name="Ink 41">
                  <a:extLst>
                    <a:ext uri="{FF2B5EF4-FFF2-40B4-BE49-F238E27FC236}">
                      <a16:creationId xmlns:a16="http://schemas.microsoft.com/office/drawing/2014/main" id="{518871E6-1BCC-42F3-B047-7672B33E0FC9}"/>
                    </a:ext>
                  </a:extLst>
                </p:cNvPr>
                <p:cNvPicPr/>
                <p:nvPr/>
              </p:nvPicPr>
              <p:blipFill>
                <a:blip r:embed="rId64"/>
                <a:stretch>
                  <a:fillRect/>
                </a:stretch>
              </p:blipFill>
              <p:spPr>
                <a:xfrm>
                  <a:off x="1465320" y="5568333"/>
                  <a:ext cx="593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Ink 42">
                  <a:extLst>
                    <a:ext uri="{FF2B5EF4-FFF2-40B4-BE49-F238E27FC236}">
                      <a16:creationId xmlns:a16="http://schemas.microsoft.com/office/drawing/2014/main" id="{864D023E-CBB0-421B-A142-796339F9DCCF}"/>
                    </a:ext>
                  </a:extLst>
                </p14:cNvPr>
                <p14:cNvContentPartPr/>
                <p14:nvPr/>
              </p14:nvContentPartPr>
              <p14:xfrm>
                <a:off x="5404800" y="4327773"/>
                <a:ext cx="2140560" cy="547560"/>
              </p14:xfrm>
            </p:contentPart>
          </mc:Choice>
          <mc:Fallback xmlns="">
            <p:pic>
              <p:nvPicPr>
                <p:cNvPr id="43" name="Ink 42">
                  <a:extLst>
                    <a:ext uri="{FF2B5EF4-FFF2-40B4-BE49-F238E27FC236}">
                      <a16:creationId xmlns:a16="http://schemas.microsoft.com/office/drawing/2014/main" id="{864D023E-CBB0-421B-A142-796339F9DCCF}"/>
                    </a:ext>
                  </a:extLst>
                </p:cNvPr>
                <p:cNvPicPr/>
                <p:nvPr/>
              </p:nvPicPr>
              <p:blipFill>
                <a:blip r:embed="rId66"/>
                <a:stretch>
                  <a:fillRect/>
                </a:stretch>
              </p:blipFill>
              <p:spPr>
                <a:xfrm>
                  <a:off x="5395800" y="4318773"/>
                  <a:ext cx="215820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A9D8F914-A72A-4E1C-AF2E-1D68E614E12D}"/>
                    </a:ext>
                  </a:extLst>
                </p14:cNvPr>
                <p14:cNvContentPartPr/>
                <p14:nvPr/>
              </p14:nvContentPartPr>
              <p14:xfrm>
                <a:off x="3993240" y="4067133"/>
                <a:ext cx="2089800" cy="248400"/>
              </p14:xfrm>
            </p:contentPart>
          </mc:Choice>
          <mc:Fallback xmlns="">
            <p:pic>
              <p:nvPicPr>
                <p:cNvPr id="45" name="Ink 44">
                  <a:extLst>
                    <a:ext uri="{FF2B5EF4-FFF2-40B4-BE49-F238E27FC236}">
                      <a16:creationId xmlns:a16="http://schemas.microsoft.com/office/drawing/2014/main" id="{A9D8F914-A72A-4E1C-AF2E-1D68E614E12D}"/>
                    </a:ext>
                  </a:extLst>
                </p:cNvPr>
                <p:cNvPicPr/>
                <p:nvPr/>
              </p:nvPicPr>
              <p:blipFill>
                <a:blip r:embed="rId68"/>
                <a:stretch>
                  <a:fillRect/>
                </a:stretch>
              </p:blipFill>
              <p:spPr>
                <a:xfrm>
                  <a:off x="3984240" y="4058133"/>
                  <a:ext cx="2107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512B4CCE-96C6-4DB2-811E-9EB744A67869}"/>
                    </a:ext>
                  </a:extLst>
                </p14:cNvPr>
                <p14:cNvContentPartPr/>
                <p14:nvPr/>
              </p14:nvContentPartPr>
              <p14:xfrm>
                <a:off x="7047120" y="1130613"/>
                <a:ext cx="4375440" cy="4078800"/>
              </p14:xfrm>
            </p:contentPart>
          </mc:Choice>
          <mc:Fallback xmlns="">
            <p:pic>
              <p:nvPicPr>
                <p:cNvPr id="46" name="Ink 45">
                  <a:extLst>
                    <a:ext uri="{FF2B5EF4-FFF2-40B4-BE49-F238E27FC236}">
                      <a16:creationId xmlns:a16="http://schemas.microsoft.com/office/drawing/2014/main" id="{512B4CCE-96C6-4DB2-811E-9EB744A67869}"/>
                    </a:ext>
                  </a:extLst>
                </p:cNvPr>
                <p:cNvPicPr/>
                <p:nvPr/>
              </p:nvPicPr>
              <p:blipFill>
                <a:blip r:embed="rId70"/>
                <a:stretch>
                  <a:fillRect/>
                </a:stretch>
              </p:blipFill>
              <p:spPr>
                <a:xfrm>
                  <a:off x="7038120" y="1121613"/>
                  <a:ext cx="4393080" cy="4096440"/>
                </a:xfrm>
                <a:prstGeom prst="rect">
                  <a:avLst/>
                </a:prstGeom>
              </p:spPr>
            </p:pic>
          </mc:Fallback>
        </mc:AlternateContent>
      </p:grpSp>
    </p:spTree>
    <p:extLst>
      <p:ext uri="{BB962C8B-B14F-4D97-AF65-F5344CB8AC3E}">
        <p14:creationId xmlns:p14="http://schemas.microsoft.com/office/powerpoint/2010/main" val="1144779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730137"/>
            <a:ext cx="7987187" cy="707886"/>
          </a:xfrm>
          <a:prstGeom prst="rect">
            <a:avLst/>
          </a:prstGeom>
          <a:noFill/>
        </p:spPr>
        <p:txBody>
          <a:bodyPr wrap="none" rtlCol="1">
            <a:spAutoFit/>
          </a:bodyPr>
          <a:lstStyle/>
          <a:p>
            <a:r>
              <a:rPr lang="en-US" sz="4000" dirty="0">
                <a:solidFill>
                  <a:srgbClr val="FF0000"/>
                </a:solidFill>
              </a:rPr>
              <a:t>Packet switching and circuit switching</a:t>
            </a:r>
            <a:endParaRPr lang="ar-EG" sz="4000" dirty="0">
              <a:solidFill>
                <a:srgbClr val="FF0000"/>
              </a:solidFill>
            </a:endParaRPr>
          </a:p>
        </p:txBody>
      </p:sp>
      <p:sp>
        <p:nvSpPr>
          <p:cNvPr id="3" name="Slide Number Placeholder 2">
            <a:extLst>
              <a:ext uri="{FF2B5EF4-FFF2-40B4-BE49-F238E27FC236}">
                <a16:creationId xmlns:a16="http://schemas.microsoft.com/office/drawing/2014/main" id="{9CBAE67B-939E-4976-989D-2EB027CD691C}"/>
              </a:ext>
            </a:extLst>
          </p:cNvPr>
          <p:cNvSpPr>
            <a:spLocks noGrp="1"/>
          </p:cNvSpPr>
          <p:nvPr>
            <p:ph type="sldNum" sz="quarter" idx="12"/>
          </p:nvPr>
        </p:nvSpPr>
        <p:spPr/>
        <p:txBody>
          <a:bodyPr/>
          <a:lstStyle/>
          <a:p>
            <a:fld id="{780CCC23-DD17-4F2D-8915-0B8929C7FF94}" type="slidenum">
              <a:rPr lang="ar-EG" smtClean="0"/>
              <a:t>35</a:t>
            </a:fld>
            <a:endParaRPr lang="ar-EG"/>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67BF85-7D79-47BC-81C1-00B1C3163718}"/>
                  </a:ext>
                </a:extLst>
              </p14:cNvPr>
              <p14:cNvContentPartPr/>
              <p14:nvPr/>
            </p14:nvContentPartPr>
            <p14:xfrm>
              <a:off x="1100280" y="1829733"/>
              <a:ext cx="8835480" cy="2350080"/>
            </p14:xfrm>
          </p:contentPart>
        </mc:Choice>
        <mc:Fallback xmlns="">
          <p:pic>
            <p:nvPicPr>
              <p:cNvPr id="4" name="Ink 3">
                <a:extLst>
                  <a:ext uri="{FF2B5EF4-FFF2-40B4-BE49-F238E27FC236}">
                    <a16:creationId xmlns:a16="http://schemas.microsoft.com/office/drawing/2014/main" id="{8767BF85-7D79-47BC-81C1-00B1C3163718}"/>
                  </a:ext>
                </a:extLst>
              </p:cNvPr>
              <p:cNvPicPr/>
              <p:nvPr/>
            </p:nvPicPr>
            <p:blipFill>
              <a:blip r:embed="rId3"/>
              <a:stretch>
                <a:fillRect/>
              </a:stretch>
            </p:blipFill>
            <p:spPr>
              <a:xfrm>
                <a:off x="1091280" y="1820733"/>
                <a:ext cx="8853120" cy="2367720"/>
              </a:xfrm>
              <a:prstGeom prst="rect">
                <a:avLst/>
              </a:prstGeom>
            </p:spPr>
          </p:pic>
        </mc:Fallback>
      </mc:AlternateContent>
    </p:spTree>
    <p:extLst>
      <p:ext uri="{BB962C8B-B14F-4D97-AF65-F5344CB8AC3E}">
        <p14:creationId xmlns:p14="http://schemas.microsoft.com/office/powerpoint/2010/main" val="2089834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1070" y="2657265"/>
            <a:ext cx="11656423" cy="1569660"/>
          </a:xfrm>
          <a:prstGeom prst="rect">
            <a:avLst/>
          </a:prstGeom>
          <a:noFill/>
        </p:spPr>
        <p:txBody>
          <a:bodyPr wrap="square" rtlCol="1">
            <a:spAutoFit/>
          </a:bodyPr>
          <a:lstStyle/>
          <a:p>
            <a:r>
              <a:rPr lang="en-US" sz="3200" dirty="0"/>
              <a:t>Once a call has been set up, a dedicated path between both ends exists, and will continue to exist until the call is finished. This path may be physical copper path or physical microwave path. </a:t>
            </a:r>
            <a:endParaRPr lang="ar-EG" sz="3200" dirty="0"/>
          </a:p>
        </p:txBody>
      </p:sp>
      <p:sp>
        <p:nvSpPr>
          <p:cNvPr id="3" name="TextBox 2"/>
          <p:cNvSpPr txBox="1"/>
          <p:nvPr/>
        </p:nvSpPr>
        <p:spPr>
          <a:xfrm flipH="1">
            <a:off x="431070" y="251208"/>
            <a:ext cx="10881364" cy="707886"/>
          </a:xfrm>
          <a:prstGeom prst="rect">
            <a:avLst/>
          </a:prstGeom>
          <a:noFill/>
        </p:spPr>
        <p:txBody>
          <a:bodyPr wrap="square" rtlCol="1">
            <a:spAutoFit/>
          </a:bodyPr>
          <a:lstStyle/>
          <a:p>
            <a:pPr algn="ctr"/>
            <a:r>
              <a:rPr lang="en-US" sz="4000" dirty="0">
                <a:solidFill>
                  <a:srgbClr val="FF0000"/>
                </a:solidFill>
              </a:rPr>
              <a:t>Circuit switching(telephone calls)</a:t>
            </a:r>
          </a:p>
        </p:txBody>
      </p:sp>
      <p:sp>
        <p:nvSpPr>
          <p:cNvPr id="4" name="Slide Number Placeholder 3">
            <a:extLst>
              <a:ext uri="{FF2B5EF4-FFF2-40B4-BE49-F238E27FC236}">
                <a16:creationId xmlns:a16="http://schemas.microsoft.com/office/drawing/2014/main" id="{D6B92FB7-036E-40ED-A4C4-07B1C12438CD}"/>
              </a:ext>
            </a:extLst>
          </p:cNvPr>
          <p:cNvSpPr>
            <a:spLocks noGrp="1"/>
          </p:cNvSpPr>
          <p:nvPr>
            <p:ph type="sldNum" sz="quarter" idx="12"/>
          </p:nvPr>
        </p:nvSpPr>
        <p:spPr/>
        <p:txBody>
          <a:bodyPr/>
          <a:lstStyle/>
          <a:p>
            <a:fld id="{780CCC23-DD17-4F2D-8915-0B8929C7FF94}" type="slidenum">
              <a:rPr lang="ar-EG" smtClean="0"/>
              <a:t>36</a:t>
            </a:fld>
            <a:endParaRPr lang="ar-EG"/>
          </a:p>
        </p:txBody>
      </p:sp>
      <p:grpSp>
        <p:nvGrpSpPr>
          <p:cNvPr id="7" name="Group 6">
            <a:extLst>
              <a:ext uri="{FF2B5EF4-FFF2-40B4-BE49-F238E27FC236}">
                <a16:creationId xmlns:a16="http://schemas.microsoft.com/office/drawing/2014/main" id="{E7D81A5A-E41B-400C-97B6-96971D150617}"/>
              </a:ext>
            </a:extLst>
          </p:cNvPr>
          <p:cNvGrpSpPr/>
          <p:nvPr/>
        </p:nvGrpSpPr>
        <p:grpSpPr>
          <a:xfrm>
            <a:off x="3872280" y="762640"/>
            <a:ext cx="5024520" cy="254880"/>
            <a:chOff x="3872280" y="762640"/>
            <a:chExt cx="5024520" cy="25488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DCC57CB-8B4F-41EC-ABAB-7AA78C5F4AA7}"/>
                    </a:ext>
                  </a:extLst>
                </p14:cNvPr>
                <p14:cNvContentPartPr/>
                <p14:nvPr/>
              </p14:nvContentPartPr>
              <p14:xfrm>
                <a:off x="6322800" y="782800"/>
                <a:ext cx="2574000" cy="234720"/>
              </p14:xfrm>
            </p:contentPart>
          </mc:Choice>
          <mc:Fallback xmlns="">
            <p:pic>
              <p:nvPicPr>
                <p:cNvPr id="5" name="Ink 4">
                  <a:extLst>
                    <a:ext uri="{FF2B5EF4-FFF2-40B4-BE49-F238E27FC236}">
                      <a16:creationId xmlns:a16="http://schemas.microsoft.com/office/drawing/2014/main" id="{DDCC57CB-8B4F-41EC-ABAB-7AA78C5F4AA7}"/>
                    </a:ext>
                  </a:extLst>
                </p:cNvPr>
                <p:cNvPicPr/>
                <p:nvPr/>
              </p:nvPicPr>
              <p:blipFill>
                <a:blip r:embed="rId3"/>
                <a:stretch>
                  <a:fillRect/>
                </a:stretch>
              </p:blipFill>
              <p:spPr>
                <a:xfrm>
                  <a:off x="6314160" y="773800"/>
                  <a:ext cx="25916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1F6E2B3-DFD4-47E5-AF74-9F5940F7DCE7}"/>
                    </a:ext>
                  </a:extLst>
                </p14:cNvPr>
                <p14:cNvContentPartPr/>
                <p14:nvPr/>
              </p14:nvContentPartPr>
              <p14:xfrm>
                <a:off x="3872280" y="762640"/>
                <a:ext cx="1648440" cy="251640"/>
              </p14:xfrm>
            </p:contentPart>
          </mc:Choice>
          <mc:Fallback xmlns="">
            <p:pic>
              <p:nvPicPr>
                <p:cNvPr id="6" name="Ink 5">
                  <a:extLst>
                    <a:ext uri="{FF2B5EF4-FFF2-40B4-BE49-F238E27FC236}">
                      <a16:creationId xmlns:a16="http://schemas.microsoft.com/office/drawing/2014/main" id="{31F6E2B3-DFD4-47E5-AF74-9F5940F7DCE7}"/>
                    </a:ext>
                  </a:extLst>
                </p:cNvPr>
                <p:cNvPicPr/>
                <p:nvPr/>
              </p:nvPicPr>
              <p:blipFill>
                <a:blip r:embed="rId5"/>
                <a:stretch>
                  <a:fillRect/>
                </a:stretch>
              </p:blipFill>
              <p:spPr>
                <a:xfrm>
                  <a:off x="3863280" y="753640"/>
                  <a:ext cx="1666080" cy="26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5CD064B6-7B23-43AD-A2FA-555D4801A184}"/>
                  </a:ext>
                </a:extLst>
              </p14:cNvPr>
              <p14:cNvContentPartPr/>
              <p14:nvPr/>
            </p14:nvContentPartPr>
            <p14:xfrm>
              <a:off x="224760" y="2333320"/>
              <a:ext cx="603360" cy="2302200"/>
            </p14:xfrm>
          </p:contentPart>
        </mc:Choice>
        <mc:Fallback xmlns="">
          <p:pic>
            <p:nvPicPr>
              <p:cNvPr id="8" name="Ink 7">
                <a:extLst>
                  <a:ext uri="{FF2B5EF4-FFF2-40B4-BE49-F238E27FC236}">
                    <a16:creationId xmlns:a16="http://schemas.microsoft.com/office/drawing/2014/main" id="{5CD064B6-7B23-43AD-A2FA-555D4801A184}"/>
                  </a:ext>
                </a:extLst>
              </p:cNvPr>
              <p:cNvPicPr/>
              <p:nvPr/>
            </p:nvPicPr>
            <p:blipFill>
              <a:blip r:embed="rId7"/>
              <a:stretch>
                <a:fillRect/>
              </a:stretch>
            </p:blipFill>
            <p:spPr>
              <a:xfrm>
                <a:off x="215760" y="2324680"/>
                <a:ext cx="621000" cy="2319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1793E2F-A14A-488E-8564-2641D4C216D2}"/>
                  </a:ext>
                </a:extLst>
              </p14:cNvPr>
              <p14:cNvContentPartPr/>
              <p14:nvPr/>
            </p14:nvContentPartPr>
            <p14:xfrm>
              <a:off x="10967880" y="2510800"/>
              <a:ext cx="788400" cy="2267280"/>
            </p14:xfrm>
          </p:contentPart>
        </mc:Choice>
        <mc:Fallback xmlns="">
          <p:pic>
            <p:nvPicPr>
              <p:cNvPr id="9" name="Ink 8">
                <a:extLst>
                  <a:ext uri="{FF2B5EF4-FFF2-40B4-BE49-F238E27FC236}">
                    <a16:creationId xmlns:a16="http://schemas.microsoft.com/office/drawing/2014/main" id="{C1793E2F-A14A-488E-8564-2641D4C216D2}"/>
                  </a:ext>
                </a:extLst>
              </p:cNvPr>
              <p:cNvPicPr/>
              <p:nvPr/>
            </p:nvPicPr>
            <p:blipFill>
              <a:blip r:embed="rId9"/>
              <a:stretch>
                <a:fillRect/>
              </a:stretch>
            </p:blipFill>
            <p:spPr>
              <a:xfrm>
                <a:off x="10959240" y="2501800"/>
                <a:ext cx="806040" cy="2284920"/>
              </a:xfrm>
              <a:prstGeom prst="rect">
                <a:avLst/>
              </a:prstGeom>
            </p:spPr>
          </p:pic>
        </mc:Fallback>
      </mc:AlternateContent>
    </p:spTree>
    <p:extLst>
      <p:ext uri="{BB962C8B-B14F-4D97-AF65-F5344CB8AC3E}">
        <p14:creationId xmlns:p14="http://schemas.microsoft.com/office/powerpoint/2010/main" val="3699969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31070" y="251208"/>
            <a:ext cx="10881364" cy="707886"/>
          </a:xfrm>
          <a:prstGeom prst="rect">
            <a:avLst/>
          </a:prstGeom>
          <a:noFill/>
        </p:spPr>
        <p:txBody>
          <a:bodyPr wrap="square" rtlCol="1">
            <a:spAutoFit/>
          </a:bodyPr>
          <a:lstStyle/>
          <a:p>
            <a:pPr algn="ctr"/>
            <a:r>
              <a:rPr lang="en-US" sz="4000" dirty="0">
                <a:solidFill>
                  <a:srgbClr val="FF0000"/>
                </a:solidFill>
              </a:rPr>
              <a:t>packet switching and Message switching</a:t>
            </a:r>
          </a:p>
        </p:txBody>
      </p:sp>
      <p:sp>
        <p:nvSpPr>
          <p:cNvPr id="3" name="TextBox 2"/>
          <p:cNvSpPr txBox="1"/>
          <p:nvPr/>
        </p:nvSpPr>
        <p:spPr>
          <a:xfrm>
            <a:off x="640080" y="1162594"/>
            <a:ext cx="10907486" cy="5016758"/>
          </a:xfrm>
          <a:prstGeom prst="rect">
            <a:avLst/>
          </a:prstGeom>
          <a:noFill/>
        </p:spPr>
        <p:txBody>
          <a:bodyPr wrap="square" rtlCol="1">
            <a:spAutoFit/>
          </a:bodyPr>
          <a:lstStyle/>
          <a:p>
            <a:pPr algn="just"/>
            <a:r>
              <a:rPr lang="en-US" sz="3200" dirty="0">
                <a:solidFill>
                  <a:schemeClr val="accent1">
                    <a:lumMod val="75000"/>
                  </a:schemeClr>
                </a:solidFill>
              </a:rPr>
              <a:t>A- Store and forward network</a:t>
            </a:r>
          </a:p>
          <a:p>
            <a:pPr algn="just"/>
            <a:endParaRPr lang="en-US" sz="3200" dirty="0"/>
          </a:p>
          <a:p>
            <a:pPr lvl="1" algn="just"/>
            <a:r>
              <a:rPr lang="en-US" sz="3200" dirty="0"/>
              <a:t> no physical path is established in advance between the sender</a:t>
            </a:r>
            <a:r>
              <a:rPr lang="en-US" sz="3200" dirty="0">
                <a:solidFill>
                  <a:srgbClr val="FFC000"/>
                </a:solidFill>
              </a:rPr>
              <a:t> </a:t>
            </a:r>
            <a:r>
              <a:rPr lang="en-US" sz="3200" dirty="0"/>
              <a:t>and receiver. When the sender has same thing to send (message of any size or packet of specified upper limit of length), it is “stored” available IMP and then forwarded later, one hop at a time.</a:t>
            </a:r>
          </a:p>
          <a:p>
            <a:pPr lvl="1" algn="just"/>
            <a:endParaRPr lang="en-US" sz="3200" dirty="0"/>
          </a:p>
          <a:p>
            <a:pPr lvl="1" algn="just"/>
            <a:r>
              <a:rPr lang="en-US" sz="3200" dirty="0"/>
              <a:t>Each block is transmitted and received in its entirely, inspected for errors, and then retransmitted.  </a:t>
            </a:r>
            <a:endParaRPr lang="ar-EG" sz="3200" dirty="0">
              <a:solidFill>
                <a:srgbClr val="FFC000"/>
              </a:solidFill>
            </a:endParaRPr>
          </a:p>
        </p:txBody>
      </p:sp>
      <p:sp>
        <p:nvSpPr>
          <p:cNvPr id="4" name="Slide Number Placeholder 3">
            <a:extLst>
              <a:ext uri="{FF2B5EF4-FFF2-40B4-BE49-F238E27FC236}">
                <a16:creationId xmlns:a16="http://schemas.microsoft.com/office/drawing/2014/main" id="{448FD987-F29A-4F44-B155-1866F728AF9D}"/>
              </a:ext>
            </a:extLst>
          </p:cNvPr>
          <p:cNvSpPr>
            <a:spLocks noGrp="1"/>
          </p:cNvSpPr>
          <p:nvPr>
            <p:ph type="sldNum" sz="quarter" idx="12"/>
          </p:nvPr>
        </p:nvSpPr>
        <p:spPr/>
        <p:txBody>
          <a:bodyPr/>
          <a:lstStyle/>
          <a:p>
            <a:fld id="{780CCC23-DD17-4F2D-8915-0B8929C7FF94}" type="slidenum">
              <a:rPr lang="ar-EG" smtClean="0"/>
              <a:t>37</a:t>
            </a:fld>
            <a:endParaRPr lang="ar-EG"/>
          </a:p>
        </p:txBody>
      </p:sp>
      <p:grpSp>
        <p:nvGrpSpPr>
          <p:cNvPr id="8" name="Group 7">
            <a:extLst>
              <a:ext uri="{FF2B5EF4-FFF2-40B4-BE49-F238E27FC236}">
                <a16:creationId xmlns:a16="http://schemas.microsoft.com/office/drawing/2014/main" id="{B3D60D44-AB90-4ED1-8D69-C2D3D39347F0}"/>
              </a:ext>
            </a:extLst>
          </p:cNvPr>
          <p:cNvGrpSpPr/>
          <p:nvPr/>
        </p:nvGrpSpPr>
        <p:grpSpPr>
          <a:xfrm>
            <a:off x="1744680" y="768040"/>
            <a:ext cx="8122320" cy="315360"/>
            <a:chOff x="1744680" y="768040"/>
            <a:chExt cx="8122320" cy="3153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FEC3EDF-9AB6-4385-B23A-CB4F7998B2B5}"/>
                    </a:ext>
                  </a:extLst>
                </p14:cNvPr>
                <p14:cNvContentPartPr/>
                <p14:nvPr/>
              </p14:nvContentPartPr>
              <p14:xfrm>
                <a:off x="1744680" y="859480"/>
                <a:ext cx="3036240" cy="149400"/>
              </p14:xfrm>
            </p:contentPart>
          </mc:Choice>
          <mc:Fallback xmlns="">
            <p:pic>
              <p:nvPicPr>
                <p:cNvPr id="5" name="Ink 4">
                  <a:extLst>
                    <a:ext uri="{FF2B5EF4-FFF2-40B4-BE49-F238E27FC236}">
                      <a16:creationId xmlns:a16="http://schemas.microsoft.com/office/drawing/2014/main" id="{9FEC3EDF-9AB6-4385-B23A-CB4F7998B2B5}"/>
                    </a:ext>
                  </a:extLst>
                </p:cNvPr>
                <p:cNvPicPr/>
                <p:nvPr/>
              </p:nvPicPr>
              <p:blipFill>
                <a:blip r:embed="rId3"/>
                <a:stretch>
                  <a:fillRect/>
                </a:stretch>
              </p:blipFill>
              <p:spPr>
                <a:xfrm>
                  <a:off x="1736040" y="850480"/>
                  <a:ext cx="3053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CB6A054-DF4A-4766-901F-1A295F46EE93}"/>
                    </a:ext>
                  </a:extLst>
                </p14:cNvPr>
                <p14:cNvContentPartPr/>
                <p14:nvPr/>
              </p14:nvContentPartPr>
              <p14:xfrm>
                <a:off x="6610080" y="894400"/>
                <a:ext cx="3256920" cy="145440"/>
              </p14:xfrm>
            </p:contentPart>
          </mc:Choice>
          <mc:Fallback xmlns="">
            <p:pic>
              <p:nvPicPr>
                <p:cNvPr id="6" name="Ink 5">
                  <a:extLst>
                    <a:ext uri="{FF2B5EF4-FFF2-40B4-BE49-F238E27FC236}">
                      <a16:creationId xmlns:a16="http://schemas.microsoft.com/office/drawing/2014/main" id="{0CB6A054-DF4A-4766-901F-1A295F46EE93}"/>
                    </a:ext>
                  </a:extLst>
                </p:cNvPr>
                <p:cNvPicPr/>
                <p:nvPr/>
              </p:nvPicPr>
              <p:blipFill>
                <a:blip r:embed="rId5"/>
                <a:stretch>
                  <a:fillRect/>
                </a:stretch>
              </p:blipFill>
              <p:spPr>
                <a:xfrm>
                  <a:off x="6601440" y="885400"/>
                  <a:ext cx="3274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E2672C5-7090-47C1-945B-CA94FFC79F6D}"/>
                    </a:ext>
                  </a:extLst>
                </p14:cNvPr>
                <p14:cNvContentPartPr/>
                <p14:nvPr/>
              </p14:nvContentPartPr>
              <p14:xfrm>
                <a:off x="1747920" y="768040"/>
                <a:ext cx="3089520" cy="315360"/>
              </p14:xfrm>
            </p:contentPart>
          </mc:Choice>
          <mc:Fallback xmlns="">
            <p:pic>
              <p:nvPicPr>
                <p:cNvPr id="7" name="Ink 6">
                  <a:extLst>
                    <a:ext uri="{FF2B5EF4-FFF2-40B4-BE49-F238E27FC236}">
                      <a16:creationId xmlns:a16="http://schemas.microsoft.com/office/drawing/2014/main" id="{DE2672C5-7090-47C1-945B-CA94FFC79F6D}"/>
                    </a:ext>
                  </a:extLst>
                </p:cNvPr>
                <p:cNvPicPr/>
                <p:nvPr/>
              </p:nvPicPr>
              <p:blipFill>
                <a:blip r:embed="rId7"/>
                <a:stretch>
                  <a:fillRect/>
                </a:stretch>
              </p:blipFill>
              <p:spPr>
                <a:xfrm>
                  <a:off x="1739280" y="759040"/>
                  <a:ext cx="3107160" cy="33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400B3B1-BD4C-4A58-B719-C6BC1A369E9E}"/>
                  </a:ext>
                </a:extLst>
              </p14:cNvPr>
              <p14:cNvContentPartPr/>
              <p14:nvPr/>
            </p14:nvContentPartPr>
            <p14:xfrm>
              <a:off x="1612200" y="1739320"/>
              <a:ext cx="3952080" cy="195480"/>
            </p14:xfrm>
          </p:contentPart>
        </mc:Choice>
        <mc:Fallback xmlns="">
          <p:pic>
            <p:nvPicPr>
              <p:cNvPr id="9" name="Ink 8">
                <a:extLst>
                  <a:ext uri="{FF2B5EF4-FFF2-40B4-BE49-F238E27FC236}">
                    <a16:creationId xmlns:a16="http://schemas.microsoft.com/office/drawing/2014/main" id="{F400B3B1-BD4C-4A58-B719-C6BC1A369E9E}"/>
                  </a:ext>
                </a:extLst>
              </p:cNvPr>
              <p:cNvPicPr/>
              <p:nvPr/>
            </p:nvPicPr>
            <p:blipFill>
              <a:blip r:embed="rId9"/>
              <a:stretch>
                <a:fillRect/>
              </a:stretch>
            </p:blipFill>
            <p:spPr>
              <a:xfrm>
                <a:off x="1603560" y="1730320"/>
                <a:ext cx="3969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CC19DF5-0E94-4218-8DD4-AF9CED8C655B}"/>
                  </a:ext>
                </a:extLst>
              </p14:cNvPr>
              <p14:cNvContentPartPr/>
              <p14:nvPr/>
            </p14:nvContentPartPr>
            <p14:xfrm>
              <a:off x="1676280" y="3209200"/>
              <a:ext cx="124920" cy="52920"/>
            </p14:xfrm>
          </p:contentPart>
        </mc:Choice>
        <mc:Fallback xmlns="">
          <p:pic>
            <p:nvPicPr>
              <p:cNvPr id="10" name="Ink 9">
                <a:extLst>
                  <a:ext uri="{FF2B5EF4-FFF2-40B4-BE49-F238E27FC236}">
                    <a16:creationId xmlns:a16="http://schemas.microsoft.com/office/drawing/2014/main" id="{CCC19DF5-0E94-4218-8DD4-AF9CED8C655B}"/>
                  </a:ext>
                </a:extLst>
              </p:cNvPr>
              <p:cNvPicPr/>
              <p:nvPr/>
            </p:nvPicPr>
            <p:blipFill>
              <a:blip r:embed="rId11"/>
              <a:stretch>
                <a:fillRect/>
              </a:stretch>
            </p:blipFill>
            <p:spPr>
              <a:xfrm>
                <a:off x="1667640" y="3200560"/>
                <a:ext cx="142560" cy="70560"/>
              </a:xfrm>
              <a:prstGeom prst="rect">
                <a:avLst/>
              </a:prstGeom>
            </p:spPr>
          </p:pic>
        </mc:Fallback>
      </mc:AlternateContent>
      <p:grpSp>
        <p:nvGrpSpPr>
          <p:cNvPr id="58" name="Group 57">
            <a:extLst>
              <a:ext uri="{FF2B5EF4-FFF2-40B4-BE49-F238E27FC236}">
                <a16:creationId xmlns:a16="http://schemas.microsoft.com/office/drawing/2014/main" id="{D6467C02-1095-4297-9923-D0C6877F61FF}"/>
              </a:ext>
            </a:extLst>
          </p:cNvPr>
          <p:cNvGrpSpPr/>
          <p:nvPr/>
        </p:nvGrpSpPr>
        <p:grpSpPr>
          <a:xfrm>
            <a:off x="6263400" y="3938560"/>
            <a:ext cx="5635800" cy="1423440"/>
            <a:chOff x="6263400" y="3938560"/>
            <a:chExt cx="5635800" cy="142344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A078F5AA-D430-4B44-85C9-4EDCE72F586A}"/>
                    </a:ext>
                  </a:extLst>
                </p14:cNvPr>
                <p14:cNvContentPartPr/>
                <p14:nvPr/>
              </p14:nvContentPartPr>
              <p14:xfrm>
                <a:off x="7375080" y="3968800"/>
                <a:ext cx="2944440" cy="1393200"/>
              </p14:xfrm>
            </p:contentPart>
          </mc:Choice>
          <mc:Fallback xmlns="">
            <p:pic>
              <p:nvPicPr>
                <p:cNvPr id="11" name="Ink 10">
                  <a:extLst>
                    <a:ext uri="{FF2B5EF4-FFF2-40B4-BE49-F238E27FC236}">
                      <a16:creationId xmlns:a16="http://schemas.microsoft.com/office/drawing/2014/main" id="{A078F5AA-D430-4B44-85C9-4EDCE72F586A}"/>
                    </a:ext>
                  </a:extLst>
                </p:cNvPr>
                <p:cNvPicPr/>
                <p:nvPr/>
              </p:nvPicPr>
              <p:blipFill>
                <a:blip r:embed="rId13"/>
                <a:stretch>
                  <a:fillRect/>
                </a:stretch>
              </p:blipFill>
              <p:spPr>
                <a:xfrm>
                  <a:off x="7366440" y="3960160"/>
                  <a:ext cx="296208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40174EBB-95FC-45B1-BD7C-61FF51DAC701}"/>
                    </a:ext>
                  </a:extLst>
                </p14:cNvPr>
                <p14:cNvContentPartPr/>
                <p14:nvPr/>
              </p14:nvContentPartPr>
              <p14:xfrm>
                <a:off x="8038560" y="4096600"/>
                <a:ext cx="262080" cy="358920"/>
              </p14:xfrm>
            </p:contentPart>
          </mc:Choice>
          <mc:Fallback xmlns="">
            <p:pic>
              <p:nvPicPr>
                <p:cNvPr id="12" name="Ink 11">
                  <a:extLst>
                    <a:ext uri="{FF2B5EF4-FFF2-40B4-BE49-F238E27FC236}">
                      <a16:creationId xmlns:a16="http://schemas.microsoft.com/office/drawing/2014/main" id="{40174EBB-95FC-45B1-BD7C-61FF51DAC701}"/>
                    </a:ext>
                  </a:extLst>
                </p:cNvPr>
                <p:cNvPicPr/>
                <p:nvPr/>
              </p:nvPicPr>
              <p:blipFill>
                <a:blip r:embed="rId15"/>
                <a:stretch>
                  <a:fillRect/>
                </a:stretch>
              </p:blipFill>
              <p:spPr>
                <a:xfrm>
                  <a:off x="8029560" y="4087960"/>
                  <a:ext cx="2797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BFCC4BA-1455-43AE-80D8-76E0D9CDB099}"/>
                    </a:ext>
                  </a:extLst>
                </p14:cNvPr>
                <p14:cNvContentPartPr/>
                <p14:nvPr/>
              </p14:nvContentPartPr>
              <p14:xfrm>
                <a:off x="8406840" y="4179400"/>
                <a:ext cx="293760" cy="155880"/>
              </p14:xfrm>
            </p:contentPart>
          </mc:Choice>
          <mc:Fallback xmlns="">
            <p:pic>
              <p:nvPicPr>
                <p:cNvPr id="13" name="Ink 12">
                  <a:extLst>
                    <a:ext uri="{FF2B5EF4-FFF2-40B4-BE49-F238E27FC236}">
                      <a16:creationId xmlns:a16="http://schemas.microsoft.com/office/drawing/2014/main" id="{8BFCC4BA-1455-43AE-80D8-76E0D9CDB099}"/>
                    </a:ext>
                  </a:extLst>
                </p:cNvPr>
                <p:cNvPicPr/>
                <p:nvPr/>
              </p:nvPicPr>
              <p:blipFill>
                <a:blip r:embed="rId17"/>
                <a:stretch>
                  <a:fillRect/>
                </a:stretch>
              </p:blipFill>
              <p:spPr>
                <a:xfrm>
                  <a:off x="8398200" y="4170400"/>
                  <a:ext cx="3114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5B7AF9B-18E0-4A8B-93CA-5C4F8EEE5E34}"/>
                    </a:ext>
                  </a:extLst>
                </p14:cNvPr>
                <p14:cNvContentPartPr/>
                <p14:nvPr/>
              </p14:nvContentPartPr>
              <p14:xfrm>
                <a:off x="8802480" y="4050520"/>
                <a:ext cx="287640" cy="282600"/>
              </p14:xfrm>
            </p:contentPart>
          </mc:Choice>
          <mc:Fallback xmlns="">
            <p:pic>
              <p:nvPicPr>
                <p:cNvPr id="14" name="Ink 13">
                  <a:extLst>
                    <a:ext uri="{FF2B5EF4-FFF2-40B4-BE49-F238E27FC236}">
                      <a16:creationId xmlns:a16="http://schemas.microsoft.com/office/drawing/2014/main" id="{95B7AF9B-18E0-4A8B-93CA-5C4F8EEE5E34}"/>
                    </a:ext>
                  </a:extLst>
                </p:cNvPr>
                <p:cNvPicPr/>
                <p:nvPr/>
              </p:nvPicPr>
              <p:blipFill>
                <a:blip r:embed="rId19"/>
                <a:stretch>
                  <a:fillRect/>
                </a:stretch>
              </p:blipFill>
              <p:spPr>
                <a:xfrm>
                  <a:off x="8793480" y="4041880"/>
                  <a:ext cx="305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2D9B0BE0-A5C6-4F12-95CD-3187EFCA086C}"/>
                    </a:ext>
                  </a:extLst>
                </p14:cNvPr>
                <p14:cNvContentPartPr/>
                <p14:nvPr/>
              </p14:nvContentPartPr>
              <p14:xfrm>
                <a:off x="9134760" y="4076440"/>
                <a:ext cx="210240" cy="259920"/>
              </p14:xfrm>
            </p:contentPart>
          </mc:Choice>
          <mc:Fallback xmlns="">
            <p:pic>
              <p:nvPicPr>
                <p:cNvPr id="15" name="Ink 14">
                  <a:extLst>
                    <a:ext uri="{FF2B5EF4-FFF2-40B4-BE49-F238E27FC236}">
                      <a16:creationId xmlns:a16="http://schemas.microsoft.com/office/drawing/2014/main" id="{2D9B0BE0-A5C6-4F12-95CD-3187EFCA086C}"/>
                    </a:ext>
                  </a:extLst>
                </p:cNvPr>
                <p:cNvPicPr/>
                <p:nvPr/>
              </p:nvPicPr>
              <p:blipFill>
                <a:blip r:embed="rId21"/>
                <a:stretch>
                  <a:fillRect/>
                </a:stretch>
              </p:blipFill>
              <p:spPr>
                <a:xfrm>
                  <a:off x="9125760" y="4067440"/>
                  <a:ext cx="227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CAB17E4-00C4-474C-9D5B-4C15683E3DA6}"/>
                    </a:ext>
                  </a:extLst>
                </p14:cNvPr>
                <p14:cNvContentPartPr/>
                <p14:nvPr/>
              </p14:nvContentPartPr>
              <p14:xfrm>
                <a:off x="9445800" y="3938560"/>
                <a:ext cx="521280" cy="380520"/>
              </p14:xfrm>
            </p:contentPart>
          </mc:Choice>
          <mc:Fallback xmlns="">
            <p:pic>
              <p:nvPicPr>
                <p:cNvPr id="16" name="Ink 15">
                  <a:extLst>
                    <a:ext uri="{FF2B5EF4-FFF2-40B4-BE49-F238E27FC236}">
                      <a16:creationId xmlns:a16="http://schemas.microsoft.com/office/drawing/2014/main" id="{ECAB17E4-00C4-474C-9D5B-4C15683E3DA6}"/>
                    </a:ext>
                  </a:extLst>
                </p:cNvPr>
                <p:cNvPicPr/>
                <p:nvPr/>
              </p:nvPicPr>
              <p:blipFill>
                <a:blip r:embed="rId23"/>
                <a:stretch>
                  <a:fillRect/>
                </a:stretch>
              </p:blipFill>
              <p:spPr>
                <a:xfrm>
                  <a:off x="9437160" y="3929920"/>
                  <a:ext cx="53892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8696DF88-8A7F-428C-98A4-B51C139FB23F}"/>
                    </a:ext>
                  </a:extLst>
                </p14:cNvPr>
                <p14:cNvContentPartPr/>
                <p14:nvPr/>
              </p14:nvContentPartPr>
              <p14:xfrm>
                <a:off x="9467760" y="3953680"/>
                <a:ext cx="451440" cy="247320"/>
              </p14:xfrm>
            </p:contentPart>
          </mc:Choice>
          <mc:Fallback xmlns="">
            <p:pic>
              <p:nvPicPr>
                <p:cNvPr id="17" name="Ink 16">
                  <a:extLst>
                    <a:ext uri="{FF2B5EF4-FFF2-40B4-BE49-F238E27FC236}">
                      <a16:creationId xmlns:a16="http://schemas.microsoft.com/office/drawing/2014/main" id="{8696DF88-8A7F-428C-98A4-B51C139FB23F}"/>
                    </a:ext>
                  </a:extLst>
                </p:cNvPr>
                <p:cNvPicPr/>
                <p:nvPr/>
              </p:nvPicPr>
              <p:blipFill>
                <a:blip r:embed="rId25"/>
                <a:stretch>
                  <a:fillRect/>
                </a:stretch>
              </p:blipFill>
              <p:spPr>
                <a:xfrm>
                  <a:off x="9459120" y="3944680"/>
                  <a:ext cx="46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AF23A41-F075-4884-8948-4B9B0C801CC1}"/>
                    </a:ext>
                  </a:extLst>
                </p14:cNvPr>
                <p14:cNvContentPartPr/>
                <p14:nvPr/>
              </p14:nvContentPartPr>
              <p14:xfrm>
                <a:off x="6263400" y="4286680"/>
                <a:ext cx="756360" cy="513360"/>
              </p14:xfrm>
            </p:contentPart>
          </mc:Choice>
          <mc:Fallback xmlns="">
            <p:pic>
              <p:nvPicPr>
                <p:cNvPr id="18" name="Ink 17">
                  <a:extLst>
                    <a:ext uri="{FF2B5EF4-FFF2-40B4-BE49-F238E27FC236}">
                      <a16:creationId xmlns:a16="http://schemas.microsoft.com/office/drawing/2014/main" id="{FAF23A41-F075-4884-8948-4B9B0C801CC1}"/>
                    </a:ext>
                  </a:extLst>
                </p:cNvPr>
                <p:cNvPicPr/>
                <p:nvPr/>
              </p:nvPicPr>
              <p:blipFill>
                <a:blip r:embed="rId27"/>
                <a:stretch>
                  <a:fillRect/>
                </a:stretch>
              </p:blipFill>
              <p:spPr>
                <a:xfrm>
                  <a:off x="6254400" y="4277680"/>
                  <a:ext cx="77400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DAD3780-B0B7-4BFE-86BF-1F217437F81B}"/>
                    </a:ext>
                  </a:extLst>
                </p14:cNvPr>
                <p14:cNvContentPartPr/>
                <p14:nvPr/>
              </p14:nvContentPartPr>
              <p14:xfrm>
                <a:off x="6304440" y="4240600"/>
                <a:ext cx="649440" cy="632520"/>
              </p14:xfrm>
            </p:contentPart>
          </mc:Choice>
          <mc:Fallback xmlns="">
            <p:pic>
              <p:nvPicPr>
                <p:cNvPr id="19" name="Ink 18">
                  <a:extLst>
                    <a:ext uri="{FF2B5EF4-FFF2-40B4-BE49-F238E27FC236}">
                      <a16:creationId xmlns:a16="http://schemas.microsoft.com/office/drawing/2014/main" id="{FDAD3780-B0B7-4BFE-86BF-1F217437F81B}"/>
                    </a:ext>
                  </a:extLst>
                </p:cNvPr>
                <p:cNvPicPr/>
                <p:nvPr/>
              </p:nvPicPr>
              <p:blipFill>
                <a:blip r:embed="rId29"/>
                <a:stretch>
                  <a:fillRect/>
                </a:stretch>
              </p:blipFill>
              <p:spPr>
                <a:xfrm>
                  <a:off x="6295440" y="4231600"/>
                  <a:ext cx="66708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90C8A3A5-7CDC-490D-804D-51FE95B39BD5}"/>
                    </a:ext>
                  </a:extLst>
                </p14:cNvPr>
                <p14:cNvContentPartPr/>
                <p14:nvPr/>
              </p14:nvContentPartPr>
              <p14:xfrm>
                <a:off x="6954240" y="4553080"/>
                <a:ext cx="486000" cy="50040"/>
              </p14:xfrm>
            </p:contentPart>
          </mc:Choice>
          <mc:Fallback xmlns="">
            <p:pic>
              <p:nvPicPr>
                <p:cNvPr id="20" name="Ink 19">
                  <a:extLst>
                    <a:ext uri="{FF2B5EF4-FFF2-40B4-BE49-F238E27FC236}">
                      <a16:creationId xmlns:a16="http://schemas.microsoft.com/office/drawing/2014/main" id="{90C8A3A5-7CDC-490D-804D-51FE95B39BD5}"/>
                    </a:ext>
                  </a:extLst>
                </p:cNvPr>
                <p:cNvPicPr/>
                <p:nvPr/>
              </p:nvPicPr>
              <p:blipFill>
                <a:blip r:embed="rId31"/>
                <a:stretch>
                  <a:fillRect/>
                </a:stretch>
              </p:blipFill>
              <p:spPr>
                <a:xfrm>
                  <a:off x="6945240" y="4544440"/>
                  <a:ext cx="5036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6AEB3C9B-1001-4BA2-8195-F3B056396CA3}"/>
                    </a:ext>
                  </a:extLst>
                </p14:cNvPr>
                <p14:cNvContentPartPr/>
                <p14:nvPr/>
              </p14:nvContentPartPr>
              <p14:xfrm>
                <a:off x="6871080" y="4385320"/>
                <a:ext cx="421200" cy="417600"/>
              </p14:xfrm>
            </p:contentPart>
          </mc:Choice>
          <mc:Fallback xmlns="">
            <p:pic>
              <p:nvPicPr>
                <p:cNvPr id="21" name="Ink 20">
                  <a:extLst>
                    <a:ext uri="{FF2B5EF4-FFF2-40B4-BE49-F238E27FC236}">
                      <a16:creationId xmlns:a16="http://schemas.microsoft.com/office/drawing/2014/main" id="{6AEB3C9B-1001-4BA2-8195-F3B056396CA3}"/>
                    </a:ext>
                  </a:extLst>
                </p:cNvPr>
                <p:cNvPicPr/>
                <p:nvPr/>
              </p:nvPicPr>
              <p:blipFill>
                <a:blip r:embed="rId33"/>
                <a:stretch>
                  <a:fillRect/>
                </a:stretch>
              </p:blipFill>
              <p:spPr>
                <a:xfrm>
                  <a:off x="6862080" y="4376320"/>
                  <a:ext cx="4388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318CD907-66C5-4711-B5D9-59F24CC76454}"/>
                    </a:ext>
                  </a:extLst>
                </p14:cNvPr>
                <p14:cNvContentPartPr/>
                <p14:nvPr/>
              </p14:nvContentPartPr>
              <p14:xfrm>
                <a:off x="10210440" y="4407640"/>
                <a:ext cx="924840" cy="241560"/>
              </p14:xfrm>
            </p:contentPart>
          </mc:Choice>
          <mc:Fallback xmlns="">
            <p:pic>
              <p:nvPicPr>
                <p:cNvPr id="23" name="Ink 22">
                  <a:extLst>
                    <a:ext uri="{FF2B5EF4-FFF2-40B4-BE49-F238E27FC236}">
                      <a16:creationId xmlns:a16="http://schemas.microsoft.com/office/drawing/2014/main" id="{318CD907-66C5-4711-B5D9-59F24CC76454}"/>
                    </a:ext>
                  </a:extLst>
                </p:cNvPr>
                <p:cNvPicPr/>
                <p:nvPr/>
              </p:nvPicPr>
              <p:blipFill>
                <a:blip r:embed="rId35"/>
                <a:stretch>
                  <a:fillRect/>
                </a:stretch>
              </p:blipFill>
              <p:spPr>
                <a:xfrm>
                  <a:off x="10201440" y="4399000"/>
                  <a:ext cx="942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3BAA2F8B-86FA-4535-826A-7EBC9484AC9A}"/>
                    </a:ext>
                  </a:extLst>
                </p14:cNvPr>
                <p14:cNvContentPartPr/>
                <p14:nvPr/>
              </p14:nvContentPartPr>
              <p14:xfrm>
                <a:off x="11180640" y="4035760"/>
                <a:ext cx="718560" cy="748800"/>
              </p14:xfrm>
            </p:contentPart>
          </mc:Choice>
          <mc:Fallback xmlns="">
            <p:pic>
              <p:nvPicPr>
                <p:cNvPr id="24" name="Ink 23">
                  <a:extLst>
                    <a:ext uri="{FF2B5EF4-FFF2-40B4-BE49-F238E27FC236}">
                      <a16:creationId xmlns:a16="http://schemas.microsoft.com/office/drawing/2014/main" id="{3BAA2F8B-86FA-4535-826A-7EBC9484AC9A}"/>
                    </a:ext>
                  </a:extLst>
                </p:cNvPr>
                <p:cNvPicPr/>
                <p:nvPr/>
              </p:nvPicPr>
              <p:blipFill>
                <a:blip r:embed="rId37"/>
                <a:stretch>
                  <a:fillRect/>
                </a:stretch>
              </p:blipFill>
              <p:spPr>
                <a:xfrm>
                  <a:off x="11172000" y="4026760"/>
                  <a:ext cx="736200" cy="766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9E8D8BA8-A18D-462E-BABD-E97DC170FA2D}"/>
                    </a:ext>
                  </a:extLst>
                </p14:cNvPr>
                <p14:cNvContentPartPr/>
                <p14:nvPr/>
              </p14:nvContentPartPr>
              <p14:xfrm>
                <a:off x="7185000" y="4654240"/>
                <a:ext cx="53640" cy="70200"/>
              </p14:xfrm>
            </p:contentPart>
          </mc:Choice>
          <mc:Fallback xmlns="">
            <p:pic>
              <p:nvPicPr>
                <p:cNvPr id="26" name="Ink 25">
                  <a:extLst>
                    <a:ext uri="{FF2B5EF4-FFF2-40B4-BE49-F238E27FC236}">
                      <a16:creationId xmlns:a16="http://schemas.microsoft.com/office/drawing/2014/main" id="{9E8D8BA8-A18D-462E-BABD-E97DC170FA2D}"/>
                    </a:ext>
                  </a:extLst>
                </p:cNvPr>
                <p:cNvPicPr/>
                <p:nvPr/>
              </p:nvPicPr>
              <p:blipFill>
                <a:blip r:embed="rId39"/>
                <a:stretch>
                  <a:fillRect/>
                </a:stretch>
              </p:blipFill>
              <p:spPr>
                <a:xfrm>
                  <a:off x="7176000" y="4645240"/>
                  <a:ext cx="71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CF6B9C70-3564-4364-BCBF-19ED31D7DB88}"/>
                    </a:ext>
                  </a:extLst>
                </p14:cNvPr>
                <p14:cNvContentPartPr/>
                <p14:nvPr/>
              </p14:nvContentPartPr>
              <p14:xfrm>
                <a:off x="7793400" y="4549120"/>
                <a:ext cx="200880" cy="182880"/>
              </p14:xfrm>
            </p:contentPart>
          </mc:Choice>
          <mc:Fallback xmlns="">
            <p:pic>
              <p:nvPicPr>
                <p:cNvPr id="27" name="Ink 26">
                  <a:extLst>
                    <a:ext uri="{FF2B5EF4-FFF2-40B4-BE49-F238E27FC236}">
                      <a16:creationId xmlns:a16="http://schemas.microsoft.com/office/drawing/2014/main" id="{CF6B9C70-3564-4364-BCBF-19ED31D7DB88}"/>
                    </a:ext>
                  </a:extLst>
                </p:cNvPr>
                <p:cNvPicPr/>
                <p:nvPr/>
              </p:nvPicPr>
              <p:blipFill>
                <a:blip r:embed="rId41"/>
                <a:stretch>
                  <a:fillRect/>
                </a:stretch>
              </p:blipFill>
              <p:spPr>
                <a:xfrm>
                  <a:off x="7784760" y="4540120"/>
                  <a:ext cx="218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948862C3-6E85-47D9-9F77-497AF09DD539}"/>
                    </a:ext>
                  </a:extLst>
                </p14:cNvPr>
                <p14:cNvContentPartPr/>
                <p14:nvPr/>
              </p14:nvContentPartPr>
              <p14:xfrm>
                <a:off x="8158080" y="4836400"/>
                <a:ext cx="182160" cy="187920"/>
              </p14:xfrm>
            </p:contentPart>
          </mc:Choice>
          <mc:Fallback xmlns="">
            <p:pic>
              <p:nvPicPr>
                <p:cNvPr id="28" name="Ink 27">
                  <a:extLst>
                    <a:ext uri="{FF2B5EF4-FFF2-40B4-BE49-F238E27FC236}">
                      <a16:creationId xmlns:a16="http://schemas.microsoft.com/office/drawing/2014/main" id="{948862C3-6E85-47D9-9F77-497AF09DD539}"/>
                    </a:ext>
                  </a:extLst>
                </p:cNvPr>
                <p:cNvPicPr/>
                <p:nvPr/>
              </p:nvPicPr>
              <p:blipFill>
                <a:blip r:embed="rId43"/>
                <a:stretch>
                  <a:fillRect/>
                </a:stretch>
              </p:blipFill>
              <p:spPr>
                <a:xfrm>
                  <a:off x="8149080" y="4827400"/>
                  <a:ext cx="199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46ED58E-B737-4EF2-AF89-BF4D03BE29BC}"/>
                    </a:ext>
                  </a:extLst>
                </p14:cNvPr>
                <p14:cNvContentPartPr/>
                <p14:nvPr/>
              </p14:nvContentPartPr>
              <p14:xfrm>
                <a:off x="8312160" y="4457680"/>
                <a:ext cx="129600" cy="239040"/>
              </p14:xfrm>
            </p:contentPart>
          </mc:Choice>
          <mc:Fallback xmlns="">
            <p:pic>
              <p:nvPicPr>
                <p:cNvPr id="29" name="Ink 28">
                  <a:extLst>
                    <a:ext uri="{FF2B5EF4-FFF2-40B4-BE49-F238E27FC236}">
                      <a16:creationId xmlns:a16="http://schemas.microsoft.com/office/drawing/2014/main" id="{146ED58E-B737-4EF2-AF89-BF4D03BE29BC}"/>
                    </a:ext>
                  </a:extLst>
                </p:cNvPr>
                <p:cNvPicPr/>
                <p:nvPr/>
              </p:nvPicPr>
              <p:blipFill>
                <a:blip r:embed="rId45"/>
                <a:stretch>
                  <a:fillRect/>
                </a:stretch>
              </p:blipFill>
              <p:spPr>
                <a:xfrm>
                  <a:off x="8303160" y="4448680"/>
                  <a:ext cx="1472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B954A40-4718-4132-9540-CD73C9E4A95E}"/>
                    </a:ext>
                  </a:extLst>
                </p14:cNvPr>
                <p14:cNvContentPartPr/>
                <p14:nvPr/>
              </p14:nvContentPartPr>
              <p14:xfrm>
                <a:off x="8963760" y="4373440"/>
                <a:ext cx="168120" cy="193680"/>
              </p14:xfrm>
            </p:contentPart>
          </mc:Choice>
          <mc:Fallback xmlns="">
            <p:pic>
              <p:nvPicPr>
                <p:cNvPr id="30" name="Ink 29">
                  <a:extLst>
                    <a:ext uri="{FF2B5EF4-FFF2-40B4-BE49-F238E27FC236}">
                      <a16:creationId xmlns:a16="http://schemas.microsoft.com/office/drawing/2014/main" id="{7B954A40-4718-4132-9540-CD73C9E4A95E}"/>
                    </a:ext>
                  </a:extLst>
                </p:cNvPr>
                <p:cNvPicPr/>
                <p:nvPr/>
              </p:nvPicPr>
              <p:blipFill>
                <a:blip r:embed="rId47"/>
                <a:stretch>
                  <a:fillRect/>
                </a:stretch>
              </p:blipFill>
              <p:spPr>
                <a:xfrm>
                  <a:off x="8954760" y="4364440"/>
                  <a:ext cx="185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16BDDD9B-D7B5-4EB3-A8F1-5E7815705C77}"/>
                    </a:ext>
                  </a:extLst>
                </p14:cNvPr>
                <p14:cNvContentPartPr/>
                <p14:nvPr/>
              </p14:nvContentPartPr>
              <p14:xfrm>
                <a:off x="9153120" y="4913080"/>
                <a:ext cx="141840" cy="203040"/>
              </p14:xfrm>
            </p:contentPart>
          </mc:Choice>
          <mc:Fallback xmlns="">
            <p:pic>
              <p:nvPicPr>
                <p:cNvPr id="31" name="Ink 30">
                  <a:extLst>
                    <a:ext uri="{FF2B5EF4-FFF2-40B4-BE49-F238E27FC236}">
                      <a16:creationId xmlns:a16="http://schemas.microsoft.com/office/drawing/2014/main" id="{16BDDD9B-D7B5-4EB3-A8F1-5E7815705C77}"/>
                    </a:ext>
                  </a:extLst>
                </p:cNvPr>
                <p:cNvPicPr/>
                <p:nvPr/>
              </p:nvPicPr>
              <p:blipFill>
                <a:blip r:embed="rId49"/>
                <a:stretch>
                  <a:fillRect/>
                </a:stretch>
              </p:blipFill>
              <p:spPr>
                <a:xfrm>
                  <a:off x="9144480" y="4904440"/>
                  <a:ext cx="159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61554F78-4577-4B22-A495-34C72FAB8A86}"/>
                    </a:ext>
                  </a:extLst>
                </p14:cNvPr>
                <p14:cNvContentPartPr/>
                <p14:nvPr/>
              </p14:nvContentPartPr>
              <p14:xfrm>
                <a:off x="9594120" y="4571080"/>
                <a:ext cx="133920" cy="147600"/>
              </p14:xfrm>
            </p:contentPart>
          </mc:Choice>
          <mc:Fallback xmlns="">
            <p:pic>
              <p:nvPicPr>
                <p:cNvPr id="32" name="Ink 31">
                  <a:extLst>
                    <a:ext uri="{FF2B5EF4-FFF2-40B4-BE49-F238E27FC236}">
                      <a16:creationId xmlns:a16="http://schemas.microsoft.com/office/drawing/2014/main" id="{61554F78-4577-4B22-A495-34C72FAB8A86}"/>
                    </a:ext>
                  </a:extLst>
                </p:cNvPr>
                <p:cNvPicPr/>
                <p:nvPr/>
              </p:nvPicPr>
              <p:blipFill>
                <a:blip r:embed="rId51"/>
                <a:stretch>
                  <a:fillRect/>
                </a:stretch>
              </p:blipFill>
              <p:spPr>
                <a:xfrm>
                  <a:off x="9585120" y="4562440"/>
                  <a:ext cx="151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AAEE7C0-D4E3-4892-8970-8690AD96D857}"/>
                    </a:ext>
                  </a:extLst>
                </p14:cNvPr>
                <p14:cNvContentPartPr/>
                <p14:nvPr/>
              </p14:nvContentPartPr>
              <p14:xfrm>
                <a:off x="7850280" y="4553080"/>
                <a:ext cx="495360" cy="93600"/>
              </p14:xfrm>
            </p:contentPart>
          </mc:Choice>
          <mc:Fallback xmlns="">
            <p:pic>
              <p:nvPicPr>
                <p:cNvPr id="33" name="Ink 32">
                  <a:extLst>
                    <a:ext uri="{FF2B5EF4-FFF2-40B4-BE49-F238E27FC236}">
                      <a16:creationId xmlns:a16="http://schemas.microsoft.com/office/drawing/2014/main" id="{0AAEE7C0-D4E3-4892-8970-8690AD96D857}"/>
                    </a:ext>
                  </a:extLst>
                </p:cNvPr>
                <p:cNvPicPr/>
                <p:nvPr/>
              </p:nvPicPr>
              <p:blipFill>
                <a:blip r:embed="rId53"/>
                <a:stretch>
                  <a:fillRect/>
                </a:stretch>
              </p:blipFill>
              <p:spPr>
                <a:xfrm>
                  <a:off x="7841280" y="4544080"/>
                  <a:ext cx="5130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20AD6FCB-F11B-403A-8725-9AE1E5B35661}"/>
                    </a:ext>
                  </a:extLst>
                </p14:cNvPr>
                <p14:cNvContentPartPr/>
                <p14:nvPr/>
              </p14:nvContentPartPr>
              <p14:xfrm>
                <a:off x="7966560" y="4714000"/>
                <a:ext cx="435240" cy="418320"/>
              </p14:xfrm>
            </p:contentPart>
          </mc:Choice>
          <mc:Fallback xmlns="">
            <p:pic>
              <p:nvPicPr>
                <p:cNvPr id="34" name="Ink 33">
                  <a:extLst>
                    <a:ext uri="{FF2B5EF4-FFF2-40B4-BE49-F238E27FC236}">
                      <a16:creationId xmlns:a16="http://schemas.microsoft.com/office/drawing/2014/main" id="{20AD6FCB-F11B-403A-8725-9AE1E5B35661}"/>
                    </a:ext>
                  </a:extLst>
                </p:cNvPr>
                <p:cNvPicPr/>
                <p:nvPr/>
              </p:nvPicPr>
              <p:blipFill>
                <a:blip r:embed="rId55"/>
                <a:stretch>
                  <a:fillRect/>
                </a:stretch>
              </p:blipFill>
              <p:spPr>
                <a:xfrm>
                  <a:off x="7957560" y="4705000"/>
                  <a:ext cx="4528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578D1BEA-70B9-4BF0-BADE-FE51EFAB3659}"/>
                    </a:ext>
                  </a:extLst>
                </p14:cNvPr>
                <p14:cNvContentPartPr/>
                <p14:nvPr/>
              </p14:nvContentPartPr>
              <p14:xfrm>
                <a:off x="8248080" y="4523200"/>
                <a:ext cx="745560" cy="45000"/>
              </p14:xfrm>
            </p:contentPart>
          </mc:Choice>
          <mc:Fallback xmlns="">
            <p:pic>
              <p:nvPicPr>
                <p:cNvPr id="35" name="Ink 34">
                  <a:extLst>
                    <a:ext uri="{FF2B5EF4-FFF2-40B4-BE49-F238E27FC236}">
                      <a16:creationId xmlns:a16="http://schemas.microsoft.com/office/drawing/2014/main" id="{578D1BEA-70B9-4BF0-BADE-FE51EFAB3659}"/>
                    </a:ext>
                  </a:extLst>
                </p:cNvPr>
                <p:cNvPicPr/>
                <p:nvPr/>
              </p:nvPicPr>
              <p:blipFill>
                <a:blip r:embed="rId57"/>
                <a:stretch>
                  <a:fillRect/>
                </a:stretch>
              </p:blipFill>
              <p:spPr>
                <a:xfrm>
                  <a:off x="8239080" y="4514560"/>
                  <a:ext cx="763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E117B5BD-3234-4E3F-AFB6-25621FF54A4A}"/>
                    </a:ext>
                  </a:extLst>
                </p14:cNvPr>
                <p14:cNvContentPartPr/>
                <p14:nvPr/>
              </p14:nvContentPartPr>
              <p14:xfrm>
                <a:off x="9115320" y="4582960"/>
                <a:ext cx="178560" cy="461880"/>
              </p14:xfrm>
            </p:contentPart>
          </mc:Choice>
          <mc:Fallback xmlns="">
            <p:pic>
              <p:nvPicPr>
                <p:cNvPr id="36" name="Ink 35">
                  <a:extLst>
                    <a:ext uri="{FF2B5EF4-FFF2-40B4-BE49-F238E27FC236}">
                      <a16:creationId xmlns:a16="http://schemas.microsoft.com/office/drawing/2014/main" id="{E117B5BD-3234-4E3F-AFB6-25621FF54A4A}"/>
                    </a:ext>
                  </a:extLst>
                </p:cNvPr>
                <p:cNvPicPr/>
                <p:nvPr/>
              </p:nvPicPr>
              <p:blipFill>
                <a:blip r:embed="rId59"/>
                <a:stretch>
                  <a:fillRect/>
                </a:stretch>
              </p:blipFill>
              <p:spPr>
                <a:xfrm>
                  <a:off x="9106680" y="4574320"/>
                  <a:ext cx="19620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21C31AEB-3F92-4AAD-B99E-50BA2541D56C}"/>
                    </a:ext>
                  </a:extLst>
                </p14:cNvPr>
                <p14:cNvContentPartPr/>
                <p14:nvPr/>
              </p14:nvContentPartPr>
              <p14:xfrm>
                <a:off x="8238720" y="4914160"/>
                <a:ext cx="1210320" cy="123480"/>
              </p14:xfrm>
            </p:contentPart>
          </mc:Choice>
          <mc:Fallback xmlns="">
            <p:pic>
              <p:nvPicPr>
                <p:cNvPr id="37" name="Ink 36">
                  <a:extLst>
                    <a:ext uri="{FF2B5EF4-FFF2-40B4-BE49-F238E27FC236}">
                      <a16:creationId xmlns:a16="http://schemas.microsoft.com/office/drawing/2014/main" id="{21C31AEB-3F92-4AAD-B99E-50BA2541D56C}"/>
                    </a:ext>
                  </a:extLst>
                </p:cNvPr>
                <p:cNvPicPr/>
                <p:nvPr/>
              </p:nvPicPr>
              <p:blipFill>
                <a:blip r:embed="rId61"/>
                <a:stretch>
                  <a:fillRect/>
                </a:stretch>
              </p:blipFill>
              <p:spPr>
                <a:xfrm>
                  <a:off x="8229720" y="4905520"/>
                  <a:ext cx="1227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E69D2740-624E-4D95-9482-847E9BE252F9}"/>
                    </a:ext>
                  </a:extLst>
                </p14:cNvPr>
                <p14:cNvContentPartPr/>
                <p14:nvPr/>
              </p14:nvContentPartPr>
              <p14:xfrm>
                <a:off x="8375520" y="4625440"/>
                <a:ext cx="1337400" cy="114480"/>
              </p14:xfrm>
            </p:contentPart>
          </mc:Choice>
          <mc:Fallback xmlns="">
            <p:pic>
              <p:nvPicPr>
                <p:cNvPr id="38" name="Ink 37">
                  <a:extLst>
                    <a:ext uri="{FF2B5EF4-FFF2-40B4-BE49-F238E27FC236}">
                      <a16:creationId xmlns:a16="http://schemas.microsoft.com/office/drawing/2014/main" id="{E69D2740-624E-4D95-9482-847E9BE252F9}"/>
                    </a:ext>
                  </a:extLst>
                </p:cNvPr>
                <p:cNvPicPr/>
                <p:nvPr/>
              </p:nvPicPr>
              <p:blipFill>
                <a:blip r:embed="rId63"/>
                <a:stretch>
                  <a:fillRect/>
                </a:stretch>
              </p:blipFill>
              <p:spPr>
                <a:xfrm>
                  <a:off x="8366880" y="4616440"/>
                  <a:ext cx="13550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B96E0502-D35C-4864-A00C-79B179D7B39B}"/>
                    </a:ext>
                  </a:extLst>
                </p14:cNvPr>
                <p14:cNvContentPartPr/>
                <p14:nvPr/>
              </p14:nvContentPartPr>
              <p14:xfrm>
                <a:off x="9810480" y="4725160"/>
                <a:ext cx="117360" cy="27000"/>
              </p14:xfrm>
            </p:contentPart>
          </mc:Choice>
          <mc:Fallback xmlns="">
            <p:pic>
              <p:nvPicPr>
                <p:cNvPr id="39" name="Ink 38">
                  <a:extLst>
                    <a:ext uri="{FF2B5EF4-FFF2-40B4-BE49-F238E27FC236}">
                      <a16:creationId xmlns:a16="http://schemas.microsoft.com/office/drawing/2014/main" id="{B96E0502-D35C-4864-A00C-79B179D7B39B}"/>
                    </a:ext>
                  </a:extLst>
                </p:cNvPr>
                <p:cNvPicPr/>
                <p:nvPr/>
              </p:nvPicPr>
              <p:blipFill>
                <a:blip r:embed="rId65"/>
                <a:stretch>
                  <a:fillRect/>
                </a:stretch>
              </p:blipFill>
              <p:spPr>
                <a:xfrm>
                  <a:off x="9801480" y="4716520"/>
                  <a:ext cx="135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93619D62-2A04-453F-A3CA-191EDFEDEF4E}"/>
                    </a:ext>
                  </a:extLst>
                </p14:cNvPr>
                <p14:cNvContentPartPr/>
                <p14:nvPr/>
              </p14:nvContentPartPr>
              <p14:xfrm>
                <a:off x="9434640" y="4639480"/>
                <a:ext cx="432000" cy="497160"/>
              </p14:xfrm>
            </p:contentPart>
          </mc:Choice>
          <mc:Fallback xmlns="">
            <p:pic>
              <p:nvPicPr>
                <p:cNvPr id="40" name="Ink 39">
                  <a:extLst>
                    <a:ext uri="{FF2B5EF4-FFF2-40B4-BE49-F238E27FC236}">
                      <a16:creationId xmlns:a16="http://schemas.microsoft.com/office/drawing/2014/main" id="{93619D62-2A04-453F-A3CA-191EDFEDEF4E}"/>
                    </a:ext>
                  </a:extLst>
                </p:cNvPr>
                <p:cNvPicPr/>
                <p:nvPr/>
              </p:nvPicPr>
              <p:blipFill>
                <a:blip r:embed="rId67"/>
                <a:stretch>
                  <a:fillRect/>
                </a:stretch>
              </p:blipFill>
              <p:spPr>
                <a:xfrm>
                  <a:off x="9425640" y="4630840"/>
                  <a:ext cx="44964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1F152980-1106-4331-BD40-53D6B2D6E6BD}"/>
                    </a:ext>
                  </a:extLst>
                </p14:cNvPr>
                <p14:cNvContentPartPr/>
                <p14:nvPr/>
              </p14:nvContentPartPr>
              <p14:xfrm>
                <a:off x="9706800" y="4512760"/>
                <a:ext cx="55080" cy="30960"/>
              </p14:xfrm>
            </p:contentPart>
          </mc:Choice>
          <mc:Fallback xmlns="">
            <p:pic>
              <p:nvPicPr>
                <p:cNvPr id="41" name="Ink 40">
                  <a:extLst>
                    <a:ext uri="{FF2B5EF4-FFF2-40B4-BE49-F238E27FC236}">
                      <a16:creationId xmlns:a16="http://schemas.microsoft.com/office/drawing/2014/main" id="{1F152980-1106-4331-BD40-53D6B2D6E6BD}"/>
                    </a:ext>
                  </a:extLst>
                </p:cNvPr>
                <p:cNvPicPr/>
                <p:nvPr/>
              </p:nvPicPr>
              <p:blipFill>
                <a:blip r:embed="rId69"/>
                <a:stretch>
                  <a:fillRect/>
                </a:stretch>
              </p:blipFill>
              <p:spPr>
                <a:xfrm>
                  <a:off x="9697800" y="4503760"/>
                  <a:ext cx="72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E0C8C4BF-5D87-4988-9F2B-A2AF652669C1}"/>
                    </a:ext>
                  </a:extLst>
                </p14:cNvPr>
                <p14:cNvContentPartPr/>
                <p14:nvPr/>
              </p14:nvContentPartPr>
              <p14:xfrm>
                <a:off x="9678720" y="4411240"/>
                <a:ext cx="223920" cy="165600"/>
              </p14:xfrm>
            </p:contentPart>
          </mc:Choice>
          <mc:Fallback xmlns="">
            <p:pic>
              <p:nvPicPr>
                <p:cNvPr id="42" name="Ink 41">
                  <a:extLst>
                    <a:ext uri="{FF2B5EF4-FFF2-40B4-BE49-F238E27FC236}">
                      <a16:creationId xmlns:a16="http://schemas.microsoft.com/office/drawing/2014/main" id="{E0C8C4BF-5D87-4988-9F2B-A2AF652669C1}"/>
                    </a:ext>
                  </a:extLst>
                </p:cNvPr>
                <p:cNvPicPr/>
                <p:nvPr/>
              </p:nvPicPr>
              <p:blipFill>
                <a:blip r:embed="rId71"/>
                <a:stretch>
                  <a:fillRect/>
                </a:stretch>
              </p:blipFill>
              <p:spPr>
                <a:xfrm>
                  <a:off x="9670080" y="4402240"/>
                  <a:ext cx="2415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3563AD85-0A2B-419F-AAD7-E448B2F95260}"/>
                    </a:ext>
                  </a:extLst>
                </p14:cNvPr>
                <p14:cNvContentPartPr/>
                <p14:nvPr/>
              </p14:nvContentPartPr>
              <p14:xfrm>
                <a:off x="7069800" y="4554880"/>
                <a:ext cx="965520" cy="199800"/>
              </p14:xfrm>
            </p:contentPart>
          </mc:Choice>
          <mc:Fallback xmlns="">
            <p:pic>
              <p:nvPicPr>
                <p:cNvPr id="43" name="Ink 42">
                  <a:extLst>
                    <a:ext uri="{FF2B5EF4-FFF2-40B4-BE49-F238E27FC236}">
                      <a16:creationId xmlns:a16="http://schemas.microsoft.com/office/drawing/2014/main" id="{3563AD85-0A2B-419F-AAD7-E448B2F95260}"/>
                    </a:ext>
                  </a:extLst>
                </p:cNvPr>
                <p:cNvPicPr/>
                <p:nvPr/>
              </p:nvPicPr>
              <p:blipFill>
                <a:blip r:embed="rId73"/>
                <a:stretch>
                  <a:fillRect/>
                </a:stretch>
              </p:blipFill>
              <p:spPr>
                <a:xfrm>
                  <a:off x="7061160" y="4546240"/>
                  <a:ext cx="9831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694990F1-D428-43ED-82BA-8E795D59F490}"/>
                    </a:ext>
                  </a:extLst>
                </p14:cNvPr>
                <p14:cNvContentPartPr/>
                <p14:nvPr/>
              </p14:nvContentPartPr>
              <p14:xfrm>
                <a:off x="7771080" y="4673320"/>
                <a:ext cx="5760" cy="5760"/>
              </p14:xfrm>
            </p:contentPart>
          </mc:Choice>
          <mc:Fallback xmlns="">
            <p:pic>
              <p:nvPicPr>
                <p:cNvPr id="45" name="Ink 44">
                  <a:extLst>
                    <a:ext uri="{FF2B5EF4-FFF2-40B4-BE49-F238E27FC236}">
                      <a16:creationId xmlns:a16="http://schemas.microsoft.com/office/drawing/2014/main" id="{694990F1-D428-43ED-82BA-8E795D59F490}"/>
                    </a:ext>
                  </a:extLst>
                </p:cNvPr>
                <p:cNvPicPr/>
                <p:nvPr/>
              </p:nvPicPr>
              <p:blipFill>
                <a:blip r:embed="rId75"/>
                <a:stretch>
                  <a:fillRect/>
                </a:stretch>
              </p:blipFill>
              <p:spPr>
                <a:xfrm>
                  <a:off x="7762080" y="4664680"/>
                  <a:ext cx="23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2752AAA-6E13-4CE5-91AF-EC0C6CD4BEEF}"/>
                    </a:ext>
                  </a:extLst>
                </p14:cNvPr>
                <p14:cNvContentPartPr/>
                <p14:nvPr/>
              </p14:nvContentPartPr>
              <p14:xfrm>
                <a:off x="7845600" y="4655320"/>
                <a:ext cx="19080" cy="7560"/>
              </p14:xfrm>
            </p:contentPart>
          </mc:Choice>
          <mc:Fallback xmlns="">
            <p:pic>
              <p:nvPicPr>
                <p:cNvPr id="46" name="Ink 45">
                  <a:extLst>
                    <a:ext uri="{FF2B5EF4-FFF2-40B4-BE49-F238E27FC236}">
                      <a16:creationId xmlns:a16="http://schemas.microsoft.com/office/drawing/2014/main" id="{22752AAA-6E13-4CE5-91AF-EC0C6CD4BEEF}"/>
                    </a:ext>
                  </a:extLst>
                </p:cNvPr>
                <p:cNvPicPr/>
                <p:nvPr/>
              </p:nvPicPr>
              <p:blipFill>
                <a:blip r:embed="rId77"/>
                <a:stretch>
                  <a:fillRect/>
                </a:stretch>
              </p:blipFill>
              <p:spPr>
                <a:xfrm>
                  <a:off x="7836600" y="4646680"/>
                  <a:ext cx="3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8F3E2753-1C10-4DB9-80CF-C44B7206AD1A}"/>
                    </a:ext>
                  </a:extLst>
                </p14:cNvPr>
                <p14:cNvContentPartPr/>
                <p14:nvPr/>
              </p14:nvContentPartPr>
              <p14:xfrm>
                <a:off x="7815000" y="4663960"/>
                <a:ext cx="15120" cy="11520"/>
              </p14:xfrm>
            </p:contentPart>
          </mc:Choice>
          <mc:Fallback xmlns="">
            <p:pic>
              <p:nvPicPr>
                <p:cNvPr id="47" name="Ink 46">
                  <a:extLst>
                    <a:ext uri="{FF2B5EF4-FFF2-40B4-BE49-F238E27FC236}">
                      <a16:creationId xmlns:a16="http://schemas.microsoft.com/office/drawing/2014/main" id="{8F3E2753-1C10-4DB9-80CF-C44B7206AD1A}"/>
                    </a:ext>
                  </a:extLst>
                </p:cNvPr>
                <p:cNvPicPr/>
                <p:nvPr/>
              </p:nvPicPr>
              <p:blipFill>
                <a:blip r:embed="rId79"/>
                <a:stretch>
                  <a:fillRect/>
                </a:stretch>
              </p:blipFill>
              <p:spPr>
                <a:xfrm>
                  <a:off x="7806000" y="4655320"/>
                  <a:ext cx="32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31D5FB85-86C2-4F48-8BF5-A11C884C8074}"/>
                    </a:ext>
                  </a:extLst>
                </p14:cNvPr>
                <p14:cNvContentPartPr/>
                <p14:nvPr/>
              </p14:nvContentPartPr>
              <p14:xfrm>
                <a:off x="7820040" y="4666480"/>
                <a:ext cx="28440" cy="70560"/>
              </p14:xfrm>
            </p:contentPart>
          </mc:Choice>
          <mc:Fallback xmlns="">
            <p:pic>
              <p:nvPicPr>
                <p:cNvPr id="48" name="Ink 47">
                  <a:extLst>
                    <a:ext uri="{FF2B5EF4-FFF2-40B4-BE49-F238E27FC236}">
                      <a16:creationId xmlns:a16="http://schemas.microsoft.com/office/drawing/2014/main" id="{31D5FB85-86C2-4F48-8BF5-A11C884C8074}"/>
                    </a:ext>
                  </a:extLst>
                </p:cNvPr>
                <p:cNvPicPr/>
                <p:nvPr/>
              </p:nvPicPr>
              <p:blipFill>
                <a:blip r:embed="rId81"/>
                <a:stretch>
                  <a:fillRect/>
                </a:stretch>
              </p:blipFill>
              <p:spPr>
                <a:xfrm>
                  <a:off x="7811400" y="4657480"/>
                  <a:ext cx="460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FD84874F-0F5C-400F-B116-E9113460A4A5}"/>
                    </a:ext>
                  </a:extLst>
                </p14:cNvPr>
                <p14:cNvContentPartPr/>
                <p14:nvPr/>
              </p14:nvContentPartPr>
              <p14:xfrm>
                <a:off x="11408160" y="4543360"/>
                <a:ext cx="63000" cy="31320"/>
              </p14:xfrm>
            </p:contentPart>
          </mc:Choice>
          <mc:Fallback xmlns="">
            <p:pic>
              <p:nvPicPr>
                <p:cNvPr id="49" name="Ink 48">
                  <a:extLst>
                    <a:ext uri="{FF2B5EF4-FFF2-40B4-BE49-F238E27FC236}">
                      <a16:creationId xmlns:a16="http://schemas.microsoft.com/office/drawing/2014/main" id="{FD84874F-0F5C-400F-B116-E9113460A4A5}"/>
                    </a:ext>
                  </a:extLst>
                </p:cNvPr>
                <p:cNvPicPr/>
                <p:nvPr/>
              </p:nvPicPr>
              <p:blipFill>
                <a:blip r:embed="rId83"/>
                <a:stretch>
                  <a:fillRect/>
                </a:stretch>
              </p:blipFill>
              <p:spPr>
                <a:xfrm>
                  <a:off x="11399520" y="4534720"/>
                  <a:ext cx="80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BC799578-E141-4650-A800-D724AFB113FB}"/>
                    </a:ext>
                  </a:extLst>
                </p14:cNvPr>
                <p14:cNvContentPartPr/>
                <p14:nvPr/>
              </p14:nvContentPartPr>
              <p14:xfrm>
                <a:off x="7952520" y="4682680"/>
                <a:ext cx="4320" cy="22680"/>
              </p14:xfrm>
            </p:contentPart>
          </mc:Choice>
          <mc:Fallback xmlns="">
            <p:pic>
              <p:nvPicPr>
                <p:cNvPr id="51" name="Ink 50">
                  <a:extLst>
                    <a:ext uri="{FF2B5EF4-FFF2-40B4-BE49-F238E27FC236}">
                      <a16:creationId xmlns:a16="http://schemas.microsoft.com/office/drawing/2014/main" id="{BC799578-E141-4650-A800-D724AFB113FB}"/>
                    </a:ext>
                  </a:extLst>
                </p:cNvPr>
                <p:cNvPicPr/>
                <p:nvPr/>
              </p:nvPicPr>
              <p:blipFill>
                <a:blip r:embed="rId85"/>
                <a:stretch>
                  <a:fillRect/>
                </a:stretch>
              </p:blipFill>
              <p:spPr>
                <a:xfrm>
                  <a:off x="7943880" y="4674040"/>
                  <a:ext cx="21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id="{DB2CFE7D-B8D4-48A6-9C82-DDC78A55407F}"/>
                    </a:ext>
                  </a:extLst>
                </p14:cNvPr>
                <p14:cNvContentPartPr/>
                <p14:nvPr/>
              </p14:nvContentPartPr>
              <p14:xfrm>
                <a:off x="7965120" y="4625440"/>
                <a:ext cx="11520" cy="22320"/>
              </p14:xfrm>
            </p:contentPart>
          </mc:Choice>
          <mc:Fallback xmlns="">
            <p:pic>
              <p:nvPicPr>
                <p:cNvPr id="52" name="Ink 51">
                  <a:extLst>
                    <a:ext uri="{FF2B5EF4-FFF2-40B4-BE49-F238E27FC236}">
                      <a16:creationId xmlns:a16="http://schemas.microsoft.com/office/drawing/2014/main" id="{DB2CFE7D-B8D4-48A6-9C82-DDC78A55407F}"/>
                    </a:ext>
                  </a:extLst>
                </p:cNvPr>
                <p:cNvPicPr/>
                <p:nvPr/>
              </p:nvPicPr>
              <p:blipFill>
                <a:blip r:embed="rId87"/>
                <a:stretch>
                  <a:fillRect/>
                </a:stretch>
              </p:blipFill>
              <p:spPr>
                <a:xfrm>
                  <a:off x="7956480" y="4616800"/>
                  <a:ext cx="29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Ink 52">
                  <a:extLst>
                    <a:ext uri="{FF2B5EF4-FFF2-40B4-BE49-F238E27FC236}">
                      <a16:creationId xmlns:a16="http://schemas.microsoft.com/office/drawing/2014/main" id="{7A4481AB-AB1B-44A9-849B-4FB27309F782}"/>
                    </a:ext>
                  </a:extLst>
                </p14:cNvPr>
                <p14:cNvContentPartPr/>
                <p14:nvPr/>
              </p14:nvContentPartPr>
              <p14:xfrm>
                <a:off x="7984560" y="4625080"/>
                <a:ext cx="1130400" cy="376200"/>
              </p14:xfrm>
            </p:contentPart>
          </mc:Choice>
          <mc:Fallback xmlns="">
            <p:pic>
              <p:nvPicPr>
                <p:cNvPr id="53" name="Ink 52">
                  <a:extLst>
                    <a:ext uri="{FF2B5EF4-FFF2-40B4-BE49-F238E27FC236}">
                      <a16:creationId xmlns:a16="http://schemas.microsoft.com/office/drawing/2014/main" id="{7A4481AB-AB1B-44A9-849B-4FB27309F782}"/>
                    </a:ext>
                  </a:extLst>
                </p:cNvPr>
                <p:cNvPicPr/>
                <p:nvPr/>
              </p:nvPicPr>
              <p:blipFill>
                <a:blip r:embed="rId89"/>
                <a:stretch>
                  <a:fillRect/>
                </a:stretch>
              </p:blipFill>
              <p:spPr>
                <a:xfrm>
                  <a:off x="7975560" y="4616080"/>
                  <a:ext cx="11480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E3D60357-1857-4016-94F6-5EC332C23007}"/>
                    </a:ext>
                  </a:extLst>
                </p14:cNvPr>
                <p14:cNvContentPartPr/>
                <p14:nvPr/>
              </p14:nvContentPartPr>
              <p14:xfrm>
                <a:off x="9643440" y="4718680"/>
                <a:ext cx="190440" cy="70920"/>
              </p14:xfrm>
            </p:contentPart>
          </mc:Choice>
          <mc:Fallback xmlns="">
            <p:pic>
              <p:nvPicPr>
                <p:cNvPr id="54" name="Ink 53">
                  <a:extLst>
                    <a:ext uri="{FF2B5EF4-FFF2-40B4-BE49-F238E27FC236}">
                      <a16:creationId xmlns:a16="http://schemas.microsoft.com/office/drawing/2014/main" id="{E3D60357-1857-4016-94F6-5EC332C23007}"/>
                    </a:ext>
                  </a:extLst>
                </p:cNvPr>
                <p:cNvPicPr/>
                <p:nvPr/>
              </p:nvPicPr>
              <p:blipFill>
                <a:blip r:embed="rId91"/>
                <a:stretch>
                  <a:fillRect/>
                </a:stretch>
              </p:blipFill>
              <p:spPr>
                <a:xfrm>
                  <a:off x="9634800" y="4709680"/>
                  <a:ext cx="208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E4A36197-BA98-4050-8744-058032BE31C1}"/>
                    </a:ext>
                  </a:extLst>
                </p14:cNvPr>
                <p14:cNvContentPartPr/>
                <p14:nvPr/>
              </p14:nvContentPartPr>
              <p14:xfrm>
                <a:off x="8193360" y="4938640"/>
                <a:ext cx="91440" cy="18720"/>
              </p14:xfrm>
            </p:contentPart>
          </mc:Choice>
          <mc:Fallback xmlns="">
            <p:pic>
              <p:nvPicPr>
                <p:cNvPr id="55" name="Ink 54">
                  <a:extLst>
                    <a:ext uri="{FF2B5EF4-FFF2-40B4-BE49-F238E27FC236}">
                      <a16:creationId xmlns:a16="http://schemas.microsoft.com/office/drawing/2014/main" id="{E4A36197-BA98-4050-8744-058032BE31C1}"/>
                    </a:ext>
                  </a:extLst>
                </p:cNvPr>
                <p:cNvPicPr/>
                <p:nvPr/>
              </p:nvPicPr>
              <p:blipFill>
                <a:blip r:embed="rId93"/>
                <a:stretch>
                  <a:fillRect/>
                </a:stretch>
              </p:blipFill>
              <p:spPr>
                <a:xfrm>
                  <a:off x="8184360" y="4929640"/>
                  <a:ext cx="109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1E2F7E59-4371-42B3-B88C-C270E2C0A9C6}"/>
                    </a:ext>
                  </a:extLst>
                </p14:cNvPr>
                <p14:cNvContentPartPr/>
                <p14:nvPr/>
              </p14:nvContentPartPr>
              <p14:xfrm>
                <a:off x="7829760" y="4691320"/>
                <a:ext cx="556560" cy="430560"/>
              </p14:xfrm>
            </p:contentPart>
          </mc:Choice>
          <mc:Fallback xmlns="">
            <p:pic>
              <p:nvPicPr>
                <p:cNvPr id="57" name="Ink 56">
                  <a:extLst>
                    <a:ext uri="{FF2B5EF4-FFF2-40B4-BE49-F238E27FC236}">
                      <a16:creationId xmlns:a16="http://schemas.microsoft.com/office/drawing/2014/main" id="{1E2F7E59-4371-42B3-B88C-C270E2C0A9C6}"/>
                    </a:ext>
                  </a:extLst>
                </p:cNvPr>
                <p:cNvPicPr/>
                <p:nvPr/>
              </p:nvPicPr>
              <p:blipFill>
                <a:blip r:embed="rId95"/>
                <a:stretch>
                  <a:fillRect/>
                </a:stretch>
              </p:blipFill>
              <p:spPr>
                <a:xfrm>
                  <a:off x="7821120" y="4682680"/>
                  <a:ext cx="574200" cy="44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1F909E1D-AE9F-42C2-A5B9-D5ACD02F7759}"/>
                  </a:ext>
                </a:extLst>
              </p14:cNvPr>
              <p14:cNvContentPartPr/>
              <p14:nvPr/>
            </p14:nvContentPartPr>
            <p14:xfrm>
              <a:off x="3628200" y="6022960"/>
              <a:ext cx="398160" cy="165600"/>
            </p14:xfrm>
          </p:contentPart>
        </mc:Choice>
        <mc:Fallback xmlns="">
          <p:pic>
            <p:nvPicPr>
              <p:cNvPr id="59" name="Ink 58">
                <a:extLst>
                  <a:ext uri="{FF2B5EF4-FFF2-40B4-BE49-F238E27FC236}">
                    <a16:creationId xmlns:a16="http://schemas.microsoft.com/office/drawing/2014/main" id="{1F909E1D-AE9F-42C2-A5B9-D5ACD02F7759}"/>
                  </a:ext>
                </a:extLst>
              </p:cNvPr>
              <p:cNvPicPr/>
              <p:nvPr/>
            </p:nvPicPr>
            <p:blipFill>
              <a:blip r:embed="rId97"/>
              <a:stretch>
                <a:fillRect/>
              </a:stretch>
            </p:blipFill>
            <p:spPr>
              <a:xfrm>
                <a:off x="3619200" y="6013960"/>
                <a:ext cx="415800" cy="183240"/>
              </a:xfrm>
              <a:prstGeom prst="rect">
                <a:avLst/>
              </a:prstGeom>
            </p:spPr>
          </p:pic>
        </mc:Fallback>
      </mc:AlternateContent>
      <p:grpSp>
        <p:nvGrpSpPr>
          <p:cNvPr id="62" name="Group 61">
            <a:extLst>
              <a:ext uri="{FF2B5EF4-FFF2-40B4-BE49-F238E27FC236}">
                <a16:creationId xmlns:a16="http://schemas.microsoft.com/office/drawing/2014/main" id="{FE088DA9-4AAA-469F-897C-EA8AE9E3D357}"/>
              </a:ext>
            </a:extLst>
          </p:cNvPr>
          <p:cNvGrpSpPr/>
          <p:nvPr/>
        </p:nvGrpSpPr>
        <p:grpSpPr>
          <a:xfrm>
            <a:off x="5390040" y="6079120"/>
            <a:ext cx="3993120" cy="186480"/>
            <a:chOff x="5390040" y="6079120"/>
            <a:chExt cx="3993120" cy="186480"/>
          </a:xfrm>
        </p:grpSpPr>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36597D44-E302-47D2-914C-9AA32F2A974C}"/>
                    </a:ext>
                  </a:extLst>
                </p14:cNvPr>
                <p14:cNvContentPartPr/>
                <p14:nvPr/>
              </p14:nvContentPartPr>
              <p14:xfrm>
                <a:off x="5390040" y="6191440"/>
                <a:ext cx="14400" cy="74160"/>
              </p14:xfrm>
            </p:contentPart>
          </mc:Choice>
          <mc:Fallback xmlns="">
            <p:pic>
              <p:nvPicPr>
                <p:cNvPr id="60" name="Ink 59">
                  <a:extLst>
                    <a:ext uri="{FF2B5EF4-FFF2-40B4-BE49-F238E27FC236}">
                      <a16:creationId xmlns:a16="http://schemas.microsoft.com/office/drawing/2014/main" id="{36597D44-E302-47D2-914C-9AA32F2A974C}"/>
                    </a:ext>
                  </a:extLst>
                </p:cNvPr>
                <p:cNvPicPr/>
                <p:nvPr/>
              </p:nvPicPr>
              <p:blipFill>
                <a:blip r:embed="rId99"/>
                <a:stretch>
                  <a:fillRect/>
                </a:stretch>
              </p:blipFill>
              <p:spPr>
                <a:xfrm>
                  <a:off x="5381400" y="6182440"/>
                  <a:ext cx="320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1994B1F1-8A67-48E1-97AA-CF91E1382E2E}"/>
                    </a:ext>
                  </a:extLst>
                </p14:cNvPr>
                <p14:cNvContentPartPr/>
                <p14:nvPr/>
              </p14:nvContentPartPr>
              <p14:xfrm>
                <a:off x="5424240" y="6079120"/>
                <a:ext cx="3958920" cy="184320"/>
              </p14:xfrm>
            </p:contentPart>
          </mc:Choice>
          <mc:Fallback xmlns="">
            <p:pic>
              <p:nvPicPr>
                <p:cNvPr id="61" name="Ink 60">
                  <a:extLst>
                    <a:ext uri="{FF2B5EF4-FFF2-40B4-BE49-F238E27FC236}">
                      <a16:creationId xmlns:a16="http://schemas.microsoft.com/office/drawing/2014/main" id="{1994B1F1-8A67-48E1-97AA-CF91E1382E2E}"/>
                    </a:ext>
                  </a:extLst>
                </p:cNvPr>
                <p:cNvPicPr/>
                <p:nvPr/>
              </p:nvPicPr>
              <p:blipFill>
                <a:blip r:embed="rId101"/>
                <a:stretch>
                  <a:fillRect/>
                </a:stretch>
              </p:blipFill>
              <p:spPr>
                <a:xfrm>
                  <a:off x="5415240" y="6070480"/>
                  <a:ext cx="3976560" cy="201960"/>
                </a:xfrm>
                <a:prstGeom prst="rect">
                  <a:avLst/>
                </a:prstGeom>
              </p:spPr>
            </p:pic>
          </mc:Fallback>
        </mc:AlternateContent>
      </p:grpSp>
    </p:spTree>
    <p:extLst>
      <p:ext uri="{BB962C8B-B14F-4D97-AF65-F5344CB8AC3E}">
        <p14:creationId xmlns:p14="http://schemas.microsoft.com/office/powerpoint/2010/main" val="1468774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41" y="261258"/>
            <a:ext cx="11902650" cy="5509200"/>
          </a:xfrm>
          <a:prstGeom prst="rect">
            <a:avLst/>
          </a:prstGeom>
          <a:noFill/>
        </p:spPr>
        <p:txBody>
          <a:bodyPr wrap="square" rtlCol="1">
            <a:spAutoFit/>
          </a:bodyPr>
          <a:lstStyle/>
          <a:p>
            <a:pPr algn="just"/>
            <a:r>
              <a:rPr lang="en-US" sz="3200" dirty="0">
                <a:solidFill>
                  <a:schemeClr val="accent1">
                    <a:lumMod val="75000"/>
                  </a:schemeClr>
                </a:solidFill>
              </a:rPr>
              <a:t>B- Packet switching networks</a:t>
            </a:r>
          </a:p>
          <a:p>
            <a:pPr algn="just"/>
            <a:endParaRPr lang="en-US" sz="3200" dirty="0">
              <a:solidFill>
                <a:schemeClr val="accent1">
                  <a:lumMod val="75000"/>
                </a:schemeClr>
              </a:solidFill>
            </a:endParaRPr>
          </a:p>
          <a:p>
            <a:pPr lvl="1" algn="just"/>
            <a:r>
              <a:rPr lang="en-US" sz="3200" dirty="0"/>
              <a:t>They place a tight upper limit on the block size to be transmitted.</a:t>
            </a:r>
          </a:p>
          <a:p>
            <a:pPr lvl="1" algn="just"/>
            <a:r>
              <a:rPr lang="en-US" sz="3200" dirty="0"/>
              <a:t>This will allow the packets to be buffered in IMP main memory.</a:t>
            </a:r>
          </a:p>
          <a:p>
            <a:pPr algn="just"/>
            <a:endParaRPr lang="en-US" sz="3200" dirty="0"/>
          </a:p>
          <a:p>
            <a:pPr algn="just"/>
            <a:r>
              <a:rPr lang="en-US" sz="3200" dirty="0"/>
              <a:t>In the circuit switching, the physical connection is strictly reserved in advance before the transmission starts, whereas packet switching acquires and releases the bandwidth as it is needed.. .. .. Waste of bandwidth in circuit switching. </a:t>
            </a:r>
          </a:p>
          <a:p>
            <a:pPr lvl="1" algn="just"/>
            <a:endParaRPr lang="en-US" sz="3200" dirty="0"/>
          </a:p>
          <a:p>
            <a:pPr algn="just"/>
            <a:endParaRPr lang="ar-EG" sz="3200" dirty="0"/>
          </a:p>
        </p:txBody>
      </p:sp>
      <p:sp>
        <p:nvSpPr>
          <p:cNvPr id="3" name="Slide Number Placeholder 2">
            <a:extLst>
              <a:ext uri="{FF2B5EF4-FFF2-40B4-BE49-F238E27FC236}">
                <a16:creationId xmlns:a16="http://schemas.microsoft.com/office/drawing/2014/main" id="{5F5236BA-D8E1-4A42-93BE-678196A6CA69}"/>
              </a:ext>
            </a:extLst>
          </p:cNvPr>
          <p:cNvSpPr>
            <a:spLocks noGrp="1"/>
          </p:cNvSpPr>
          <p:nvPr>
            <p:ph type="sldNum" sz="quarter" idx="12"/>
          </p:nvPr>
        </p:nvSpPr>
        <p:spPr/>
        <p:txBody>
          <a:bodyPr/>
          <a:lstStyle/>
          <a:p>
            <a:fld id="{780CCC23-DD17-4F2D-8915-0B8929C7FF94}" type="slidenum">
              <a:rPr lang="ar-EG" smtClean="0"/>
              <a:t>38</a:t>
            </a:fld>
            <a:endParaRPr lang="ar-EG"/>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D830FCF-407A-415B-BA39-FB24808FEE45}"/>
                  </a:ext>
                </a:extLst>
              </p14:cNvPr>
              <p14:cNvContentPartPr/>
              <p14:nvPr/>
            </p14:nvContentPartPr>
            <p14:xfrm>
              <a:off x="920640" y="910240"/>
              <a:ext cx="3725640" cy="175320"/>
            </p14:xfrm>
          </p:contentPart>
        </mc:Choice>
        <mc:Fallback xmlns="">
          <p:pic>
            <p:nvPicPr>
              <p:cNvPr id="4" name="Ink 3">
                <a:extLst>
                  <a:ext uri="{FF2B5EF4-FFF2-40B4-BE49-F238E27FC236}">
                    <a16:creationId xmlns:a16="http://schemas.microsoft.com/office/drawing/2014/main" id="{5D830FCF-407A-415B-BA39-FB24808FEE45}"/>
                  </a:ext>
                </a:extLst>
              </p:cNvPr>
              <p:cNvPicPr/>
              <p:nvPr/>
            </p:nvPicPr>
            <p:blipFill>
              <a:blip r:embed="rId3"/>
              <a:stretch>
                <a:fillRect/>
              </a:stretch>
            </p:blipFill>
            <p:spPr>
              <a:xfrm>
                <a:off x="912000" y="901240"/>
                <a:ext cx="3743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5AC7E03-5CF6-4779-B360-BA8A1A6CCE45}"/>
                  </a:ext>
                </a:extLst>
              </p14:cNvPr>
              <p14:cNvContentPartPr/>
              <p14:nvPr/>
            </p14:nvContentPartPr>
            <p14:xfrm>
              <a:off x="8408280" y="2204800"/>
              <a:ext cx="2234520" cy="178560"/>
            </p14:xfrm>
          </p:contentPart>
        </mc:Choice>
        <mc:Fallback xmlns="">
          <p:pic>
            <p:nvPicPr>
              <p:cNvPr id="5" name="Ink 4">
                <a:extLst>
                  <a:ext uri="{FF2B5EF4-FFF2-40B4-BE49-F238E27FC236}">
                    <a16:creationId xmlns:a16="http://schemas.microsoft.com/office/drawing/2014/main" id="{95AC7E03-5CF6-4779-B360-BA8A1A6CCE45}"/>
                  </a:ext>
                </a:extLst>
              </p:cNvPr>
              <p:cNvPicPr/>
              <p:nvPr/>
            </p:nvPicPr>
            <p:blipFill>
              <a:blip r:embed="rId5"/>
              <a:stretch>
                <a:fillRect/>
              </a:stretch>
            </p:blipFill>
            <p:spPr>
              <a:xfrm>
                <a:off x="8399640" y="2196160"/>
                <a:ext cx="22521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5F291FB-D472-4D65-8317-D51596AA0C8F}"/>
                  </a:ext>
                </a:extLst>
              </p14:cNvPr>
              <p14:cNvContentPartPr/>
              <p14:nvPr/>
            </p14:nvContentPartPr>
            <p14:xfrm>
              <a:off x="8489640" y="2174200"/>
              <a:ext cx="2344320" cy="206640"/>
            </p14:xfrm>
          </p:contentPart>
        </mc:Choice>
        <mc:Fallback xmlns="">
          <p:pic>
            <p:nvPicPr>
              <p:cNvPr id="6" name="Ink 5">
                <a:extLst>
                  <a:ext uri="{FF2B5EF4-FFF2-40B4-BE49-F238E27FC236}">
                    <a16:creationId xmlns:a16="http://schemas.microsoft.com/office/drawing/2014/main" id="{75F291FB-D472-4D65-8317-D51596AA0C8F}"/>
                  </a:ext>
                </a:extLst>
              </p:cNvPr>
              <p:cNvPicPr/>
              <p:nvPr/>
            </p:nvPicPr>
            <p:blipFill>
              <a:blip r:embed="rId7"/>
              <a:stretch>
                <a:fillRect/>
              </a:stretch>
            </p:blipFill>
            <p:spPr>
              <a:xfrm>
                <a:off x="8480640" y="2165560"/>
                <a:ext cx="2361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8344D5F-FB3D-473D-9A84-85E81102F2CA}"/>
                  </a:ext>
                </a:extLst>
              </p14:cNvPr>
              <p14:cNvContentPartPr/>
              <p14:nvPr/>
            </p14:nvContentPartPr>
            <p14:xfrm>
              <a:off x="11321760" y="3182200"/>
              <a:ext cx="79560" cy="31680"/>
            </p14:xfrm>
          </p:contentPart>
        </mc:Choice>
        <mc:Fallback xmlns="">
          <p:pic>
            <p:nvPicPr>
              <p:cNvPr id="7" name="Ink 6">
                <a:extLst>
                  <a:ext uri="{FF2B5EF4-FFF2-40B4-BE49-F238E27FC236}">
                    <a16:creationId xmlns:a16="http://schemas.microsoft.com/office/drawing/2014/main" id="{58344D5F-FB3D-473D-9A84-85E81102F2CA}"/>
                  </a:ext>
                </a:extLst>
              </p:cNvPr>
              <p:cNvPicPr/>
              <p:nvPr/>
            </p:nvPicPr>
            <p:blipFill>
              <a:blip r:embed="rId9"/>
              <a:stretch>
                <a:fillRect/>
              </a:stretch>
            </p:blipFill>
            <p:spPr>
              <a:xfrm>
                <a:off x="11313120" y="3173200"/>
                <a:ext cx="97200" cy="49320"/>
              </a:xfrm>
              <a:prstGeom prst="rect">
                <a:avLst/>
              </a:prstGeom>
            </p:spPr>
          </p:pic>
        </mc:Fallback>
      </mc:AlternateContent>
      <p:grpSp>
        <p:nvGrpSpPr>
          <p:cNvPr id="14" name="Group 13">
            <a:extLst>
              <a:ext uri="{FF2B5EF4-FFF2-40B4-BE49-F238E27FC236}">
                <a16:creationId xmlns:a16="http://schemas.microsoft.com/office/drawing/2014/main" id="{D270C917-2A50-4CD9-8235-469CB9A3E7A0}"/>
              </a:ext>
            </a:extLst>
          </p:cNvPr>
          <p:cNvGrpSpPr/>
          <p:nvPr/>
        </p:nvGrpSpPr>
        <p:grpSpPr>
          <a:xfrm>
            <a:off x="221520" y="3040720"/>
            <a:ext cx="11437560" cy="759600"/>
            <a:chOff x="221520" y="3040720"/>
            <a:chExt cx="11437560" cy="75960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24B2931-301D-4253-8FF5-4250DBCF4315}"/>
                    </a:ext>
                  </a:extLst>
                </p14:cNvPr>
                <p14:cNvContentPartPr/>
                <p14:nvPr/>
              </p14:nvContentPartPr>
              <p14:xfrm>
                <a:off x="292440" y="3672880"/>
                <a:ext cx="1317240" cy="120240"/>
              </p14:xfrm>
            </p:contentPart>
          </mc:Choice>
          <mc:Fallback xmlns="">
            <p:pic>
              <p:nvPicPr>
                <p:cNvPr id="8" name="Ink 7">
                  <a:extLst>
                    <a:ext uri="{FF2B5EF4-FFF2-40B4-BE49-F238E27FC236}">
                      <a16:creationId xmlns:a16="http://schemas.microsoft.com/office/drawing/2014/main" id="{224B2931-301D-4253-8FF5-4250DBCF4315}"/>
                    </a:ext>
                  </a:extLst>
                </p:cNvPr>
                <p:cNvPicPr/>
                <p:nvPr/>
              </p:nvPicPr>
              <p:blipFill>
                <a:blip r:embed="rId11"/>
                <a:stretch>
                  <a:fillRect/>
                </a:stretch>
              </p:blipFill>
              <p:spPr>
                <a:xfrm>
                  <a:off x="283440" y="3663880"/>
                  <a:ext cx="1334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7629AA8-0964-4CFE-A4A8-0C99E02454B2}"/>
                    </a:ext>
                  </a:extLst>
                </p14:cNvPr>
                <p14:cNvContentPartPr/>
                <p14:nvPr/>
              </p14:nvContentPartPr>
              <p14:xfrm>
                <a:off x="3097920" y="3641200"/>
                <a:ext cx="3937680" cy="159120"/>
              </p14:xfrm>
            </p:contentPart>
          </mc:Choice>
          <mc:Fallback xmlns="">
            <p:pic>
              <p:nvPicPr>
                <p:cNvPr id="9" name="Ink 8">
                  <a:extLst>
                    <a:ext uri="{FF2B5EF4-FFF2-40B4-BE49-F238E27FC236}">
                      <a16:creationId xmlns:a16="http://schemas.microsoft.com/office/drawing/2014/main" id="{C7629AA8-0964-4CFE-A4A8-0C99E02454B2}"/>
                    </a:ext>
                  </a:extLst>
                </p:cNvPr>
                <p:cNvPicPr/>
                <p:nvPr/>
              </p:nvPicPr>
              <p:blipFill>
                <a:blip r:embed="rId13"/>
                <a:stretch>
                  <a:fillRect/>
                </a:stretch>
              </p:blipFill>
              <p:spPr>
                <a:xfrm>
                  <a:off x="3088920" y="3632560"/>
                  <a:ext cx="3955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2C97505-6369-4DD0-9E01-09A37130DF55}"/>
                    </a:ext>
                  </a:extLst>
                </p14:cNvPr>
                <p14:cNvContentPartPr/>
                <p14:nvPr/>
              </p14:nvContentPartPr>
              <p14:xfrm>
                <a:off x="7109040" y="3040720"/>
                <a:ext cx="302400" cy="685440"/>
              </p14:xfrm>
            </p:contentPart>
          </mc:Choice>
          <mc:Fallback xmlns="">
            <p:pic>
              <p:nvPicPr>
                <p:cNvPr id="10" name="Ink 9">
                  <a:extLst>
                    <a:ext uri="{FF2B5EF4-FFF2-40B4-BE49-F238E27FC236}">
                      <a16:creationId xmlns:a16="http://schemas.microsoft.com/office/drawing/2014/main" id="{52C97505-6369-4DD0-9E01-09A37130DF55}"/>
                    </a:ext>
                  </a:extLst>
                </p:cNvPr>
                <p:cNvPicPr/>
                <p:nvPr/>
              </p:nvPicPr>
              <p:blipFill>
                <a:blip r:embed="rId15"/>
                <a:stretch>
                  <a:fillRect/>
                </a:stretch>
              </p:blipFill>
              <p:spPr>
                <a:xfrm>
                  <a:off x="7100400" y="3032080"/>
                  <a:ext cx="32004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2027F58-CD22-4818-B39E-7CE6A01AE4BC}"/>
                    </a:ext>
                  </a:extLst>
                </p14:cNvPr>
                <p14:cNvContentPartPr/>
                <p14:nvPr/>
              </p14:nvContentPartPr>
              <p14:xfrm>
                <a:off x="8503320" y="3128200"/>
                <a:ext cx="3155760" cy="135360"/>
              </p14:xfrm>
            </p:contentPart>
          </mc:Choice>
          <mc:Fallback xmlns="">
            <p:pic>
              <p:nvPicPr>
                <p:cNvPr id="12" name="Ink 11">
                  <a:extLst>
                    <a:ext uri="{FF2B5EF4-FFF2-40B4-BE49-F238E27FC236}">
                      <a16:creationId xmlns:a16="http://schemas.microsoft.com/office/drawing/2014/main" id="{A2027F58-CD22-4818-B39E-7CE6A01AE4BC}"/>
                    </a:ext>
                  </a:extLst>
                </p:cNvPr>
                <p:cNvPicPr/>
                <p:nvPr/>
              </p:nvPicPr>
              <p:blipFill>
                <a:blip r:embed="rId17"/>
                <a:stretch>
                  <a:fillRect/>
                </a:stretch>
              </p:blipFill>
              <p:spPr>
                <a:xfrm>
                  <a:off x="8494680" y="3119560"/>
                  <a:ext cx="3173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889E979-618B-4DD9-99D7-D406863E6676}"/>
                    </a:ext>
                  </a:extLst>
                </p14:cNvPr>
                <p14:cNvContentPartPr/>
                <p14:nvPr/>
              </p14:nvContentPartPr>
              <p14:xfrm>
                <a:off x="221520" y="3139720"/>
                <a:ext cx="6926760" cy="307800"/>
              </p14:xfrm>
            </p:contentPart>
          </mc:Choice>
          <mc:Fallback xmlns="">
            <p:pic>
              <p:nvPicPr>
                <p:cNvPr id="13" name="Ink 12">
                  <a:extLst>
                    <a:ext uri="{FF2B5EF4-FFF2-40B4-BE49-F238E27FC236}">
                      <a16:creationId xmlns:a16="http://schemas.microsoft.com/office/drawing/2014/main" id="{A889E979-618B-4DD9-99D7-D406863E6676}"/>
                    </a:ext>
                  </a:extLst>
                </p:cNvPr>
                <p:cNvPicPr/>
                <p:nvPr/>
              </p:nvPicPr>
              <p:blipFill>
                <a:blip r:embed="rId19"/>
                <a:stretch>
                  <a:fillRect/>
                </a:stretch>
              </p:blipFill>
              <p:spPr>
                <a:xfrm>
                  <a:off x="212520" y="3130720"/>
                  <a:ext cx="6944400" cy="32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C478018-D4A1-4B77-9A20-57993EFE1389}"/>
                  </a:ext>
                </a:extLst>
              </p14:cNvPr>
              <p14:cNvContentPartPr/>
              <p14:nvPr/>
            </p14:nvContentPartPr>
            <p14:xfrm>
              <a:off x="9302880" y="3652000"/>
              <a:ext cx="2477160" cy="150840"/>
            </p14:xfrm>
          </p:contentPart>
        </mc:Choice>
        <mc:Fallback xmlns="">
          <p:pic>
            <p:nvPicPr>
              <p:cNvPr id="15" name="Ink 14">
                <a:extLst>
                  <a:ext uri="{FF2B5EF4-FFF2-40B4-BE49-F238E27FC236}">
                    <a16:creationId xmlns:a16="http://schemas.microsoft.com/office/drawing/2014/main" id="{9C478018-D4A1-4B77-9A20-57993EFE1389}"/>
                  </a:ext>
                </a:extLst>
              </p:cNvPr>
              <p:cNvPicPr/>
              <p:nvPr/>
            </p:nvPicPr>
            <p:blipFill>
              <a:blip r:embed="rId21"/>
              <a:stretch>
                <a:fillRect/>
              </a:stretch>
            </p:blipFill>
            <p:spPr>
              <a:xfrm>
                <a:off x="9294240" y="3643360"/>
                <a:ext cx="2494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BEED81B-4E61-4BF2-B149-6AC304147B88}"/>
                  </a:ext>
                </a:extLst>
              </p14:cNvPr>
              <p14:cNvContentPartPr/>
              <p14:nvPr/>
            </p14:nvContentPartPr>
            <p14:xfrm>
              <a:off x="200640" y="4082200"/>
              <a:ext cx="1330560" cy="226440"/>
            </p14:xfrm>
          </p:contentPart>
        </mc:Choice>
        <mc:Fallback xmlns="">
          <p:pic>
            <p:nvPicPr>
              <p:cNvPr id="16" name="Ink 15">
                <a:extLst>
                  <a:ext uri="{FF2B5EF4-FFF2-40B4-BE49-F238E27FC236}">
                    <a16:creationId xmlns:a16="http://schemas.microsoft.com/office/drawing/2014/main" id="{FBEED81B-4E61-4BF2-B149-6AC304147B88}"/>
                  </a:ext>
                </a:extLst>
              </p:cNvPr>
              <p:cNvPicPr/>
              <p:nvPr/>
            </p:nvPicPr>
            <p:blipFill>
              <a:blip r:embed="rId23"/>
              <a:stretch>
                <a:fillRect/>
              </a:stretch>
            </p:blipFill>
            <p:spPr>
              <a:xfrm>
                <a:off x="191640" y="4073200"/>
                <a:ext cx="13482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D04A0C2-DB05-45B4-974B-E0F13CB0B406}"/>
                  </a:ext>
                </a:extLst>
              </p14:cNvPr>
              <p14:cNvContentPartPr/>
              <p14:nvPr/>
            </p14:nvContentPartPr>
            <p14:xfrm>
              <a:off x="2477280" y="4026040"/>
              <a:ext cx="2534760" cy="211680"/>
            </p14:xfrm>
          </p:contentPart>
        </mc:Choice>
        <mc:Fallback xmlns="">
          <p:pic>
            <p:nvPicPr>
              <p:cNvPr id="17" name="Ink 16">
                <a:extLst>
                  <a:ext uri="{FF2B5EF4-FFF2-40B4-BE49-F238E27FC236}">
                    <a16:creationId xmlns:a16="http://schemas.microsoft.com/office/drawing/2014/main" id="{CD04A0C2-DB05-45B4-974B-E0F13CB0B406}"/>
                  </a:ext>
                </a:extLst>
              </p:cNvPr>
              <p:cNvPicPr/>
              <p:nvPr/>
            </p:nvPicPr>
            <p:blipFill>
              <a:blip r:embed="rId25"/>
              <a:stretch>
                <a:fillRect/>
              </a:stretch>
            </p:blipFill>
            <p:spPr>
              <a:xfrm>
                <a:off x="2468280" y="4017040"/>
                <a:ext cx="25524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F1EDA3C-FFE9-46A4-A0B9-4D9BC636B035}"/>
                  </a:ext>
                </a:extLst>
              </p14:cNvPr>
              <p14:cNvContentPartPr/>
              <p14:nvPr/>
            </p14:nvContentPartPr>
            <p14:xfrm>
              <a:off x="6985200" y="4099120"/>
              <a:ext cx="2271240" cy="215280"/>
            </p14:xfrm>
          </p:contentPart>
        </mc:Choice>
        <mc:Fallback xmlns="">
          <p:pic>
            <p:nvPicPr>
              <p:cNvPr id="18" name="Ink 17">
                <a:extLst>
                  <a:ext uri="{FF2B5EF4-FFF2-40B4-BE49-F238E27FC236}">
                    <a16:creationId xmlns:a16="http://schemas.microsoft.com/office/drawing/2014/main" id="{2F1EDA3C-FFE9-46A4-A0B9-4D9BC636B035}"/>
                  </a:ext>
                </a:extLst>
              </p:cNvPr>
              <p:cNvPicPr/>
              <p:nvPr/>
            </p:nvPicPr>
            <p:blipFill>
              <a:blip r:embed="rId27"/>
              <a:stretch>
                <a:fillRect/>
              </a:stretch>
            </p:blipFill>
            <p:spPr>
              <a:xfrm>
                <a:off x="6976560" y="4090120"/>
                <a:ext cx="2288880" cy="232920"/>
              </a:xfrm>
              <a:prstGeom prst="rect">
                <a:avLst/>
              </a:prstGeom>
            </p:spPr>
          </p:pic>
        </mc:Fallback>
      </mc:AlternateContent>
      <p:grpSp>
        <p:nvGrpSpPr>
          <p:cNvPr id="23" name="Group 22">
            <a:extLst>
              <a:ext uri="{FF2B5EF4-FFF2-40B4-BE49-F238E27FC236}">
                <a16:creationId xmlns:a16="http://schemas.microsoft.com/office/drawing/2014/main" id="{0AEDD9E9-BF7E-4B88-9A96-2DCEFAF2FD65}"/>
              </a:ext>
            </a:extLst>
          </p:cNvPr>
          <p:cNvGrpSpPr/>
          <p:nvPr/>
        </p:nvGrpSpPr>
        <p:grpSpPr>
          <a:xfrm>
            <a:off x="493680" y="4064920"/>
            <a:ext cx="8331840" cy="312120"/>
            <a:chOff x="493680" y="4064920"/>
            <a:chExt cx="8331840" cy="312120"/>
          </a:xfrm>
        </p:grpSpPr>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E055B576-8CBF-46FB-9D64-B5CF3F5286A0}"/>
                    </a:ext>
                  </a:extLst>
                </p14:cNvPr>
                <p14:cNvContentPartPr/>
                <p14:nvPr/>
              </p14:nvContentPartPr>
              <p14:xfrm>
                <a:off x="493680" y="4064920"/>
                <a:ext cx="3920040" cy="224280"/>
              </p14:xfrm>
            </p:contentPart>
          </mc:Choice>
          <mc:Fallback xmlns="">
            <p:pic>
              <p:nvPicPr>
                <p:cNvPr id="19" name="Ink 18">
                  <a:extLst>
                    <a:ext uri="{FF2B5EF4-FFF2-40B4-BE49-F238E27FC236}">
                      <a16:creationId xmlns:a16="http://schemas.microsoft.com/office/drawing/2014/main" id="{E055B576-8CBF-46FB-9D64-B5CF3F5286A0}"/>
                    </a:ext>
                  </a:extLst>
                </p:cNvPr>
                <p:cNvPicPr/>
                <p:nvPr/>
              </p:nvPicPr>
              <p:blipFill>
                <a:blip r:embed="rId29"/>
                <a:stretch>
                  <a:fillRect/>
                </a:stretch>
              </p:blipFill>
              <p:spPr>
                <a:xfrm>
                  <a:off x="484680" y="4056280"/>
                  <a:ext cx="39376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DCB63323-1A97-4FC2-821C-6358AE9F6286}"/>
                    </a:ext>
                  </a:extLst>
                </p14:cNvPr>
                <p14:cNvContentPartPr/>
                <p14:nvPr/>
              </p14:nvContentPartPr>
              <p14:xfrm>
                <a:off x="5493720" y="4162840"/>
                <a:ext cx="1351800" cy="214200"/>
              </p14:xfrm>
            </p:contentPart>
          </mc:Choice>
          <mc:Fallback xmlns="">
            <p:pic>
              <p:nvPicPr>
                <p:cNvPr id="20" name="Ink 19">
                  <a:extLst>
                    <a:ext uri="{FF2B5EF4-FFF2-40B4-BE49-F238E27FC236}">
                      <a16:creationId xmlns:a16="http://schemas.microsoft.com/office/drawing/2014/main" id="{DCB63323-1A97-4FC2-821C-6358AE9F6286}"/>
                    </a:ext>
                  </a:extLst>
                </p:cNvPr>
                <p:cNvPicPr/>
                <p:nvPr/>
              </p:nvPicPr>
              <p:blipFill>
                <a:blip r:embed="rId31"/>
                <a:stretch>
                  <a:fillRect/>
                </a:stretch>
              </p:blipFill>
              <p:spPr>
                <a:xfrm>
                  <a:off x="5485080" y="4154200"/>
                  <a:ext cx="1369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2BC3971-7FDB-4A0D-8CF0-3A041308E603}"/>
                    </a:ext>
                  </a:extLst>
                </p14:cNvPr>
                <p14:cNvContentPartPr/>
                <p14:nvPr/>
              </p14:nvContentPartPr>
              <p14:xfrm>
                <a:off x="6876840" y="4122160"/>
                <a:ext cx="1948680" cy="203400"/>
              </p14:xfrm>
            </p:contentPart>
          </mc:Choice>
          <mc:Fallback xmlns="">
            <p:pic>
              <p:nvPicPr>
                <p:cNvPr id="21" name="Ink 20">
                  <a:extLst>
                    <a:ext uri="{FF2B5EF4-FFF2-40B4-BE49-F238E27FC236}">
                      <a16:creationId xmlns:a16="http://schemas.microsoft.com/office/drawing/2014/main" id="{02BC3971-7FDB-4A0D-8CF0-3A041308E603}"/>
                    </a:ext>
                  </a:extLst>
                </p:cNvPr>
                <p:cNvPicPr/>
                <p:nvPr/>
              </p:nvPicPr>
              <p:blipFill>
                <a:blip r:embed="rId33"/>
                <a:stretch>
                  <a:fillRect/>
                </a:stretch>
              </p:blipFill>
              <p:spPr>
                <a:xfrm>
                  <a:off x="6868200" y="4113520"/>
                  <a:ext cx="1966320" cy="22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9CE625FB-13BD-4468-813C-DB04BDC0E4B3}"/>
                  </a:ext>
                </a:extLst>
              </p14:cNvPr>
              <p14:cNvContentPartPr/>
              <p14:nvPr/>
            </p14:nvContentPartPr>
            <p14:xfrm>
              <a:off x="11789400" y="4229800"/>
              <a:ext cx="23760" cy="31680"/>
            </p14:xfrm>
          </p:contentPart>
        </mc:Choice>
        <mc:Fallback xmlns="">
          <p:pic>
            <p:nvPicPr>
              <p:cNvPr id="22" name="Ink 21">
                <a:extLst>
                  <a:ext uri="{FF2B5EF4-FFF2-40B4-BE49-F238E27FC236}">
                    <a16:creationId xmlns:a16="http://schemas.microsoft.com/office/drawing/2014/main" id="{9CE625FB-13BD-4468-813C-DB04BDC0E4B3}"/>
                  </a:ext>
                </a:extLst>
              </p:cNvPr>
              <p:cNvPicPr/>
              <p:nvPr/>
            </p:nvPicPr>
            <p:blipFill>
              <a:blip r:embed="rId35"/>
              <a:stretch>
                <a:fillRect/>
              </a:stretch>
            </p:blipFill>
            <p:spPr>
              <a:xfrm>
                <a:off x="11780760" y="4221160"/>
                <a:ext cx="41400" cy="49320"/>
              </a:xfrm>
              <a:prstGeom prst="rect">
                <a:avLst/>
              </a:prstGeom>
            </p:spPr>
          </p:pic>
        </mc:Fallback>
      </mc:AlternateContent>
      <p:grpSp>
        <p:nvGrpSpPr>
          <p:cNvPr id="26" name="Group 25">
            <a:extLst>
              <a:ext uri="{FF2B5EF4-FFF2-40B4-BE49-F238E27FC236}">
                <a16:creationId xmlns:a16="http://schemas.microsoft.com/office/drawing/2014/main" id="{80016106-8450-49CB-9CDC-C9A0589ADF4C}"/>
              </a:ext>
            </a:extLst>
          </p:cNvPr>
          <p:cNvGrpSpPr/>
          <p:nvPr/>
        </p:nvGrpSpPr>
        <p:grpSpPr>
          <a:xfrm>
            <a:off x="1007040" y="4789600"/>
            <a:ext cx="3406680" cy="182520"/>
            <a:chOff x="1007040" y="4789600"/>
            <a:chExt cx="3406680" cy="182520"/>
          </a:xfrm>
        </p:grpSpPr>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6A390F96-572B-4632-82C2-71B4D8404E2B}"/>
                    </a:ext>
                  </a:extLst>
                </p14:cNvPr>
                <p14:cNvContentPartPr/>
                <p14:nvPr/>
              </p14:nvContentPartPr>
              <p14:xfrm>
                <a:off x="1007040" y="4842880"/>
                <a:ext cx="54000" cy="39600"/>
              </p14:xfrm>
            </p:contentPart>
          </mc:Choice>
          <mc:Fallback xmlns="">
            <p:pic>
              <p:nvPicPr>
                <p:cNvPr id="24" name="Ink 23">
                  <a:extLst>
                    <a:ext uri="{FF2B5EF4-FFF2-40B4-BE49-F238E27FC236}">
                      <a16:creationId xmlns:a16="http://schemas.microsoft.com/office/drawing/2014/main" id="{6A390F96-572B-4632-82C2-71B4D8404E2B}"/>
                    </a:ext>
                  </a:extLst>
                </p:cNvPr>
                <p:cNvPicPr/>
                <p:nvPr/>
              </p:nvPicPr>
              <p:blipFill>
                <a:blip r:embed="rId37"/>
                <a:stretch>
                  <a:fillRect/>
                </a:stretch>
              </p:blipFill>
              <p:spPr>
                <a:xfrm>
                  <a:off x="998400" y="4833880"/>
                  <a:ext cx="71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7F2BF8BE-3922-4347-868C-2E5E568E1163}"/>
                    </a:ext>
                  </a:extLst>
                </p14:cNvPr>
                <p14:cNvContentPartPr/>
                <p14:nvPr/>
              </p14:nvContentPartPr>
              <p14:xfrm>
                <a:off x="1463160" y="4789600"/>
                <a:ext cx="2950560" cy="182520"/>
              </p14:xfrm>
            </p:contentPart>
          </mc:Choice>
          <mc:Fallback xmlns="">
            <p:pic>
              <p:nvPicPr>
                <p:cNvPr id="25" name="Ink 24">
                  <a:extLst>
                    <a:ext uri="{FF2B5EF4-FFF2-40B4-BE49-F238E27FC236}">
                      <a16:creationId xmlns:a16="http://schemas.microsoft.com/office/drawing/2014/main" id="{7F2BF8BE-3922-4347-868C-2E5E568E1163}"/>
                    </a:ext>
                  </a:extLst>
                </p:cNvPr>
                <p:cNvPicPr/>
                <p:nvPr/>
              </p:nvPicPr>
              <p:blipFill>
                <a:blip r:embed="rId39"/>
                <a:stretch>
                  <a:fillRect/>
                </a:stretch>
              </p:blipFill>
              <p:spPr>
                <a:xfrm>
                  <a:off x="1454160" y="4780960"/>
                  <a:ext cx="2968200" cy="200160"/>
                </a:xfrm>
                <a:prstGeom prst="rect">
                  <a:avLst/>
                </a:prstGeom>
              </p:spPr>
            </p:pic>
          </mc:Fallback>
        </mc:AlternateContent>
      </p:grpSp>
    </p:spTree>
    <p:extLst>
      <p:ext uri="{BB962C8B-B14F-4D97-AF65-F5344CB8AC3E}">
        <p14:creationId xmlns:p14="http://schemas.microsoft.com/office/powerpoint/2010/main" val="3847349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7395734-0FF1-4671-992B-D4327EA4F0E0}"/>
              </a:ext>
            </a:extLst>
          </p:cNvPr>
          <p:cNvSpPr>
            <a:spLocks noGrp="1" noChangeArrowheads="1"/>
          </p:cNvSpPr>
          <p:nvPr>
            <p:ph type="title"/>
          </p:nvPr>
        </p:nvSpPr>
        <p:spPr/>
        <p:txBody>
          <a:bodyPr/>
          <a:lstStyle/>
          <a:p>
            <a:pPr eaLnBrk="1" hangingPunct="1"/>
            <a:r>
              <a:rPr lang="en-US" altLang="en-US"/>
              <a:t>Circuit Switching</a:t>
            </a:r>
          </a:p>
        </p:txBody>
      </p:sp>
      <p:sp>
        <p:nvSpPr>
          <p:cNvPr id="48131" name="Rectangle 3">
            <a:extLst>
              <a:ext uri="{FF2B5EF4-FFF2-40B4-BE49-F238E27FC236}">
                <a16:creationId xmlns:a16="http://schemas.microsoft.com/office/drawing/2014/main" id="{42322E4E-1B02-4F43-BADC-48AAE3D2ACE7}"/>
              </a:ext>
            </a:extLst>
          </p:cNvPr>
          <p:cNvSpPr>
            <a:spLocks noGrp="1" noChangeArrowheads="1"/>
          </p:cNvSpPr>
          <p:nvPr>
            <p:ph type="body" idx="1"/>
          </p:nvPr>
        </p:nvSpPr>
        <p:spPr>
          <a:xfrm>
            <a:off x="3916364" y="5576888"/>
            <a:ext cx="6751637" cy="976312"/>
          </a:xfrm>
        </p:spPr>
        <p:txBody>
          <a:bodyPr>
            <a:normAutofit lnSpcReduction="10000"/>
          </a:bodyPr>
          <a:lstStyle/>
          <a:p>
            <a:pPr eaLnBrk="1" hangingPunct="1">
              <a:buFontTx/>
              <a:buNone/>
            </a:pPr>
            <a:r>
              <a:rPr lang="en-US" altLang="en-US">
                <a:solidFill>
                  <a:schemeClr val="accent2"/>
                </a:solidFill>
              </a:rPr>
              <a:t>(a)</a:t>
            </a:r>
            <a:r>
              <a:rPr lang="en-US" altLang="en-US"/>
              <a:t> Circuit switching.</a:t>
            </a:r>
          </a:p>
          <a:p>
            <a:pPr eaLnBrk="1" hangingPunct="1">
              <a:buFontTx/>
              <a:buNone/>
            </a:pPr>
            <a:r>
              <a:rPr lang="en-US" altLang="en-US">
                <a:solidFill>
                  <a:schemeClr val="accent2"/>
                </a:solidFill>
              </a:rPr>
              <a:t>(b)</a:t>
            </a:r>
            <a:r>
              <a:rPr lang="en-US" altLang="en-US"/>
              <a:t> Packet switching.</a:t>
            </a:r>
          </a:p>
        </p:txBody>
      </p:sp>
      <p:pic>
        <p:nvPicPr>
          <p:cNvPr id="48132" name="Picture 4" descr="2-38">
            <a:extLst>
              <a:ext uri="{FF2B5EF4-FFF2-40B4-BE49-F238E27FC236}">
                <a16:creationId xmlns:a16="http://schemas.microsoft.com/office/drawing/2014/main" id="{5DE0E9F8-F635-4BD7-B209-92201671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9" y="1238251"/>
            <a:ext cx="698182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3233DA4D-322E-49C7-8850-1689C06E697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B41489-D784-410D-8560-33AD9391C94F}" type="slidenum">
              <a:rPr lang="en-US" altLang="en-US">
                <a:latin typeface="Times New Roman" panose="02020603050405020304" pitchFamily="18" charset="0"/>
              </a:rPr>
              <a:pPr eaLnBrk="1" hangingPunct="1"/>
              <a:t>39</a:t>
            </a:fld>
            <a:endParaRPr lang="en-US" altLang="en-US">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939EF11-0F23-4AA7-A245-BDEAA67CBCDA}"/>
                  </a:ext>
                </a:extLst>
              </p14:cNvPr>
              <p14:cNvContentPartPr/>
              <p14:nvPr/>
            </p14:nvContentPartPr>
            <p14:xfrm>
              <a:off x="815880" y="1292920"/>
              <a:ext cx="3106800" cy="228600"/>
            </p14:xfrm>
          </p:contentPart>
        </mc:Choice>
        <mc:Fallback xmlns="">
          <p:pic>
            <p:nvPicPr>
              <p:cNvPr id="2" name="Ink 1">
                <a:extLst>
                  <a:ext uri="{FF2B5EF4-FFF2-40B4-BE49-F238E27FC236}">
                    <a16:creationId xmlns:a16="http://schemas.microsoft.com/office/drawing/2014/main" id="{E939EF11-0F23-4AA7-A245-BDEAA67CBCDA}"/>
                  </a:ext>
                </a:extLst>
              </p:cNvPr>
              <p:cNvPicPr/>
              <p:nvPr/>
            </p:nvPicPr>
            <p:blipFill>
              <a:blip r:embed="rId4"/>
              <a:stretch>
                <a:fillRect/>
              </a:stretch>
            </p:blipFill>
            <p:spPr>
              <a:xfrm>
                <a:off x="807240" y="1284280"/>
                <a:ext cx="3124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DF46D43C-F2DD-44B4-A0AC-5EB17D70B2B0}"/>
                  </a:ext>
                </a:extLst>
              </p14:cNvPr>
              <p14:cNvContentPartPr/>
              <p14:nvPr/>
            </p14:nvContentPartPr>
            <p14:xfrm>
              <a:off x="3242640" y="1765960"/>
              <a:ext cx="6507720" cy="766080"/>
            </p14:xfrm>
          </p:contentPart>
        </mc:Choice>
        <mc:Fallback xmlns="">
          <p:pic>
            <p:nvPicPr>
              <p:cNvPr id="23" name="Ink 22">
                <a:extLst>
                  <a:ext uri="{FF2B5EF4-FFF2-40B4-BE49-F238E27FC236}">
                    <a16:creationId xmlns:a16="http://schemas.microsoft.com/office/drawing/2014/main" id="{DF46D43C-F2DD-44B4-A0AC-5EB17D70B2B0}"/>
                  </a:ext>
                </a:extLst>
              </p:cNvPr>
              <p:cNvPicPr/>
              <p:nvPr/>
            </p:nvPicPr>
            <p:blipFill>
              <a:blip r:embed="rId6"/>
              <a:stretch>
                <a:fillRect/>
              </a:stretch>
            </p:blipFill>
            <p:spPr>
              <a:xfrm>
                <a:off x="3233640" y="1757320"/>
                <a:ext cx="652536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43C326BC-D7C6-44EB-B807-916EF707C6C5}"/>
                  </a:ext>
                </a:extLst>
              </p14:cNvPr>
              <p14:cNvContentPartPr/>
              <p14:nvPr/>
            </p14:nvContentPartPr>
            <p14:xfrm>
              <a:off x="10139160" y="2682880"/>
              <a:ext cx="438840" cy="230400"/>
            </p14:xfrm>
          </p:contentPart>
        </mc:Choice>
        <mc:Fallback xmlns="">
          <p:pic>
            <p:nvPicPr>
              <p:cNvPr id="3" name="Ink 2">
                <a:extLst>
                  <a:ext uri="{FF2B5EF4-FFF2-40B4-BE49-F238E27FC236}">
                    <a16:creationId xmlns:a16="http://schemas.microsoft.com/office/drawing/2014/main" id="{43C326BC-D7C6-44EB-B807-916EF707C6C5}"/>
                  </a:ext>
                </a:extLst>
              </p:cNvPr>
              <p:cNvPicPr/>
              <p:nvPr/>
            </p:nvPicPr>
            <p:blipFill>
              <a:blip r:embed="rId8"/>
              <a:stretch>
                <a:fillRect/>
              </a:stretch>
            </p:blipFill>
            <p:spPr>
              <a:xfrm>
                <a:off x="10130160" y="2673880"/>
                <a:ext cx="456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0C97ADC4-BBD9-44BC-9D9D-451F9206F1DF}"/>
                  </a:ext>
                </a:extLst>
              </p14:cNvPr>
              <p14:cNvContentPartPr/>
              <p14:nvPr/>
            </p14:nvContentPartPr>
            <p14:xfrm>
              <a:off x="10256160" y="2878000"/>
              <a:ext cx="75240" cy="601920"/>
            </p14:xfrm>
          </p:contentPart>
        </mc:Choice>
        <mc:Fallback xmlns="">
          <p:pic>
            <p:nvPicPr>
              <p:cNvPr id="4" name="Ink 3">
                <a:extLst>
                  <a:ext uri="{FF2B5EF4-FFF2-40B4-BE49-F238E27FC236}">
                    <a16:creationId xmlns:a16="http://schemas.microsoft.com/office/drawing/2014/main" id="{0C97ADC4-BBD9-44BC-9D9D-451F9206F1DF}"/>
                  </a:ext>
                </a:extLst>
              </p:cNvPr>
              <p:cNvPicPr/>
              <p:nvPr/>
            </p:nvPicPr>
            <p:blipFill>
              <a:blip r:embed="rId10"/>
              <a:stretch>
                <a:fillRect/>
              </a:stretch>
            </p:blipFill>
            <p:spPr>
              <a:xfrm>
                <a:off x="10247520" y="2869000"/>
                <a:ext cx="9288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F7F9782E-F782-456B-AEEE-6264936197C0}"/>
                  </a:ext>
                </a:extLst>
              </p14:cNvPr>
              <p14:cNvContentPartPr/>
              <p14:nvPr/>
            </p14:nvContentPartPr>
            <p14:xfrm>
              <a:off x="10186320" y="3340600"/>
              <a:ext cx="335160" cy="211680"/>
            </p14:xfrm>
          </p:contentPart>
        </mc:Choice>
        <mc:Fallback xmlns="">
          <p:pic>
            <p:nvPicPr>
              <p:cNvPr id="5" name="Ink 4">
                <a:extLst>
                  <a:ext uri="{FF2B5EF4-FFF2-40B4-BE49-F238E27FC236}">
                    <a16:creationId xmlns:a16="http://schemas.microsoft.com/office/drawing/2014/main" id="{F7F9782E-F782-456B-AEEE-6264936197C0}"/>
                  </a:ext>
                </a:extLst>
              </p:cNvPr>
              <p:cNvPicPr/>
              <p:nvPr/>
            </p:nvPicPr>
            <p:blipFill>
              <a:blip r:embed="rId12"/>
              <a:stretch>
                <a:fillRect/>
              </a:stretch>
            </p:blipFill>
            <p:spPr>
              <a:xfrm>
                <a:off x="10177320" y="3331960"/>
                <a:ext cx="352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F0B1537F-3874-458C-8251-00AC93A64C48}"/>
                  </a:ext>
                </a:extLst>
              </p14:cNvPr>
              <p14:cNvContentPartPr/>
              <p14:nvPr/>
            </p14:nvContentPartPr>
            <p14:xfrm>
              <a:off x="10611480" y="2625640"/>
              <a:ext cx="339840" cy="883440"/>
            </p14:xfrm>
          </p:contentPart>
        </mc:Choice>
        <mc:Fallback xmlns="">
          <p:pic>
            <p:nvPicPr>
              <p:cNvPr id="6" name="Ink 5">
                <a:extLst>
                  <a:ext uri="{FF2B5EF4-FFF2-40B4-BE49-F238E27FC236}">
                    <a16:creationId xmlns:a16="http://schemas.microsoft.com/office/drawing/2014/main" id="{F0B1537F-3874-458C-8251-00AC93A64C48}"/>
                  </a:ext>
                </a:extLst>
              </p:cNvPr>
              <p:cNvPicPr/>
              <p:nvPr/>
            </p:nvPicPr>
            <p:blipFill>
              <a:blip r:embed="rId14"/>
              <a:stretch>
                <a:fillRect/>
              </a:stretch>
            </p:blipFill>
            <p:spPr>
              <a:xfrm>
                <a:off x="10602480" y="2616640"/>
                <a:ext cx="357480" cy="90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23A7CB58-BED7-4173-B40B-25C2A193F1AE}"/>
                  </a:ext>
                </a:extLst>
              </p14:cNvPr>
              <p14:cNvContentPartPr/>
              <p14:nvPr/>
            </p14:nvContentPartPr>
            <p14:xfrm>
              <a:off x="11016480" y="2467600"/>
              <a:ext cx="318600" cy="1042200"/>
            </p14:xfrm>
          </p:contentPart>
        </mc:Choice>
        <mc:Fallback xmlns="">
          <p:pic>
            <p:nvPicPr>
              <p:cNvPr id="8" name="Ink 7">
                <a:extLst>
                  <a:ext uri="{FF2B5EF4-FFF2-40B4-BE49-F238E27FC236}">
                    <a16:creationId xmlns:a16="http://schemas.microsoft.com/office/drawing/2014/main" id="{23A7CB58-BED7-4173-B40B-25C2A193F1AE}"/>
                  </a:ext>
                </a:extLst>
              </p:cNvPr>
              <p:cNvPicPr/>
              <p:nvPr/>
            </p:nvPicPr>
            <p:blipFill>
              <a:blip r:embed="rId16"/>
              <a:stretch>
                <a:fillRect/>
              </a:stretch>
            </p:blipFill>
            <p:spPr>
              <a:xfrm>
                <a:off x="11007840" y="2458960"/>
                <a:ext cx="33624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7F0930CF-B353-4797-AD3C-CC1AAEBEF111}"/>
                  </a:ext>
                </a:extLst>
              </p14:cNvPr>
              <p14:cNvContentPartPr/>
              <p14:nvPr/>
            </p14:nvContentPartPr>
            <p14:xfrm>
              <a:off x="9976440" y="2019400"/>
              <a:ext cx="1698480" cy="1920960"/>
            </p14:xfrm>
          </p:contentPart>
        </mc:Choice>
        <mc:Fallback xmlns="">
          <p:pic>
            <p:nvPicPr>
              <p:cNvPr id="9" name="Ink 8">
                <a:extLst>
                  <a:ext uri="{FF2B5EF4-FFF2-40B4-BE49-F238E27FC236}">
                    <a16:creationId xmlns:a16="http://schemas.microsoft.com/office/drawing/2014/main" id="{7F0930CF-B353-4797-AD3C-CC1AAEBEF111}"/>
                  </a:ext>
                </a:extLst>
              </p:cNvPr>
              <p:cNvPicPr/>
              <p:nvPr/>
            </p:nvPicPr>
            <p:blipFill>
              <a:blip r:embed="rId18"/>
              <a:stretch>
                <a:fillRect/>
              </a:stretch>
            </p:blipFill>
            <p:spPr>
              <a:xfrm>
                <a:off x="9967800" y="2010400"/>
                <a:ext cx="1716120" cy="193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C80F17FA-9395-4DBE-8C49-55D7301BD13E}"/>
                  </a:ext>
                </a:extLst>
              </p14:cNvPr>
              <p14:cNvContentPartPr/>
              <p14:nvPr/>
            </p14:nvContentPartPr>
            <p14:xfrm>
              <a:off x="2112960" y="1535560"/>
              <a:ext cx="182520" cy="504720"/>
            </p14:xfrm>
          </p:contentPart>
        </mc:Choice>
        <mc:Fallback xmlns="">
          <p:pic>
            <p:nvPicPr>
              <p:cNvPr id="25" name="Ink 24">
                <a:extLst>
                  <a:ext uri="{FF2B5EF4-FFF2-40B4-BE49-F238E27FC236}">
                    <a16:creationId xmlns:a16="http://schemas.microsoft.com/office/drawing/2014/main" id="{C80F17FA-9395-4DBE-8C49-55D7301BD13E}"/>
                  </a:ext>
                </a:extLst>
              </p:cNvPr>
              <p:cNvPicPr/>
              <p:nvPr/>
            </p:nvPicPr>
            <p:blipFill>
              <a:blip r:embed="rId20"/>
              <a:stretch>
                <a:fillRect/>
              </a:stretch>
            </p:blipFill>
            <p:spPr>
              <a:xfrm>
                <a:off x="2103960" y="1526560"/>
                <a:ext cx="2001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62E7D4E1-B65C-4944-A04B-34C0D8E113A7}"/>
                  </a:ext>
                </a:extLst>
              </p14:cNvPr>
              <p14:cNvContentPartPr/>
              <p14:nvPr/>
            </p14:nvContentPartPr>
            <p14:xfrm>
              <a:off x="10067160" y="1423600"/>
              <a:ext cx="267840" cy="393120"/>
            </p14:xfrm>
          </p:contentPart>
        </mc:Choice>
        <mc:Fallback xmlns="">
          <p:pic>
            <p:nvPicPr>
              <p:cNvPr id="26" name="Ink 25">
                <a:extLst>
                  <a:ext uri="{FF2B5EF4-FFF2-40B4-BE49-F238E27FC236}">
                    <a16:creationId xmlns:a16="http://schemas.microsoft.com/office/drawing/2014/main" id="{62E7D4E1-B65C-4944-A04B-34C0D8E113A7}"/>
                  </a:ext>
                </a:extLst>
              </p:cNvPr>
              <p:cNvPicPr/>
              <p:nvPr/>
            </p:nvPicPr>
            <p:blipFill>
              <a:blip r:embed="rId22"/>
              <a:stretch>
                <a:fillRect/>
              </a:stretch>
            </p:blipFill>
            <p:spPr>
              <a:xfrm>
                <a:off x="10058520" y="1414600"/>
                <a:ext cx="2854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09DBBB69-096E-44A2-859F-65823B8FF72D}"/>
                  </a:ext>
                </a:extLst>
              </p14:cNvPr>
              <p14:cNvContentPartPr/>
              <p14:nvPr/>
            </p14:nvContentPartPr>
            <p14:xfrm>
              <a:off x="2834040" y="1723120"/>
              <a:ext cx="7019280" cy="798840"/>
            </p14:xfrm>
          </p:contentPart>
        </mc:Choice>
        <mc:Fallback xmlns="">
          <p:pic>
            <p:nvPicPr>
              <p:cNvPr id="27" name="Ink 26">
                <a:extLst>
                  <a:ext uri="{FF2B5EF4-FFF2-40B4-BE49-F238E27FC236}">
                    <a16:creationId xmlns:a16="http://schemas.microsoft.com/office/drawing/2014/main" id="{09DBBB69-096E-44A2-859F-65823B8FF72D}"/>
                  </a:ext>
                </a:extLst>
              </p:cNvPr>
              <p:cNvPicPr/>
              <p:nvPr/>
            </p:nvPicPr>
            <p:blipFill>
              <a:blip r:embed="rId24"/>
              <a:stretch>
                <a:fillRect/>
              </a:stretch>
            </p:blipFill>
            <p:spPr>
              <a:xfrm>
                <a:off x="2825400" y="1714480"/>
                <a:ext cx="703692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A7C3DCE-B993-4D42-9013-A120D3374CC8}"/>
                  </a:ext>
                </a:extLst>
              </p14:cNvPr>
              <p14:cNvContentPartPr/>
              <p14:nvPr/>
            </p14:nvContentPartPr>
            <p14:xfrm>
              <a:off x="5401920" y="2296960"/>
              <a:ext cx="232200" cy="279000"/>
            </p14:xfrm>
          </p:contentPart>
        </mc:Choice>
        <mc:Fallback xmlns="">
          <p:pic>
            <p:nvPicPr>
              <p:cNvPr id="29" name="Ink 28">
                <a:extLst>
                  <a:ext uri="{FF2B5EF4-FFF2-40B4-BE49-F238E27FC236}">
                    <a16:creationId xmlns:a16="http://schemas.microsoft.com/office/drawing/2014/main" id="{3A7C3DCE-B993-4D42-9013-A120D3374CC8}"/>
                  </a:ext>
                </a:extLst>
              </p:cNvPr>
              <p:cNvPicPr/>
              <p:nvPr/>
            </p:nvPicPr>
            <p:blipFill>
              <a:blip r:embed="rId26"/>
              <a:stretch>
                <a:fillRect/>
              </a:stretch>
            </p:blipFill>
            <p:spPr>
              <a:xfrm>
                <a:off x="5392920" y="2287960"/>
                <a:ext cx="2498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B1E46B34-6C4D-4A9E-AB10-4DB5B4E3A508}"/>
                  </a:ext>
                </a:extLst>
              </p14:cNvPr>
              <p14:cNvContentPartPr/>
              <p14:nvPr/>
            </p14:nvContentPartPr>
            <p14:xfrm>
              <a:off x="5462760" y="2583880"/>
              <a:ext cx="30960" cy="30240"/>
            </p14:xfrm>
          </p:contentPart>
        </mc:Choice>
        <mc:Fallback xmlns="">
          <p:pic>
            <p:nvPicPr>
              <p:cNvPr id="31" name="Ink 30">
                <a:extLst>
                  <a:ext uri="{FF2B5EF4-FFF2-40B4-BE49-F238E27FC236}">
                    <a16:creationId xmlns:a16="http://schemas.microsoft.com/office/drawing/2014/main" id="{B1E46B34-6C4D-4A9E-AB10-4DB5B4E3A508}"/>
                  </a:ext>
                </a:extLst>
              </p:cNvPr>
              <p:cNvPicPr/>
              <p:nvPr/>
            </p:nvPicPr>
            <p:blipFill>
              <a:blip r:embed="rId28"/>
              <a:stretch>
                <a:fillRect/>
              </a:stretch>
            </p:blipFill>
            <p:spPr>
              <a:xfrm>
                <a:off x="5453760" y="2574880"/>
                <a:ext cx="48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128" name="Ink 48127">
                <a:extLst>
                  <a:ext uri="{FF2B5EF4-FFF2-40B4-BE49-F238E27FC236}">
                    <a16:creationId xmlns:a16="http://schemas.microsoft.com/office/drawing/2014/main" id="{F15989C3-1A7C-4810-B3C7-CC783B03A87E}"/>
                  </a:ext>
                </a:extLst>
              </p14:cNvPr>
              <p14:cNvContentPartPr/>
              <p14:nvPr/>
            </p14:nvContentPartPr>
            <p14:xfrm>
              <a:off x="300000" y="76480"/>
              <a:ext cx="4895640" cy="1219320"/>
            </p14:xfrm>
          </p:contentPart>
        </mc:Choice>
        <mc:Fallback xmlns="">
          <p:pic>
            <p:nvPicPr>
              <p:cNvPr id="48128" name="Ink 48127">
                <a:extLst>
                  <a:ext uri="{FF2B5EF4-FFF2-40B4-BE49-F238E27FC236}">
                    <a16:creationId xmlns:a16="http://schemas.microsoft.com/office/drawing/2014/main" id="{F15989C3-1A7C-4810-B3C7-CC783B03A87E}"/>
                  </a:ext>
                </a:extLst>
              </p:cNvPr>
              <p:cNvPicPr/>
              <p:nvPr/>
            </p:nvPicPr>
            <p:blipFill>
              <a:blip r:embed="rId30"/>
              <a:stretch>
                <a:fillRect/>
              </a:stretch>
            </p:blipFill>
            <p:spPr>
              <a:xfrm>
                <a:off x="291000" y="67480"/>
                <a:ext cx="4913280" cy="123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129" name="Ink 48128">
                <a:extLst>
                  <a:ext uri="{FF2B5EF4-FFF2-40B4-BE49-F238E27FC236}">
                    <a16:creationId xmlns:a16="http://schemas.microsoft.com/office/drawing/2014/main" id="{808654C5-29CF-48AA-8575-91FA504471EB}"/>
                  </a:ext>
                </a:extLst>
              </p14:cNvPr>
              <p14:cNvContentPartPr/>
              <p14:nvPr/>
            </p14:nvContentPartPr>
            <p14:xfrm>
              <a:off x="1282440" y="2412520"/>
              <a:ext cx="154800" cy="111240"/>
            </p14:xfrm>
          </p:contentPart>
        </mc:Choice>
        <mc:Fallback xmlns="">
          <p:pic>
            <p:nvPicPr>
              <p:cNvPr id="48129" name="Ink 48128">
                <a:extLst>
                  <a:ext uri="{FF2B5EF4-FFF2-40B4-BE49-F238E27FC236}">
                    <a16:creationId xmlns:a16="http://schemas.microsoft.com/office/drawing/2014/main" id="{808654C5-29CF-48AA-8575-91FA504471EB}"/>
                  </a:ext>
                </a:extLst>
              </p:cNvPr>
              <p:cNvPicPr/>
              <p:nvPr/>
            </p:nvPicPr>
            <p:blipFill>
              <a:blip r:embed="rId32"/>
              <a:stretch>
                <a:fillRect/>
              </a:stretch>
            </p:blipFill>
            <p:spPr>
              <a:xfrm>
                <a:off x="1273800" y="2403520"/>
                <a:ext cx="172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133" name="Ink 48132">
                <a:extLst>
                  <a:ext uri="{FF2B5EF4-FFF2-40B4-BE49-F238E27FC236}">
                    <a16:creationId xmlns:a16="http://schemas.microsoft.com/office/drawing/2014/main" id="{79A5407C-50B5-4AEC-AA58-FAA2A7EF30CD}"/>
                  </a:ext>
                </a:extLst>
              </p14:cNvPr>
              <p14:cNvContentPartPr/>
              <p14:nvPr/>
            </p14:nvContentPartPr>
            <p14:xfrm>
              <a:off x="2075520" y="4599160"/>
              <a:ext cx="52920" cy="52920"/>
            </p14:xfrm>
          </p:contentPart>
        </mc:Choice>
        <mc:Fallback xmlns="">
          <p:pic>
            <p:nvPicPr>
              <p:cNvPr id="48133" name="Ink 48132">
                <a:extLst>
                  <a:ext uri="{FF2B5EF4-FFF2-40B4-BE49-F238E27FC236}">
                    <a16:creationId xmlns:a16="http://schemas.microsoft.com/office/drawing/2014/main" id="{79A5407C-50B5-4AEC-AA58-FAA2A7EF30CD}"/>
                  </a:ext>
                </a:extLst>
              </p:cNvPr>
              <p:cNvPicPr/>
              <p:nvPr/>
            </p:nvPicPr>
            <p:blipFill>
              <a:blip r:embed="rId34"/>
              <a:stretch>
                <a:fillRect/>
              </a:stretch>
            </p:blipFill>
            <p:spPr>
              <a:xfrm>
                <a:off x="2066520" y="4590160"/>
                <a:ext cx="705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134" name="Ink 48133">
                <a:extLst>
                  <a:ext uri="{FF2B5EF4-FFF2-40B4-BE49-F238E27FC236}">
                    <a16:creationId xmlns:a16="http://schemas.microsoft.com/office/drawing/2014/main" id="{674F413B-2FDA-4025-AA07-DAEBA342043B}"/>
                  </a:ext>
                </a:extLst>
              </p14:cNvPr>
              <p14:cNvContentPartPr/>
              <p14:nvPr/>
            </p14:nvContentPartPr>
            <p14:xfrm>
              <a:off x="2834040" y="4329880"/>
              <a:ext cx="482040" cy="302760"/>
            </p14:xfrm>
          </p:contentPart>
        </mc:Choice>
        <mc:Fallback xmlns="">
          <p:pic>
            <p:nvPicPr>
              <p:cNvPr id="48134" name="Ink 48133">
                <a:extLst>
                  <a:ext uri="{FF2B5EF4-FFF2-40B4-BE49-F238E27FC236}">
                    <a16:creationId xmlns:a16="http://schemas.microsoft.com/office/drawing/2014/main" id="{674F413B-2FDA-4025-AA07-DAEBA342043B}"/>
                  </a:ext>
                </a:extLst>
              </p:cNvPr>
              <p:cNvPicPr/>
              <p:nvPr/>
            </p:nvPicPr>
            <p:blipFill>
              <a:blip r:embed="rId36"/>
              <a:stretch>
                <a:fillRect/>
              </a:stretch>
            </p:blipFill>
            <p:spPr>
              <a:xfrm>
                <a:off x="2825040" y="4320880"/>
                <a:ext cx="499680" cy="320400"/>
              </a:xfrm>
              <a:prstGeom prst="rect">
                <a:avLst/>
              </a:prstGeom>
            </p:spPr>
          </p:pic>
        </mc:Fallback>
      </mc:AlternateContent>
      <p:grpSp>
        <p:nvGrpSpPr>
          <p:cNvPr id="48157" name="Group 48156">
            <a:extLst>
              <a:ext uri="{FF2B5EF4-FFF2-40B4-BE49-F238E27FC236}">
                <a16:creationId xmlns:a16="http://schemas.microsoft.com/office/drawing/2014/main" id="{FB2B14D8-AC44-4837-8C67-29A1EC741A69}"/>
              </a:ext>
            </a:extLst>
          </p:cNvPr>
          <p:cNvGrpSpPr/>
          <p:nvPr/>
        </p:nvGrpSpPr>
        <p:grpSpPr>
          <a:xfrm>
            <a:off x="-8520" y="4978920"/>
            <a:ext cx="3332520" cy="1951320"/>
            <a:chOff x="-8520" y="4978920"/>
            <a:chExt cx="3332520" cy="1951320"/>
          </a:xfrm>
        </p:grpSpPr>
        <mc:AlternateContent xmlns:mc="http://schemas.openxmlformats.org/markup-compatibility/2006" xmlns:p14="http://schemas.microsoft.com/office/powerpoint/2010/main">
          <mc:Choice Requires="p14">
            <p:contentPart p14:bwMode="auto" r:id="rId37">
              <p14:nvContentPartPr>
                <p14:cNvPr id="48135" name="Ink 48134">
                  <a:extLst>
                    <a:ext uri="{FF2B5EF4-FFF2-40B4-BE49-F238E27FC236}">
                      <a16:creationId xmlns:a16="http://schemas.microsoft.com/office/drawing/2014/main" id="{2F4EB1D9-3C38-42CF-8CB0-1F12DD76AE38}"/>
                    </a:ext>
                  </a:extLst>
                </p14:cNvPr>
                <p14:cNvContentPartPr/>
                <p14:nvPr/>
              </p14:nvContentPartPr>
              <p14:xfrm>
                <a:off x="110640" y="5177320"/>
                <a:ext cx="3213360" cy="925920"/>
              </p14:xfrm>
            </p:contentPart>
          </mc:Choice>
          <mc:Fallback xmlns="">
            <p:pic>
              <p:nvPicPr>
                <p:cNvPr id="48135" name="Ink 48134">
                  <a:extLst>
                    <a:ext uri="{FF2B5EF4-FFF2-40B4-BE49-F238E27FC236}">
                      <a16:creationId xmlns:a16="http://schemas.microsoft.com/office/drawing/2014/main" id="{2F4EB1D9-3C38-42CF-8CB0-1F12DD76AE38}"/>
                    </a:ext>
                  </a:extLst>
                </p:cNvPr>
                <p:cNvPicPr/>
                <p:nvPr/>
              </p:nvPicPr>
              <p:blipFill>
                <a:blip r:embed="rId38"/>
                <a:stretch>
                  <a:fillRect/>
                </a:stretch>
              </p:blipFill>
              <p:spPr>
                <a:xfrm>
                  <a:off x="101640" y="5168680"/>
                  <a:ext cx="3231000"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136" name="Ink 48135">
                  <a:extLst>
                    <a:ext uri="{FF2B5EF4-FFF2-40B4-BE49-F238E27FC236}">
                      <a16:creationId xmlns:a16="http://schemas.microsoft.com/office/drawing/2014/main" id="{5727EFC9-F321-454A-9E45-41B279D88A00}"/>
                    </a:ext>
                  </a:extLst>
                </p14:cNvPr>
                <p14:cNvContentPartPr/>
                <p14:nvPr/>
              </p14:nvContentPartPr>
              <p14:xfrm>
                <a:off x="1046280" y="5106400"/>
                <a:ext cx="241200" cy="1068840"/>
              </p14:xfrm>
            </p:contentPart>
          </mc:Choice>
          <mc:Fallback xmlns="">
            <p:pic>
              <p:nvPicPr>
                <p:cNvPr id="48136" name="Ink 48135">
                  <a:extLst>
                    <a:ext uri="{FF2B5EF4-FFF2-40B4-BE49-F238E27FC236}">
                      <a16:creationId xmlns:a16="http://schemas.microsoft.com/office/drawing/2014/main" id="{5727EFC9-F321-454A-9E45-41B279D88A00}"/>
                    </a:ext>
                  </a:extLst>
                </p:cNvPr>
                <p:cNvPicPr/>
                <p:nvPr/>
              </p:nvPicPr>
              <p:blipFill>
                <a:blip r:embed="rId40"/>
                <a:stretch>
                  <a:fillRect/>
                </a:stretch>
              </p:blipFill>
              <p:spPr>
                <a:xfrm>
                  <a:off x="1037640" y="5097760"/>
                  <a:ext cx="258840" cy="108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137" name="Ink 48136">
                  <a:extLst>
                    <a:ext uri="{FF2B5EF4-FFF2-40B4-BE49-F238E27FC236}">
                      <a16:creationId xmlns:a16="http://schemas.microsoft.com/office/drawing/2014/main" id="{E459367B-4E49-48F6-83B9-5439B640E147}"/>
                    </a:ext>
                  </a:extLst>
                </p14:cNvPr>
                <p14:cNvContentPartPr/>
                <p14:nvPr/>
              </p14:nvContentPartPr>
              <p14:xfrm>
                <a:off x="2000280" y="5136640"/>
                <a:ext cx="216720" cy="1024200"/>
              </p14:xfrm>
            </p:contentPart>
          </mc:Choice>
          <mc:Fallback xmlns="">
            <p:pic>
              <p:nvPicPr>
                <p:cNvPr id="48137" name="Ink 48136">
                  <a:extLst>
                    <a:ext uri="{FF2B5EF4-FFF2-40B4-BE49-F238E27FC236}">
                      <a16:creationId xmlns:a16="http://schemas.microsoft.com/office/drawing/2014/main" id="{E459367B-4E49-48F6-83B9-5439B640E147}"/>
                    </a:ext>
                  </a:extLst>
                </p:cNvPr>
                <p:cNvPicPr/>
                <p:nvPr/>
              </p:nvPicPr>
              <p:blipFill>
                <a:blip r:embed="rId42"/>
                <a:stretch>
                  <a:fillRect/>
                </a:stretch>
              </p:blipFill>
              <p:spPr>
                <a:xfrm>
                  <a:off x="1991640" y="5127640"/>
                  <a:ext cx="234360" cy="104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138" name="Ink 48137">
                  <a:extLst>
                    <a:ext uri="{FF2B5EF4-FFF2-40B4-BE49-F238E27FC236}">
                      <a16:creationId xmlns:a16="http://schemas.microsoft.com/office/drawing/2014/main" id="{4CB30FD3-2647-41BE-BEE7-BD5F639A2C86}"/>
                    </a:ext>
                  </a:extLst>
                </p14:cNvPr>
                <p14:cNvContentPartPr/>
                <p14:nvPr/>
              </p14:nvContentPartPr>
              <p14:xfrm>
                <a:off x="1224840" y="5356600"/>
                <a:ext cx="244440" cy="443160"/>
              </p14:xfrm>
            </p:contentPart>
          </mc:Choice>
          <mc:Fallback xmlns="">
            <p:pic>
              <p:nvPicPr>
                <p:cNvPr id="48138" name="Ink 48137">
                  <a:extLst>
                    <a:ext uri="{FF2B5EF4-FFF2-40B4-BE49-F238E27FC236}">
                      <a16:creationId xmlns:a16="http://schemas.microsoft.com/office/drawing/2014/main" id="{4CB30FD3-2647-41BE-BEE7-BD5F639A2C86}"/>
                    </a:ext>
                  </a:extLst>
                </p:cNvPr>
                <p:cNvPicPr/>
                <p:nvPr/>
              </p:nvPicPr>
              <p:blipFill>
                <a:blip r:embed="rId44"/>
                <a:stretch>
                  <a:fillRect/>
                </a:stretch>
              </p:blipFill>
              <p:spPr>
                <a:xfrm>
                  <a:off x="1216200" y="5347600"/>
                  <a:ext cx="2620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139" name="Ink 48138">
                  <a:extLst>
                    <a:ext uri="{FF2B5EF4-FFF2-40B4-BE49-F238E27FC236}">
                      <a16:creationId xmlns:a16="http://schemas.microsoft.com/office/drawing/2014/main" id="{522284D4-71EE-4F00-A0DD-17218C63A5D9}"/>
                    </a:ext>
                  </a:extLst>
                </p14:cNvPr>
                <p14:cNvContentPartPr/>
                <p14:nvPr/>
              </p14:nvContentPartPr>
              <p14:xfrm>
                <a:off x="1528320" y="5270200"/>
                <a:ext cx="515880" cy="605160"/>
              </p14:xfrm>
            </p:contentPart>
          </mc:Choice>
          <mc:Fallback xmlns="">
            <p:pic>
              <p:nvPicPr>
                <p:cNvPr id="48139" name="Ink 48138">
                  <a:extLst>
                    <a:ext uri="{FF2B5EF4-FFF2-40B4-BE49-F238E27FC236}">
                      <a16:creationId xmlns:a16="http://schemas.microsoft.com/office/drawing/2014/main" id="{522284D4-71EE-4F00-A0DD-17218C63A5D9}"/>
                    </a:ext>
                  </a:extLst>
                </p:cNvPr>
                <p:cNvPicPr/>
                <p:nvPr/>
              </p:nvPicPr>
              <p:blipFill>
                <a:blip r:embed="rId46"/>
                <a:stretch>
                  <a:fillRect/>
                </a:stretch>
              </p:blipFill>
              <p:spPr>
                <a:xfrm>
                  <a:off x="1519320" y="5261200"/>
                  <a:ext cx="53352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140" name="Ink 48139">
                  <a:extLst>
                    <a:ext uri="{FF2B5EF4-FFF2-40B4-BE49-F238E27FC236}">
                      <a16:creationId xmlns:a16="http://schemas.microsoft.com/office/drawing/2014/main" id="{CE437731-F213-4482-8F2E-14CD4DA872D3}"/>
                    </a:ext>
                  </a:extLst>
                </p14:cNvPr>
                <p14:cNvContentPartPr/>
                <p14:nvPr/>
              </p14:nvContentPartPr>
              <p14:xfrm>
                <a:off x="1416360" y="5270920"/>
                <a:ext cx="314280" cy="151200"/>
              </p14:xfrm>
            </p:contentPart>
          </mc:Choice>
          <mc:Fallback xmlns="">
            <p:pic>
              <p:nvPicPr>
                <p:cNvPr id="48140" name="Ink 48139">
                  <a:extLst>
                    <a:ext uri="{FF2B5EF4-FFF2-40B4-BE49-F238E27FC236}">
                      <a16:creationId xmlns:a16="http://schemas.microsoft.com/office/drawing/2014/main" id="{CE437731-F213-4482-8F2E-14CD4DA872D3}"/>
                    </a:ext>
                  </a:extLst>
                </p:cNvPr>
                <p:cNvPicPr/>
                <p:nvPr/>
              </p:nvPicPr>
              <p:blipFill>
                <a:blip r:embed="rId48"/>
                <a:stretch>
                  <a:fillRect/>
                </a:stretch>
              </p:blipFill>
              <p:spPr>
                <a:xfrm>
                  <a:off x="1407360" y="5262280"/>
                  <a:ext cx="331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141" name="Ink 48140">
                  <a:extLst>
                    <a:ext uri="{FF2B5EF4-FFF2-40B4-BE49-F238E27FC236}">
                      <a16:creationId xmlns:a16="http://schemas.microsoft.com/office/drawing/2014/main" id="{50B71BBF-E680-4BF9-847D-AFA5D3119D82}"/>
                    </a:ext>
                  </a:extLst>
                </p14:cNvPr>
                <p14:cNvContentPartPr/>
                <p14:nvPr/>
              </p14:nvContentPartPr>
              <p14:xfrm>
                <a:off x="301440" y="5825320"/>
                <a:ext cx="488160" cy="825480"/>
              </p14:xfrm>
            </p:contentPart>
          </mc:Choice>
          <mc:Fallback xmlns="">
            <p:pic>
              <p:nvPicPr>
                <p:cNvPr id="48141" name="Ink 48140">
                  <a:extLst>
                    <a:ext uri="{FF2B5EF4-FFF2-40B4-BE49-F238E27FC236}">
                      <a16:creationId xmlns:a16="http://schemas.microsoft.com/office/drawing/2014/main" id="{50B71BBF-E680-4BF9-847D-AFA5D3119D82}"/>
                    </a:ext>
                  </a:extLst>
                </p:cNvPr>
                <p:cNvPicPr/>
                <p:nvPr/>
              </p:nvPicPr>
              <p:blipFill>
                <a:blip r:embed="rId50"/>
                <a:stretch>
                  <a:fillRect/>
                </a:stretch>
              </p:blipFill>
              <p:spPr>
                <a:xfrm>
                  <a:off x="292800" y="5816320"/>
                  <a:ext cx="505800" cy="843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8142" name="Ink 48141">
                  <a:extLst>
                    <a:ext uri="{FF2B5EF4-FFF2-40B4-BE49-F238E27FC236}">
                      <a16:creationId xmlns:a16="http://schemas.microsoft.com/office/drawing/2014/main" id="{49F52127-0552-43FD-92CA-D035F4187E5B}"/>
                    </a:ext>
                  </a:extLst>
                </p14:cNvPr>
                <p14:cNvContentPartPr/>
                <p14:nvPr/>
              </p14:nvContentPartPr>
              <p14:xfrm>
                <a:off x="275880" y="5778880"/>
                <a:ext cx="444240" cy="402120"/>
              </p14:xfrm>
            </p:contentPart>
          </mc:Choice>
          <mc:Fallback xmlns="">
            <p:pic>
              <p:nvPicPr>
                <p:cNvPr id="48142" name="Ink 48141">
                  <a:extLst>
                    <a:ext uri="{FF2B5EF4-FFF2-40B4-BE49-F238E27FC236}">
                      <a16:creationId xmlns:a16="http://schemas.microsoft.com/office/drawing/2014/main" id="{49F52127-0552-43FD-92CA-D035F4187E5B}"/>
                    </a:ext>
                  </a:extLst>
                </p:cNvPr>
                <p:cNvPicPr/>
                <p:nvPr/>
              </p:nvPicPr>
              <p:blipFill>
                <a:blip r:embed="rId52"/>
                <a:stretch>
                  <a:fillRect/>
                </a:stretch>
              </p:blipFill>
              <p:spPr>
                <a:xfrm>
                  <a:off x="266880" y="5770240"/>
                  <a:ext cx="4618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143" name="Ink 48142">
                  <a:extLst>
                    <a:ext uri="{FF2B5EF4-FFF2-40B4-BE49-F238E27FC236}">
                      <a16:creationId xmlns:a16="http://schemas.microsoft.com/office/drawing/2014/main" id="{F21F9D82-2AA1-49A1-8B4F-C0686C26C482}"/>
                    </a:ext>
                  </a:extLst>
                </p14:cNvPr>
                <p14:cNvContentPartPr/>
                <p14:nvPr/>
              </p14:nvContentPartPr>
              <p14:xfrm>
                <a:off x="2364240" y="5920360"/>
                <a:ext cx="350280" cy="974160"/>
              </p14:xfrm>
            </p:contentPart>
          </mc:Choice>
          <mc:Fallback xmlns="">
            <p:pic>
              <p:nvPicPr>
                <p:cNvPr id="48143" name="Ink 48142">
                  <a:extLst>
                    <a:ext uri="{FF2B5EF4-FFF2-40B4-BE49-F238E27FC236}">
                      <a16:creationId xmlns:a16="http://schemas.microsoft.com/office/drawing/2014/main" id="{F21F9D82-2AA1-49A1-8B4F-C0686C26C482}"/>
                    </a:ext>
                  </a:extLst>
                </p:cNvPr>
                <p:cNvPicPr/>
                <p:nvPr/>
              </p:nvPicPr>
              <p:blipFill>
                <a:blip r:embed="rId54"/>
                <a:stretch>
                  <a:fillRect/>
                </a:stretch>
              </p:blipFill>
              <p:spPr>
                <a:xfrm>
                  <a:off x="2355600" y="5911720"/>
                  <a:ext cx="367920" cy="991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144" name="Ink 48143">
                  <a:extLst>
                    <a:ext uri="{FF2B5EF4-FFF2-40B4-BE49-F238E27FC236}">
                      <a16:creationId xmlns:a16="http://schemas.microsoft.com/office/drawing/2014/main" id="{943C0039-C74A-48FD-BF3D-529A639F1F54}"/>
                    </a:ext>
                  </a:extLst>
                </p14:cNvPr>
                <p14:cNvContentPartPr/>
                <p14:nvPr/>
              </p14:nvContentPartPr>
              <p14:xfrm>
                <a:off x="2405640" y="5874360"/>
                <a:ext cx="399960" cy="244080"/>
              </p14:xfrm>
            </p:contentPart>
          </mc:Choice>
          <mc:Fallback xmlns="">
            <p:pic>
              <p:nvPicPr>
                <p:cNvPr id="48144" name="Ink 48143">
                  <a:extLst>
                    <a:ext uri="{FF2B5EF4-FFF2-40B4-BE49-F238E27FC236}">
                      <a16:creationId xmlns:a16="http://schemas.microsoft.com/office/drawing/2014/main" id="{943C0039-C74A-48FD-BF3D-529A639F1F54}"/>
                    </a:ext>
                  </a:extLst>
                </p:cNvPr>
                <p:cNvPicPr/>
                <p:nvPr/>
              </p:nvPicPr>
              <p:blipFill>
                <a:blip r:embed="rId56"/>
                <a:stretch>
                  <a:fillRect/>
                </a:stretch>
              </p:blipFill>
              <p:spPr>
                <a:xfrm>
                  <a:off x="2396640" y="5865360"/>
                  <a:ext cx="4176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146" name="Ink 48145">
                  <a:extLst>
                    <a:ext uri="{FF2B5EF4-FFF2-40B4-BE49-F238E27FC236}">
                      <a16:creationId xmlns:a16="http://schemas.microsoft.com/office/drawing/2014/main" id="{A3153E36-A3C7-4CBC-BABC-008099DB44D8}"/>
                    </a:ext>
                  </a:extLst>
                </p14:cNvPr>
                <p14:cNvContentPartPr/>
                <p14:nvPr/>
              </p14:nvContentPartPr>
              <p14:xfrm>
                <a:off x="975720" y="6324000"/>
                <a:ext cx="1007640" cy="477360"/>
              </p14:xfrm>
            </p:contentPart>
          </mc:Choice>
          <mc:Fallback xmlns="">
            <p:pic>
              <p:nvPicPr>
                <p:cNvPr id="48146" name="Ink 48145">
                  <a:extLst>
                    <a:ext uri="{FF2B5EF4-FFF2-40B4-BE49-F238E27FC236}">
                      <a16:creationId xmlns:a16="http://schemas.microsoft.com/office/drawing/2014/main" id="{A3153E36-A3C7-4CBC-BABC-008099DB44D8}"/>
                    </a:ext>
                  </a:extLst>
                </p:cNvPr>
                <p:cNvPicPr/>
                <p:nvPr/>
              </p:nvPicPr>
              <p:blipFill>
                <a:blip r:embed="rId58"/>
                <a:stretch>
                  <a:fillRect/>
                </a:stretch>
              </p:blipFill>
              <p:spPr>
                <a:xfrm>
                  <a:off x="966720" y="6315360"/>
                  <a:ext cx="10252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147" name="Ink 48146">
                  <a:extLst>
                    <a:ext uri="{FF2B5EF4-FFF2-40B4-BE49-F238E27FC236}">
                      <a16:creationId xmlns:a16="http://schemas.microsoft.com/office/drawing/2014/main" id="{A32A49AB-CDA4-4615-85DA-AE7B1D12F702}"/>
                    </a:ext>
                  </a:extLst>
                </p14:cNvPr>
                <p14:cNvContentPartPr/>
                <p14:nvPr/>
              </p14:nvContentPartPr>
              <p14:xfrm>
                <a:off x="2159400" y="6398160"/>
                <a:ext cx="63720" cy="372960"/>
              </p14:xfrm>
            </p:contentPart>
          </mc:Choice>
          <mc:Fallback xmlns="">
            <p:pic>
              <p:nvPicPr>
                <p:cNvPr id="48147" name="Ink 48146">
                  <a:extLst>
                    <a:ext uri="{FF2B5EF4-FFF2-40B4-BE49-F238E27FC236}">
                      <a16:creationId xmlns:a16="http://schemas.microsoft.com/office/drawing/2014/main" id="{A32A49AB-CDA4-4615-85DA-AE7B1D12F702}"/>
                    </a:ext>
                  </a:extLst>
                </p:cNvPr>
                <p:cNvPicPr/>
                <p:nvPr/>
              </p:nvPicPr>
              <p:blipFill>
                <a:blip r:embed="rId60"/>
                <a:stretch>
                  <a:fillRect/>
                </a:stretch>
              </p:blipFill>
              <p:spPr>
                <a:xfrm>
                  <a:off x="2150400" y="6389160"/>
                  <a:ext cx="813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148" name="Ink 48147">
                  <a:extLst>
                    <a:ext uri="{FF2B5EF4-FFF2-40B4-BE49-F238E27FC236}">
                      <a16:creationId xmlns:a16="http://schemas.microsoft.com/office/drawing/2014/main" id="{C32655DF-4DA1-450A-B871-96B95B51850E}"/>
                    </a:ext>
                  </a:extLst>
                </p14:cNvPr>
                <p14:cNvContentPartPr/>
                <p14:nvPr/>
              </p14:nvContentPartPr>
              <p14:xfrm>
                <a:off x="2092800" y="6471240"/>
                <a:ext cx="190440" cy="116640"/>
              </p14:xfrm>
            </p:contentPart>
          </mc:Choice>
          <mc:Fallback xmlns="">
            <p:pic>
              <p:nvPicPr>
                <p:cNvPr id="48148" name="Ink 48147">
                  <a:extLst>
                    <a:ext uri="{FF2B5EF4-FFF2-40B4-BE49-F238E27FC236}">
                      <a16:creationId xmlns:a16="http://schemas.microsoft.com/office/drawing/2014/main" id="{C32655DF-4DA1-450A-B871-96B95B51850E}"/>
                    </a:ext>
                  </a:extLst>
                </p:cNvPr>
                <p:cNvPicPr/>
                <p:nvPr/>
              </p:nvPicPr>
              <p:blipFill>
                <a:blip r:embed="rId62"/>
                <a:stretch>
                  <a:fillRect/>
                </a:stretch>
              </p:blipFill>
              <p:spPr>
                <a:xfrm>
                  <a:off x="2083800" y="6462240"/>
                  <a:ext cx="208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149" name="Ink 48148">
                  <a:extLst>
                    <a:ext uri="{FF2B5EF4-FFF2-40B4-BE49-F238E27FC236}">
                      <a16:creationId xmlns:a16="http://schemas.microsoft.com/office/drawing/2014/main" id="{42B9F85F-3C47-4240-8BB0-57DA126F7C89}"/>
                    </a:ext>
                  </a:extLst>
                </p14:cNvPr>
                <p14:cNvContentPartPr/>
                <p14:nvPr/>
              </p14:nvContentPartPr>
              <p14:xfrm>
                <a:off x="2416800" y="6457200"/>
                <a:ext cx="795960" cy="473040"/>
              </p14:xfrm>
            </p:contentPart>
          </mc:Choice>
          <mc:Fallback xmlns="">
            <p:pic>
              <p:nvPicPr>
                <p:cNvPr id="48149" name="Ink 48148">
                  <a:extLst>
                    <a:ext uri="{FF2B5EF4-FFF2-40B4-BE49-F238E27FC236}">
                      <a16:creationId xmlns:a16="http://schemas.microsoft.com/office/drawing/2014/main" id="{42B9F85F-3C47-4240-8BB0-57DA126F7C89}"/>
                    </a:ext>
                  </a:extLst>
                </p:cNvPr>
                <p:cNvPicPr/>
                <p:nvPr/>
              </p:nvPicPr>
              <p:blipFill>
                <a:blip r:embed="rId64"/>
                <a:stretch>
                  <a:fillRect/>
                </a:stretch>
              </p:blipFill>
              <p:spPr>
                <a:xfrm>
                  <a:off x="2407800" y="6448560"/>
                  <a:ext cx="813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151" name="Ink 48150">
                  <a:extLst>
                    <a:ext uri="{FF2B5EF4-FFF2-40B4-BE49-F238E27FC236}">
                      <a16:creationId xmlns:a16="http://schemas.microsoft.com/office/drawing/2014/main" id="{1F0C8238-2F82-4AF7-96C8-EB95A8300384}"/>
                    </a:ext>
                  </a:extLst>
                </p14:cNvPr>
                <p14:cNvContentPartPr/>
                <p14:nvPr/>
              </p14:nvContentPartPr>
              <p14:xfrm>
                <a:off x="452640" y="5093040"/>
                <a:ext cx="631800" cy="919080"/>
              </p14:xfrm>
            </p:contentPart>
          </mc:Choice>
          <mc:Fallback xmlns="">
            <p:pic>
              <p:nvPicPr>
                <p:cNvPr id="48151" name="Ink 48150">
                  <a:extLst>
                    <a:ext uri="{FF2B5EF4-FFF2-40B4-BE49-F238E27FC236}">
                      <a16:creationId xmlns:a16="http://schemas.microsoft.com/office/drawing/2014/main" id="{1F0C8238-2F82-4AF7-96C8-EB95A8300384}"/>
                    </a:ext>
                  </a:extLst>
                </p:cNvPr>
                <p:cNvPicPr/>
                <p:nvPr/>
              </p:nvPicPr>
              <p:blipFill>
                <a:blip r:embed="rId66"/>
                <a:stretch>
                  <a:fillRect/>
                </a:stretch>
              </p:blipFill>
              <p:spPr>
                <a:xfrm>
                  <a:off x="443640" y="5084400"/>
                  <a:ext cx="649440" cy="936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152" name="Ink 48151">
                  <a:extLst>
                    <a:ext uri="{FF2B5EF4-FFF2-40B4-BE49-F238E27FC236}">
                      <a16:creationId xmlns:a16="http://schemas.microsoft.com/office/drawing/2014/main" id="{6A72C79D-E0B6-4464-97DD-79B6DB95CBB3}"/>
                    </a:ext>
                  </a:extLst>
                </p14:cNvPr>
                <p14:cNvContentPartPr/>
                <p14:nvPr/>
              </p14:nvContentPartPr>
              <p14:xfrm>
                <a:off x="389280" y="5238120"/>
                <a:ext cx="543240" cy="835920"/>
              </p14:xfrm>
            </p:contentPart>
          </mc:Choice>
          <mc:Fallback xmlns="">
            <p:pic>
              <p:nvPicPr>
                <p:cNvPr id="48152" name="Ink 48151">
                  <a:extLst>
                    <a:ext uri="{FF2B5EF4-FFF2-40B4-BE49-F238E27FC236}">
                      <a16:creationId xmlns:a16="http://schemas.microsoft.com/office/drawing/2014/main" id="{6A72C79D-E0B6-4464-97DD-79B6DB95CBB3}"/>
                    </a:ext>
                  </a:extLst>
                </p:cNvPr>
                <p:cNvPicPr/>
                <p:nvPr/>
              </p:nvPicPr>
              <p:blipFill>
                <a:blip r:embed="rId68"/>
                <a:stretch>
                  <a:fillRect/>
                </a:stretch>
              </p:blipFill>
              <p:spPr>
                <a:xfrm>
                  <a:off x="380280" y="5229120"/>
                  <a:ext cx="560880" cy="853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153" name="Ink 48152">
                  <a:extLst>
                    <a:ext uri="{FF2B5EF4-FFF2-40B4-BE49-F238E27FC236}">
                      <a16:creationId xmlns:a16="http://schemas.microsoft.com/office/drawing/2014/main" id="{FF3801CA-573B-46E1-A3A3-D015E03B4876}"/>
                    </a:ext>
                  </a:extLst>
                </p14:cNvPr>
                <p14:cNvContentPartPr/>
                <p14:nvPr/>
              </p14:nvContentPartPr>
              <p14:xfrm>
                <a:off x="407280" y="5358000"/>
                <a:ext cx="703080" cy="701280"/>
              </p14:xfrm>
            </p:contentPart>
          </mc:Choice>
          <mc:Fallback xmlns="">
            <p:pic>
              <p:nvPicPr>
                <p:cNvPr id="48153" name="Ink 48152">
                  <a:extLst>
                    <a:ext uri="{FF2B5EF4-FFF2-40B4-BE49-F238E27FC236}">
                      <a16:creationId xmlns:a16="http://schemas.microsoft.com/office/drawing/2014/main" id="{FF3801CA-573B-46E1-A3A3-D015E03B4876}"/>
                    </a:ext>
                  </a:extLst>
                </p:cNvPr>
                <p:cNvPicPr/>
                <p:nvPr/>
              </p:nvPicPr>
              <p:blipFill>
                <a:blip r:embed="rId70"/>
                <a:stretch>
                  <a:fillRect/>
                </a:stretch>
              </p:blipFill>
              <p:spPr>
                <a:xfrm>
                  <a:off x="398640" y="5349360"/>
                  <a:ext cx="72072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154" name="Ink 48153">
                  <a:extLst>
                    <a:ext uri="{FF2B5EF4-FFF2-40B4-BE49-F238E27FC236}">
                      <a16:creationId xmlns:a16="http://schemas.microsoft.com/office/drawing/2014/main" id="{7624AAF7-E556-4F16-B477-55F4015F7A6E}"/>
                    </a:ext>
                  </a:extLst>
                </p14:cNvPr>
                <p14:cNvContentPartPr/>
                <p14:nvPr/>
              </p14:nvContentPartPr>
              <p14:xfrm>
                <a:off x="-8520" y="4978920"/>
                <a:ext cx="987840" cy="1169640"/>
              </p14:xfrm>
            </p:contentPart>
          </mc:Choice>
          <mc:Fallback xmlns="">
            <p:pic>
              <p:nvPicPr>
                <p:cNvPr id="48154" name="Ink 48153">
                  <a:extLst>
                    <a:ext uri="{FF2B5EF4-FFF2-40B4-BE49-F238E27FC236}">
                      <a16:creationId xmlns:a16="http://schemas.microsoft.com/office/drawing/2014/main" id="{7624AAF7-E556-4F16-B477-55F4015F7A6E}"/>
                    </a:ext>
                  </a:extLst>
                </p:cNvPr>
                <p:cNvPicPr/>
                <p:nvPr/>
              </p:nvPicPr>
              <p:blipFill>
                <a:blip r:embed="rId72"/>
                <a:stretch>
                  <a:fillRect/>
                </a:stretch>
              </p:blipFill>
              <p:spPr>
                <a:xfrm>
                  <a:off x="-17520" y="4969920"/>
                  <a:ext cx="1005480" cy="1187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155" name="Ink 48154">
                  <a:extLst>
                    <a:ext uri="{FF2B5EF4-FFF2-40B4-BE49-F238E27FC236}">
                      <a16:creationId xmlns:a16="http://schemas.microsoft.com/office/drawing/2014/main" id="{A03928F1-82AF-48FB-A91F-3F57D9A356AB}"/>
                    </a:ext>
                  </a:extLst>
                </p14:cNvPr>
                <p14:cNvContentPartPr/>
                <p14:nvPr/>
              </p14:nvContentPartPr>
              <p14:xfrm>
                <a:off x="2978400" y="5261880"/>
                <a:ext cx="251280" cy="957240"/>
              </p14:xfrm>
            </p:contentPart>
          </mc:Choice>
          <mc:Fallback xmlns="">
            <p:pic>
              <p:nvPicPr>
                <p:cNvPr id="48155" name="Ink 48154">
                  <a:extLst>
                    <a:ext uri="{FF2B5EF4-FFF2-40B4-BE49-F238E27FC236}">
                      <a16:creationId xmlns:a16="http://schemas.microsoft.com/office/drawing/2014/main" id="{A03928F1-82AF-48FB-A91F-3F57D9A356AB}"/>
                    </a:ext>
                  </a:extLst>
                </p:cNvPr>
                <p:cNvPicPr/>
                <p:nvPr/>
              </p:nvPicPr>
              <p:blipFill>
                <a:blip r:embed="rId74"/>
                <a:stretch>
                  <a:fillRect/>
                </a:stretch>
              </p:blipFill>
              <p:spPr>
                <a:xfrm>
                  <a:off x="2969760" y="5252880"/>
                  <a:ext cx="268920" cy="974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156" name="Ink 48155">
                  <a:extLst>
                    <a:ext uri="{FF2B5EF4-FFF2-40B4-BE49-F238E27FC236}">
                      <a16:creationId xmlns:a16="http://schemas.microsoft.com/office/drawing/2014/main" id="{184C38C0-524B-4E65-8EAF-C18A750DF26A}"/>
                    </a:ext>
                  </a:extLst>
                </p14:cNvPr>
                <p14:cNvContentPartPr/>
                <p14:nvPr/>
              </p14:nvContentPartPr>
              <p14:xfrm>
                <a:off x="2315640" y="4994040"/>
                <a:ext cx="970200" cy="1062360"/>
              </p14:xfrm>
            </p:contentPart>
          </mc:Choice>
          <mc:Fallback xmlns="">
            <p:pic>
              <p:nvPicPr>
                <p:cNvPr id="48156" name="Ink 48155">
                  <a:extLst>
                    <a:ext uri="{FF2B5EF4-FFF2-40B4-BE49-F238E27FC236}">
                      <a16:creationId xmlns:a16="http://schemas.microsoft.com/office/drawing/2014/main" id="{184C38C0-524B-4E65-8EAF-C18A750DF26A}"/>
                    </a:ext>
                  </a:extLst>
                </p:cNvPr>
                <p:cNvPicPr/>
                <p:nvPr/>
              </p:nvPicPr>
              <p:blipFill>
                <a:blip r:embed="rId76"/>
                <a:stretch>
                  <a:fillRect/>
                </a:stretch>
              </p:blipFill>
              <p:spPr>
                <a:xfrm>
                  <a:off x="2306640" y="4985040"/>
                  <a:ext cx="987840" cy="10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48158" name="Ink 48157">
                <a:extLst>
                  <a:ext uri="{FF2B5EF4-FFF2-40B4-BE49-F238E27FC236}">
                    <a16:creationId xmlns:a16="http://schemas.microsoft.com/office/drawing/2014/main" id="{4FFE460D-F724-4EDB-B7C6-1608390D55AE}"/>
                  </a:ext>
                </a:extLst>
              </p14:cNvPr>
              <p14:cNvContentPartPr/>
              <p14:nvPr/>
            </p14:nvContentPartPr>
            <p14:xfrm>
              <a:off x="405480" y="2205480"/>
              <a:ext cx="1752480" cy="822240"/>
            </p14:xfrm>
          </p:contentPart>
        </mc:Choice>
        <mc:Fallback xmlns="">
          <p:pic>
            <p:nvPicPr>
              <p:cNvPr id="48158" name="Ink 48157">
                <a:extLst>
                  <a:ext uri="{FF2B5EF4-FFF2-40B4-BE49-F238E27FC236}">
                    <a16:creationId xmlns:a16="http://schemas.microsoft.com/office/drawing/2014/main" id="{4FFE460D-F724-4EDB-B7C6-1608390D55AE}"/>
                  </a:ext>
                </a:extLst>
              </p:cNvPr>
              <p:cNvPicPr/>
              <p:nvPr/>
            </p:nvPicPr>
            <p:blipFill>
              <a:blip r:embed="rId78"/>
              <a:stretch>
                <a:fillRect/>
              </a:stretch>
            </p:blipFill>
            <p:spPr>
              <a:xfrm>
                <a:off x="396840" y="2196480"/>
                <a:ext cx="1770120" cy="839880"/>
              </a:xfrm>
              <a:prstGeom prst="rect">
                <a:avLst/>
              </a:prstGeom>
            </p:spPr>
          </p:pic>
        </mc:Fallback>
      </mc:AlternateContent>
      <p:grpSp>
        <p:nvGrpSpPr>
          <p:cNvPr id="48171" name="Group 48170">
            <a:extLst>
              <a:ext uri="{FF2B5EF4-FFF2-40B4-BE49-F238E27FC236}">
                <a16:creationId xmlns:a16="http://schemas.microsoft.com/office/drawing/2014/main" id="{1D49EDBD-BBC0-49C1-8A85-A17D8B5B610F}"/>
              </a:ext>
            </a:extLst>
          </p:cNvPr>
          <p:cNvGrpSpPr/>
          <p:nvPr/>
        </p:nvGrpSpPr>
        <p:grpSpPr>
          <a:xfrm>
            <a:off x="2844395" y="1726360"/>
            <a:ext cx="6976525" cy="873165"/>
            <a:chOff x="2844395" y="1726360"/>
            <a:chExt cx="6976525" cy="873165"/>
          </a:xfrm>
        </p:grpSpPr>
        <mc:AlternateContent xmlns:mc="http://schemas.openxmlformats.org/markup-compatibility/2006" xmlns:p14="http://schemas.microsoft.com/office/powerpoint/2010/main">
          <mc:Choice Requires="p14">
            <p:contentPart p14:bwMode="auto" r:id="rId79">
              <p14:nvContentPartPr>
                <p14:cNvPr id="11" name="Ink 10">
                  <a:extLst>
                    <a:ext uri="{FF2B5EF4-FFF2-40B4-BE49-F238E27FC236}">
                      <a16:creationId xmlns:a16="http://schemas.microsoft.com/office/drawing/2014/main" id="{E34FE81F-87D3-467E-9D25-E858636A72BD}"/>
                    </a:ext>
                  </a:extLst>
                </p14:cNvPr>
                <p14:cNvContentPartPr/>
                <p14:nvPr/>
              </p14:nvContentPartPr>
              <p14:xfrm>
                <a:off x="3389160" y="1981600"/>
                <a:ext cx="69480" cy="15120"/>
              </p14:xfrm>
            </p:contentPart>
          </mc:Choice>
          <mc:Fallback xmlns="">
            <p:pic>
              <p:nvPicPr>
                <p:cNvPr id="11" name="Ink 10">
                  <a:extLst>
                    <a:ext uri="{FF2B5EF4-FFF2-40B4-BE49-F238E27FC236}">
                      <a16:creationId xmlns:a16="http://schemas.microsoft.com/office/drawing/2014/main" id="{E34FE81F-87D3-467E-9D25-E858636A72BD}"/>
                    </a:ext>
                  </a:extLst>
                </p:cNvPr>
                <p:cNvPicPr/>
                <p:nvPr/>
              </p:nvPicPr>
              <p:blipFill>
                <a:blip r:embed="rId80"/>
                <a:stretch>
                  <a:fillRect/>
                </a:stretch>
              </p:blipFill>
              <p:spPr>
                <a:xfrm>
                  <a:off x="3380520" y="1972600"/>
                  <a:ext cx="87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 name="Ink 11">
                  <a:extLst>
                    <a:ext uri="{FF2B5EF4-FFF2-40B4-BE49-F238E27FC236}">
                      <a16:creationId xmlns:a16="http://schemas.microsoft.com/office/drawing/2014/main" id="{0F1D3B9A-739B-4759-92A1-DDB6992F7F9E}"/>
                    </a:ext>
                  </a:extLst>
                </p14:cNvPr>
                <p14:cNvContentPartPr/>
                <p14:nvPr/>
              </p14:nvContentPartPr>
              <p14:xfrm>
                <a:off x="3352440" y="1971520"/>
                <a:ext cx="660240" cy="387000"/>
              </p14:xfrm>
            </p:contentPart>
          </mc:Choice>
          <mc:Fallback xmlns="">
            <p:pic>
              <p:nvPicPr>
                <p:cNvPr id="12" name="Ink 11">
                  <a:extLst>
                    <a:ext uri="{FF2B5EF4-FFF2-40B4-BE49-F238E27FC236}">
                      <a16:creationId xmlns:a16="http://schemas.microsoft.com/office/drawing/2014/main" id="{0F1D3B9A-739B-4759-92A1-DDB6992F7F9E}"/>
                    </a:ext>
                  </a:extLst>
                </p:cNvPr>
                <p:cNvPicPr/>
                <p:nvPr/>
              </p:nvPicPr>
              <p:blipFill>
                <a:blip r:embed="rId82"/>
                <a:stretch>
                  <a:fillRect/>
                </a:stretch>
              </p:blipFill>
              <p:spPr>
                <a:xfrm>
                  <a:off x="3343800" y="1962520"/>
                  <a:ext cx="677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 name="Ink 13">
                  <a:extLst>
                    <a:ext uri="{FF2B5EF4-FFF2-40B4-BE49-F238E27FC236}">
                      <a16:creationId xmlns:a16="http://schemas.microsoft.com/office/drawing/2014/main" id="{30905D08-411F-4CBE-8FD5-80E7FD318BC4}"/>
                    </a:ext>
                  </a:extLst>
                </p14:cNvPr>
                <p14:cNvContentPartPr/>
                <p14:nvPr/>
              </p14:nvContentPartPr>
              <p14:xfrm>
                <a:off x="4011960" y="2329360"/>
                <a:ext cx="761400" cy="181440"/>
              </p14:xfrm>
            </p:contentPart>
          </mc:Choice>
          <mc:Fallback xmlns="">
            <p:pic>
              <p:nvPicPr>
                <p:cNvPr id="14" name="Ink 13">
                  <a:extLst>
                    <a:ext uri="{FF2B5EF4-FFF2-40B4-BE49-F238E27FC236}">
                      <a16:creationId xmlns:a16="http://schemas.microsoft.com/office/drawing/2014/main" id="{30905D08-411F-4CBE-8FD5-80E7FD318BC4}"/>
                    </a:ext>
                  </a:extLst>
                </p:cNvPr>
                <p:cNvPicPr/>
                <p:nvPr/>
              </p:nvPicPr>
              <p:blipFill>
                <a:blip r:embed="rId84"/>
                <a:stretch>
                  <a:fillRect/>
                </a:stretch>
              </p:blipFill>
              <p:spPr>
                <a:xfrm>
                  <a:off x="4002960" y="2320360"/>
                  <a:ext cx="779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5" name="Ink 14">
                  <a:extLst>
                    <a:ext uri="{FF2B5EF4-FFF2-40B4-BE49-F238E27FC236}">
                      <a16:creationId xmlns:a16="http://schemas.microsoft.com/office/drawing/2014/main" id="{E9A9FA63-E249-4D1E-9FDC-D22E11EF4D32}"/>
                    </a:ext>
                  </a:extLst>
                </p14:cNvPr>
                <p14:cNvContentPartPr/>
                <p14:nvPr/>
              </p14:nvContentPartPr>
              <p14:xfrm>
                <a:off x="5107440" y="2434120"/>
                <a:ext cx="550440" cy="57960"/>
              </p14:xfrm>
            </p:contentPart>
          </mc:Choice>
          <mc:Fallback xmlns="">
            <p:pic>
              <p:nvPicPr>
                <p:cNvPr id="15" name="Ink 14">
                  <a:extLst>
                    <a:ext uri="{FF2B5EF4-FFF2-40B4-BE49-F238E27FC236}">
                      <a16:creationId xmlns:a16="http://schemas.microsoft.com/office/drawing/2014/main" id="{E9A9FA63-E249-4D1E-9FDC-D22E11EF4D32}"/>
                    </a:ext>
                  </a:extLst>
                </p:cNvPr>
                <p:cNvPicPr/>
                <p:nvPr/>
              </p:nvPicPr>
              <p:blipFill>
                <a:blip r:embed="rId86"/>
                <a:stretch>
                  <a:fillRect/>
                </a:stretch>
              </p:blipFill>
              <p:spPr>
                <a:xfrm>
                  <a:off x="5098800" y="2425120"/>
                  <a:ext cx="568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 name="Ink 15">
                  <a:extLst>
                    <a:ext uri="{FF2B5EF4-FFF2-40B4-BE49-F238E27FC236}">
                      <a16:creationId xmlns:a16="http://schemas.microsoft.com/office/drawing/2014/main" id="{D02FE166-E44B-4EE1-93BB-AC6C1FE77FCD}"/>
                    </a:ext>
                  </a:extLst>
                </p14:cNvPr>
                <p14:cNvContentPartPr/>
                <p14:nvPr/>
              </p14:nvContentPartPr>
              <p14:xfrm>
                <a:off x="5725200" y="1726360"/>
                <a:ext cx="608400" cy="677520"/>
              </p14:xfrm>
            </p:contentPart>
          </mc:Choice>
          <mc:Fallback xmlns="">
            <p:pic>
              <p:nvPicPr>
                <p:cNvPr id="16" name="Ink 15">
                  <a:extLst>
                    <a:ext uri="{FF2B5EF4-FFF2-40B4-BE49-F238E27FC236}">
                      <a16:creationId xmlns:a16="http://schemas.microsoft.com/office/drawing/2014/main" id="{D02FE166-E44B-4EE1-93BB-AC6C1FE77FCD}"/>
                    </a:ext>
                  </a:extLst>
                </p:cNvPr>
                <p:cNvPicPr/>
                <p:nvPr/>
              </p:nvPicPr>
              <p:blipFill>
                <a:blip r:embed="rId88"/>
                <a:stretch>
                  <a:fillRect/>
                </a:stretch>
              </p:blipFill>
              <p:spPr>
                <a:xfrm>
                  <a:off x="5716560" y="1717720"/>
                  <a:ext cx="62604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Ink 16">
                  <a:extLst>
                    <a:ext uri="{FF2B5EF4-FFF2-40B4-BE49-F238E27FC236}">
                      <a16:creationId xmlns:a16="http://schemas.microsoft.com/office/drawing/2014/main" id="{D1353C18-A005-40DE-A99D-33023E948EC1}"/>
                    </a:ext>
                  </a:extLst>
                </p14:cNvPr>
                <p14:cNvContentPartPr/>
                <p14:nvPr/>
              </p14:nvContentPartPr>
              <p14:xfrm>
                <a:off x="6487680" y="1810600"/>
                <a:ext cx="977040" cy="61920"/>
              </p14:xfrm>
            </p:contentPart>
          </mc:Choice>
          <mc:Fallback xmlns="">
            <p:pic>
              <p:nvPicPr>
                <p:cNvPr id="17" name="Ink 16">
                  <a:extLst>
                    <a:ext uri="{FF2B5EF4-FFF2-40B4-BE49-F238E27FC236}">
                      <a16:creationId xmlns:a16="http://schemas.microsoft.com/office/drawing/2014/main" id="{D1353C18-A005-40DE-A99D-33023E948EC1}"/>
                    </a:ext>
                  </a:extLst>
                </p:cNvPr>
                <p:cNvPicPr/>
                <p:nvPr/>
              </p:nvPicPr>
              <p:blipFill>
                <a:blip r:embed="rId90"/>
                <a:stretch>
                  <a:fillRect/>
                </a:stretch>
              </p:blipFill>
              <p:spPr>
                <a:xfrm>
                  <a:off x="6479040" y="1801600"/>
                  <a:ext cx="9946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 name="Ink 18">
                  <a:extLst>
                    <a:ext uri="{FF2B5EF4-FFF2-40B4-BE49-F238E27FC236}">
                      <a16:creationId xmlns:a16="http://schemas.microsoft.com/office/drawing/2014/main" id="{7B631751-13DA-4C41-BB7D-E508AA9F9991}"/>
                    </a:ext>
                  </a:extLst>
                </p14:cNvPr>
                <p14:cNvContentPartPr/>
                <p14:nvPr/>
              </p14:nvContentPartPr>
              <p14:xfrm>
                <a:off x="7533480" y="1798360"/>
                <a:ext cx="735480" cy="364320"/>
              </p14:xfrm>
            </p:contentPart>
          </mc:Choice>
          <mc:Fallback xmlns="">
            <p:pic>
              <p:nvPicPr>
                <p:cNvPr id="19" name="Ink 18">
                  <a:extLst>
                    <a:ext uri="{FF2B5EF4-FFF2-40B4-BE49-F238E27FC236}">
                      <a16:creationId xmlns:a16="http://schemas.microsoft.com/office/drawing/2014/main" id="{7B631751-13DA-4C41-BB7D-E508AA9F9991}"/>
                    </a:ext>
                  </a:extLst>
                </p:cNvPr>
                <p:cNvPicPr/>
                <p:nvPr/>
              </p:nvPicPr>
              <p:blipFill>
                <a:blip r:embed="rId92"/>
                <a:stretch>
                  <a:fillRect/>
                </a:stretch>
              </p:blipFill>
              <p:spPr>
                <a:xfrm>
                  <a:off x="7524480" y="1789720"/>
                  <a:ext cx="7531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 name="Ink 19">
                  <a:extLst>
                    <a:ext uri="{FF2B5EF4-FFF2-40B4-BE49-F238E27FC236}">
                      <a16:creationId xmlns:a16="http://schemas.microsoft.com/office/drawing/2014/main" id="{06D5C48F-EDBC-47AE-BE83-F437BAC16692}"/>
                    </a:ext>
                  </a:extLst>
                </p14:cNvPr>
                <p14:cNvContentPartPr/>
                <p14:nvPr/>
              </p14:nvContentPartPr>
              <p14:xfrm>
                <a:off x="8402520" y="2003200"/>
                <a:ext cx="1135080" cy="395640"/>
              </p14:xfrm>
            </p:contentPart>
          </mc:Choice>
          <mc:Fallback xmlns="">
            <p:pic>
              <p:nvPicPr>
                <p:cNvPr id="20" name="Ink 19">
                  <a:extLst>
                    <a:ext uri="{FF2B5EF4-FFF2-40B4-BE49-F238E27FC236}">
                      <a16:creationId xmlns:a16="http://schemas.microsoft.com/office/drawing/2014/main" id="{06D5C48F-EDBC-47AE-BE83-F437BAC16692}"/>
                    </a:ext>
                  </a:extLst>
                </p:cNvPr>
                <p:cNvPicPr/>
                <p:nvPr/>
              </p:nvPicPr>
              <p:blipFill>
                <a:blip r:embed="rId94"/>
                <a:stretch>
                  <a:fillRect/>
                </a:stretch>
              </p:blipFill>
              <p:spPr>
                <a:xfrm>
                  <a:off x="8393520" y="1994560"/>
                  <a:ext cx="11527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1" name="Ink 20">
                  <a:extLst>
                    <a:ext uri="{FF2B5EF4-FFF2-40B4-BE49-F238E27FC236}">
                      <a16:creationId xmlns:a16="http://schemas.microsoft.com/office/drawing/2014/main" id="{E94609F3-6811-450B-BD6A-035C82CD99AA}"/>
                    </a:ext>
                  </a:extLst>
                </p14:cNvPr>
                <p14:cNvContentPartPr/>
                <p14:nvPr/>
              </p14:nvContentPartPr>
              <p14:xfrm>
                <a:off x="9270120" y="1940920"/>
                <a:ext cx="550800" cy="529200"/>
              </p14:xfrm>
            </p:contentPart>
          </mc:Choice>
          <mc:Fallback xmlns="">
            <p:pic>
              <p:nvPicPr>
                <p:cNvPr id="21" name="Ink 20">
                  <a:extLst>
                    <a:ext uri="{FF2B5EF4-FFF2-40B4-BE49-F238E27FC236}">
                      <a16:creationId xmlns:a16="http://schemas.microsoft.com/office/drawing/2014/main" id="{E94609F3-6811-450B-BD6A-035C82CD99AA}"/>
                    </a:ext>
                  </a:extLst>
                </p:cNvPr>
                <p:cNvPicPr/>
                <p:nvPr/>
              </p:nvPicPr>
              <p:blipFill>
                <a:blip r:embed="rId96"/>
                <a:stretch>
                  <a:fillRect/>
                </a:stretch>
              </p:blipFill>
              <p:spPr>
                <a:xfrm>
                  <a:off x="9261120" y="1932280"/>
                  <a:ext cx="5684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8159" name="Ink 48158">
                  <a:extLst>
                    <a:ext uri="{FF2B5EF4-FFF2-40B4-BE49-F238E27FC236}">
                      <a16:creationId xmlns:a16="http://schemas.microsoft.com/office/drawing/2014/main" id="{1A1C5518-B83C-4C24-BD1D-087006FFC88E}"/>
                    </a:ext>
                  </a:extLst>
                </p14:cNvPr>
                <p14:cNvContentPartPr/>
                <p14:nvPr/>
              </p14:nvContentPartPr>
              <p14:xfrm>
                <a:off x="2844395" y="1969885"/>
                <a:ext cx="5760" cy="6840"/>
              </p14:xfrm>
            </p:contentPart>
          </mc:Choice>
          <mc:Fallback xmlns="">
            <p:pic>
              <p:nvPicPr>
                <p:cNvPr id="48159" name="Ink 48158">
                  <a:extLst>
                    <a:ext uri="{FF2B5EF4-FFF2-40B4-BE49-F238E27FC236}">
                      <a16:creationId xmlns:a16="http://schemas.microsoft.com/office/drawing/2014/main" id="{1A1C5518-B83C-4C24-BD1D-087006FFC88E}"/>
                    </a:ext>
                  </a:extLst>
                </p:cNvPr>
                <p:cNvPicPr/>
                <p:nvPr/>
              </p:nvPicPr>
              <p:blipFill>
                <a:blip r:embed="rId98"/>
                <a:stretch>
                  <a:fillRect/>
                </a:stretch>
              </p:blipFill>
              <p:spPr>
                <a:xfrm>
                  <a:off x="2835395" y="1961245"/>
                  <a:ext cx="23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8160" name="Ink 48159">
                  <a:extLst>
                    <a:ext uri="{FF2B5EF4-FFF2-40B4-BE49-F238E27FC236}">
                      <a16:creationId xmlns:a16="http://schemas.microsoft.com/office/drawing/2014/main" id="{170F2564-6F9E-41FA-B4F7-BD76098C5B57}"/>
                    </a:ext>
                  </a:extLst>
                </p14:cNvPr>
                <p14:cNvContentPartPr/>
                <p14:nvPr/>
              </p14:nvContentPartPr>
              <p14:xfrm>
                <a:off x="2885795" y="1942525"/>
                <a:ext cx="40680" cy="100080"/>
              </p14:xfrm>
            </p:contentPart>
          </mc:Choice>
          <mc:Fallback xmlns="">
            <p:pic>
              <p:nvPicPr>
                <p:cNvPr id="48160" name="Ink 48159">
                  <a:extLst>
                    <a:ext uri="{FF2B5EF4-FFF2-40B4-BE49-F238E27FC236}">
                      <a16:creationId xmlns:a16="http://schemas.microsoft.com/office/drawing/2014/main" id="{170F2564-6F9E-41FA-B4F7-BD76098C5B57}"/>
                    </a:ext>
                  </a:extLst>
                </p:cNvPr>
                <p:cNvPicPr/>
                <p:nvPr/>
              </p:nvPicPr>
              <p:blipFill>
                <a:blip r:embed="rId100"/>
                <a:stretch>
                  <a:fillRect/>
                </a:stretch>
              </p:blipFill>
              <p:spPr>
                <a:xfrm>
                  <a:off x="2877155" y="1933525"/>
                  <a:ext cx="58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8161" name="Ink 48160">
                  <a:extLst>
                    <a:ext uri="{FF2B5EF4-FFF2-40B4-BE49-F238E27FC236}">
                      <a16:creationId xmlns:a16="http://schemas.microsoft.com/office/drawing/2014/main" id="{C82D5C25-EA22-4BCB-B6AF-F7FAD88FFB0D}"/>
                    </a:ext>
                  </a:extLst>
                </p14:cNvPr>
                <p14:cNvContentPartPr/>
                <p14:nvPr/>
              </p14:nvContentPartPr>
              <p14:xfrm>
                <a:off x="2914595" y="1943605"/>
                <a:ext cx="9720" cy="41400"/>
              </p14:xfrm>
            </p:contentPart>
          </mc:Choice>
          <mc:Fallback xmlns="">
            <p:pic>
              <p:nvPicPr>
                <p:cNvPr id="48161" name="Ink 48160">
                  <a:extLst>
                    <a:ext uri="{FF2B5EF4-FFF2-40B4-BE49-F238E27FC236}">
                      <a16:creationId xmlns:a16="http://schemas.microsoft.com/office/drawing/2014/main" id="{C82D5C25-EA22-4BCB-B6AF-F7FAD88FFB0D}"/>
                    </a:ext>
                  </a:extLst>
                </p:cNvPr>
                <p:cNvPicPr/>
                <p:nvPr/>
              </p:nvPicPr>
              <p:blipFill>
                <a:blip r:embed="rId102"/>
                <a:stretch>
                  <a:fillRect/>
                </a:stretch>
              </p:blipFill>
              <p:spPr>
                <a:xfrm>
                  <a:off x="2905955" y="1934605"/>
                  <a:ext cx="27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8162" name="Ink 48161">
                  <a:extLst>
                    <a:ext uri="{FF2B5EF4-FFF2-40B4-BE49-F238E27FC236}">
                      <a16:creationId xmlns:a16="http://schemas.microsoft.com/office/drawing/2014/main" id="{DFCCFE1E-9D6C-4032-955E-2AAABFC90096}"/>
                    </a:ext>
                  </a:extLst>
                </p14:cNvPr>
                <p14:cNvContentPartPr/>
                <p14:nvPr/>
              </p14:nvContentPartPr>
              <p14:xfrm>
                <a:off x="3080915" y="1951885"/>
                <a:ext cx="22680" cy="36000"/>
              </p14:xfrm>
            </p:contentPart>
          </mc:Choice>
          <mc:Fallback xmlns="">
            <p:pic>
              <p:nvPicPr>
                <p:cNvPr id="48162" name="Ink 48161">
                  <a:extLst>
                    <a:ext uri="{FF2B5EF4-FFF2-40B4-BE49-F238E27FC236}">
                      <a16:creationId xmlns:a16="http://schemas.microsoft.com/office/drawing/2014/main" id="{DFCCFE1E-9D6C-4032-955E-2AAABFC90096}"/>
                    </a:ext>
                  </a:extLst>
                </p:cNvPr>
                <p:cNvPicPr/>
                <p:nvPr/>
              </p:nvPicPr>
              <p:blipFill>
                <a:blip r:embed="rId104"/>
                <a:stretch>
                  <a:fillRect/>
                </a:stretch>
              </p:blipFill>
              <p:spPr>
                <a:xfrm>
                  <a:off x="3071915" y="1942885"/>
                  <a:ext cx="40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8163" name="Ink 48162">
                  <a:extLst>
                    <a:ext uri="{FF2B5EF4-FFF2-40B4-BE49-F238E27FC236}">
                      <a16:creationId xmlns:a16="http://schemas.microsoft.com/office/drawing/2014/main" id="{928A9B04-1256-48B5-A1CC-E350AF3E70F8}"/>
                    </a:ext>
                  </a:extLst>
                </p14:cNvPr>
                <p14:cNvContentPartPr/>
                <p14:nvPr/>
              </p14:nvContentPartPr>
              <p14:xfrm>
                <a:off x="3525155" y="1929925"/>
                <a:ext cx="107280" cy="111240"/>
              </p14:xfrm>
            </p:contentPart>
          </mc:Choice>
          <mc:Fallback xmlns="">
            <p:pic>
              <p:nvPicPr>
                <p:cNvPr id="48163" name="Ink 48162">
                  <a:extLst>
                    <a:ext uri="{FF2B5EF4-FFF2-40B4-BE49-F238E27FC236}">
                      <a16:creationId xmlns:a16="http://schemas.microsoft.com/office/drawing/2014/main" id="{928A9B04-1256-48B5-A1CC-E350AF3E70F8}"/>
                    </a:ext>
                  </a:extLst>
                </p:cNvPr>
                <p:cNvPicPr/>
                <p:nvPr/>
              </p:nvPicPr>
              <p:blipFill>
                <a:blip r:embed="rId106"/>
                <a:stretch>
                  <a:fillRect/>
                </a:stretch>
              </p:blipFill>
              <p:spPr>
                <a:xfrm>
                  <a:off x="3516155" y="1921285"/>
                  <a:ext cx="124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8164" name="Ink 48163">
                  <a:extLst>
                    <a:ext uri="{FF2B5EF4-FFF2-40B4-BE49-F238E27FC236}">
                      <a16:creationId xmlns:a16="http://schemas.microsoft.com/office/drawing/2014/main" id="{4FCBD072-43ED-4E86-9281-AB3499E99548}"/>
                    </a:ext>
                  </a:extLst>
                </p14:cNvPr>
                <p14:cNvContentPartPr/>
                <p14:nvPr/>
              </p14:nvContentPartPr>
              <p14:xfrm>
                <a:off x="4090355" y="2338525"/>
                <a:ext cx="222120" cy="140400"/>
              </p14:xfrm>
            </p:contentPart>
          </mc:Choice>
          <mc:Fallback xmlns="">
            <p:pic>
              <p:nvPicPr>
                <p:cNvPr id="48164" name="Ink 48163">
                  <a:extLst>
                    <a:ext uri="{FF2B5EF4-FFF2-40B4-BE49-F238E27FC236}">
                      <a16:creationId xmlns:a16="http://schemas.microsoft.com/office/drawing/2014/main" id="{4FCBD072-43ED-4E86-9281-AB3499E99548}"/>
                    </a:ext>
                  </a:extLst>
                </p:cNvPr>
                <p:cNvPicPr/>
                <p:nvPr/>
              </p:nvPicPr>
              <p:blipFill>
                <a:blip r:embed="rId108"/>
                <a:stretch>
                  <a:fillRect/>
                </a:stretch>
              </p:blipFill>
              <p:spPr>
                <a:xfrm>
                  <a:off x="4081355" y="2329525"/>
                  <a:ext cx="239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8165" name="Ink 48164">
                  <a:extLst>
                    <a:ext uri="{FF2B5EF4-FFF2-40B4-BE49-F238E27FC236}">
                      <a16:creationId xmlns:a16="http://schemas.microsoft.com/office/drawing/2014/main" id="{77799775-1226-4921-90A6-53F5863BCFD6}"/>
                    </a:ext>
                  </a:extLst>
                </p14:cNvPr>
                <p14:cNvContentPartPr/>
                <p14:nvPr/>
              </p14:nvContentPartPr>
              <p14:xfrm>
                <a:off x="4476635" y="2453725"/>
                <a:ext cx="102600" cy="92520"/>
              </p14:xfrm>
            </p:contentPart>
          </mc:Choice>
          <mc:Fallback xmlns="">
            <p:pic>
              <p:nvPicPr>
                <p:cNvPr id="48165" name="Ink 48164">
                  <a:extLst>
                    <a:ext uri="{FF2B5EF4-FFF2-40B4-BE49-F238E27FC236}">
                      <a16:creationId xmlns:a16="http://schemas.microsoft.com/office/drawing/2014/main" id="{77799775-1226-4921-90A6-53F5863BCFD6}"/>
                    </a:ext>
                  </a:extLst>
                </p:cNvPr>
                <p:cNvPicPr/>
                <p:nvPr/>
              </p:nvPicPr>
              <p:blipFill>
                <a:blip r:embed="rId110"/>
                <a:stretch>
                  <a:fillRect/>
                </a:stretch>
              </p:blipFill>
              <p:spPr>
                <a:xfrm>
                  <a:off x="4467635" y="2445085"/>
                  <a:ext cx="120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8167" name="Ink 48166">
                  <a:extLst>
                    <a:ext uri="{FF2B5EF4-FFF2-40B4-BE49-F238E27FC236}">
                      <a16:creationId xmlns:a16="http://schemas.microsoft.com/office/drawing/2014/main" id="{D379B5E0-7751-4F5C-8D57-66B895DC57D0}"/>
                    </a:ext>
                  </a:extLst>
                </p14:cNvPr>
                <p14:cNvContentPartPr/>
                <p14:nvPr/>
              </p14:nvContentPartPr>
              <p14:xfrm>
                <a:off x="3970475" y="2348245"/>
                <a:ext cx="17280" cy="95400"/>
              </p14:xfrm>
            </p:contentPart>
          </mc:Choice>
          <mc:Fallback xmlns="">
            <p:pic>
              <p:nvPicPr>
                <p:cNvPr id="48167" name="Ink 48166">
                  <a:extLst>
                    <a:ext uri="{FF2B5EF4-FFF2-40B4-BE49-F238E27FC236}">
                      <a16:creationId xmlns:a16="http://schemas.microsoft.com/office/drawing/2014/main" id="{D379B5E0-7751-4F5C-8D57-66B895DC57D0}"/>
                    </a:ext>
                  </a:extLst>
                </p:cNvPr>
                <p:cNvPicPr/>
                <p:nvPr/>
              </p:nvPicPr>
              <p:blipFill>
                <a:blip r:embed="rId112"/>
                <a:stretch>
                  <a:fillRect/>
                </a:stretch>
              </p:blipFill>
              <p:spPr>
                <a:xfrm>
                  <a:off x="3961835" y="2339605"/>
                  <a:ext cx="349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8168" name="Ink 48167">
                  <a:extLst>
                    <a:ext uri="{FF2B5EF4-FFF2-40B4-BE49-F238E27FC236}">
                      <a16:creationId xmlns:a16="http://schemas.microsoft.com/office/drawing/2014/main" id="{1F56ED6F-997A-4AF0-A7CA-A69CBA125DDE}"/>
                    </a:ext>
                  </a:extLst>
                </p14:cNvPr>
                <p14:cNvContentPartPr/>
                <p14:nvPr/>
              </p14:nvContentPartPr>
              <p14:xfrm>
                <a:off x="4862195" y="2518165"/>
                <a:ext cx="54360" cy="81360"/>
              </p14:xfrm>
            </p:contentPart>
          </mc:Choice>
          <mc:Fallback xmlns="">
            <p:pic>
              <p:nvPicPr>
                <p:cNvPr id="48168" name="Ink 48167">
                  <a:extLst>
                    <a:ext uri="{FF2B5EF4-FFF2-40B4-BE49-F238E27FC236}">
                      <a16:creationId xmlns:a16="http://schemas.microsoft.com/office/drawing/2014/main" id="{1F56ED6F-997A-4AF0-A7CA-A69CBA125DDE}"/>
                    </a:ext>
                  </a:extLst>
                </p:cNvPr>
                <p:cNvPicPr/>
                <p:nvPr/>
              </p:nvPicPr>
              <p:blipFill>
                <a:blip r:embed="rId114"/>
                <a:stretch>
                  <a:fillRect/>
                </a:stretch>
              </p:blipFill>
              <p:spPr>
                <a:xfrm>
                  <a:off x="4853195" y="2509525"/>
                  <a:ext cx="72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170" name="Ink 48169">
                  <a:extLst>
                    <a:ext uri="{FF2B5EF4-FFF2-40B4-BE49-F238E27FC236}">
                      <a16:creationId xmlns:a16="http://schemas.microsoft.com/office/drawing/2014/main" id="{D3D73057-0540-41DD-A50A-86EB3B16875A}"/>
                    </a:ext>
                  </a:extLst>
                </p14:cNvPr>
                <p14:cNvContentPartPr/>
                <p14:nvPr/>
              </p14:nvContentPartPr>
              <p14:xfrm>
                <a:off x="5688035" y="2000838"/>
                <a:ext cx="446760" cy="453240"/>
              </p14:xfrm>
            </p:contentPart>
          </mc:Choice>
          <mc:Fallback xmlns="">
            <p:pic>
              <p:nvPicPr>
                <p:cNvPr id="48170" name="Ink 48169">
                  <a:extLst>
                    <a:ext uri="{FF2B5EF4-FFF2-40B4-BE49-F238E27FC236}">
                      <a16:creationId xmlns:a16="http://schemas.microsoft.com/office/drawing/2014/main" id="{D3D73057-0540-41DD-A50A-86EB3B16875A}"/>
                    </a:ext>
                  </a:extLst>
                </p:cNvPr>
                <p:cNvPicPr/>
                <p:nvPr/>
              </p:nvPicPr>
              <p:blipFill>
                <a:blip r:embed="rId116"/>
                <a:stretch>
                  <a:fillRect/>
                </a:stretch>
              </p:blipFill>
              <p:spPr>
                <a:xfrm>
                  <a:off x="5679035" y="1991838"/>
                  <a:ext cx="464400" cy="470880"/>
                </a:xfrm>
                <a:prstGeom prst="rect">
                  <a:avLst/>
                </a:prstGeom>
              </p:spPr>
            </p:pic>
          </mc:Fallback>
        </mc:AlternateContent>
      </p:grpSp>
    </p:spTree>
    <p:extLst>
      <p:ext uri="{BB962C8B-B14F-4D97-AF65-F5344CB8AC3E}">
        <p14:creationId xmlns:p14="http://schemas.microsoft.com/office/powerpoint/2010/main" val="153844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31070" y="209006"/>
            <a:ext cx="10881364" cy="707886"/>
          </a:xfrm>
          <a:prstGeom prst="rect">
            <a:avLst/>
          </a:prstGeom>
          <a:noFill/>
        </p:spPr>
        <p:txBody>
          <a:bodyPr wrap="square" rtlCol="1">
            <a:spAutoFit/>
          </a:bodyPr>
          <a:lstStyle/>
          <a:p>
            <a:r>
              <a:rPr lang="en-US" sz="4000" dirty="0">
                <a:solidFill>
                  <a:srgbClr val="FF0000"/>
                </a:solidFill>
              </a:rPr>
              <a:t>Physical Layer</a:t>
            </a:r>
          </a:p>
        </p:txBody>
      </p:sp>
      <mc:AlternateContent xmlns:mc="http://schemas.openxmlformats.org/markup-compatibility/2006" xmlns:a14="http://schemas.microsoft.com/office/drawing/2010/main">
        <mc:Choice Requires="a14">
          <p:sp>
            <p:nvSpPr>
              <p:cNvPr id="5" name="TextBox 4"/>
              <p:cNvSpPr txBox="1"/>
              <p:nvPr/>
            </p:nvSpPr>
            <p:spPr>
              <a:xfrm>
                <a:off x="431070" y="799482"/>
                <a:ext cx="11643360" cy="5650842"/>
              </a:xfrm>
              <a:prstGeom prst="rect">
                <a:avLst/>
              </a:prstGeom>
              <a:noFill/>
            </p:spPr>
            <p:txBody>
              <a:bodyPr wrap="square" rtlCol="1">
                <a:spAutoFit/>
              </a:bodyPr>
              <a:lstStyle/>
              <a:p>
                <a:pPr algn="just"/>
                <a:r>
                  <a:rPr lang="en-US" sz="3200" dirty="0"/>
                  <a:t>Any reasonable periodic function, </a:t>
                </a:r>
                <a14:m>
                  <m:oMath xmlns:m="http://schemas.openxmlformats.org/officeDocument/2006/math">
                    <m:r>
                      <a:rPr lang="pt-BR" sz="3200" i="1" smtClean="0">
                        <a:latin typeface="Cambria Math" panose="02040503050406030204" pitchFamily="18" charset="0"/>
                      </a:rPr>
                      <m:t>𝑓𝑓</m:t>
                    </m:r>
                  </m:oMath>
                </a14:m>
                <a:r>
                  <a:rPr lang="en-US" sz="3200" dirty="0"/>
                  <a:t>(t) with period T can be constructed as follows:-</a:t>
                </a:r>
              </a:p>
              <a:p>
                <a:pPr algn="just"/>
                <a:endParaRPr lang="en-US" sz="3200" dirty="0"/>
              </a:p>
              <a:p>
                <a:pPr algn="just"/>
                <a:r>
                  <a:rPr lang="en-US" sz="3200" dirty="0"/>
                  <a:t> </a:t>
                </a:r>
                <a14:m>
                  <m:oMath xmlns:m="http://schemas.openxmlformats.org/officeDocument/2006/math">
                    <m:r>
                      <a:rPr lang="pt-BR" sz="3200" i="1" smtClean="0">
                        <a:latin typeface="Cambria Math" panose="02040503050406030204" pitchFamily="18" charset="0"/>
                      </a:rPr>
                      <m:t>𝑓𝑓</m:t>
                    </m:r>
                  </m:oMath>
                </a14:m>
                <a:r>
                  <a:rPr lang="en-US" sz="3200" dirty="0"/>
                  <a:t>(t) = ½ c + </a:t>
                </a:r>
                <a14:m>
                  <m:oMath xmlns:m="http://schemas.openxmlformats.org/officeDocument/2006/math">
                    <m:nary>
                      <m:naryPr>
                        <m:chr m:val="∑"/>
                        <m:ctrlPr>
                          <a:rPr lang="pt-BR" sz="320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pt-BR" sz="3200" i="1" smtClean="0">
                            <a:latin typeface="Cambria Math" panose="02040503050406030204" pitchFamily="18" charset="0"/>
                          </a:rPr>
                          <m:t>=</m:t>
                        </m:r>
                        <m:r>
                          <a:rPr lang="pt-BR" sz="3200" i="1" smtClean="0">
                            <a:latin typeface="Cambria Math" panose="02040503050406030204" pitchFamily="18" charset="0"/>
                          </a:rPr>
                          <m:t>1</m:t>
                        </m:r>
                      </m:sub>
                      <m:sup>
                        <m:r>
                          <a:rPr lang="pt-BR" sz="3200" i="1" smtClean="0">
                            <a:latin typeface="Cambria Math" panose="02040503050406030204" pitchFamily="18" charset="0"/>
                          </a:rPr>
                          <m:t>∞</m:t>
                        </m:r>
                      </m:sup>
                      <m:e>
                        <m:sSub>
                          <m:sSubPr>
                            <m:ctrlPr>
                              <a:rPr lang="pt-BR" sz="3200" i="1" smtClean="0">
                                <a:latin typeface="Cambria Math" panose="02040503050406030204" pitchFamily="18" charset="0"/>
                              </a:rPr>
                            </m:ctrlPr>
                          </m:sSubPr>
                          <m:e>
                            <m:r>
                              <a:rPr lang="pt-BR" sz="3200" i="1" smtClean="0">
                                <a:latin typeface="Cambria Math" panose="02040503050406030204" pitchFamily="18" charset="0"/>
                              </a:rPr>
                              <m:t>𝑎</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𝑖𝑓𝑡</m:t>
                                </m:r>
                              </m:e>
                            </m:d>
                            <m:r>
                              <a:rPr lang="en-US" sz="3200" b="0" i="1" smtClean="0">
                                <a:latin typeface="Cambria Math" panose="02040503050406030204" pitchFamily="18" charset="0"/>
                              </a:rPr>
                              <m:t>+ </m:t>
                            </m:r>
                          </m:e>
                        </m:func>
                      </m:e>
                    </m:nary>
                    <m:nary>
                      <m:naryPr>
                        <m:chr m:val="∑"/>
                        <m:ctrlPr>
                          <a:rPr lang="pt-BR" sz="320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pt-BR" sz="3200" i="1" smtClean="0">
                            <a:latin typeface="Cambria Math" panose="02040503050406030204" pitchFamily="18" charset="0"/>
                          </a:rPr>
                          <m:t>=</m:t>
                        </m:r>
                        <m:r>
                          <a:rPr lang="pt-BR" sz="3200" i="1" smtClean="0">
                            <a:latin typeface="Cambria Math" panose="02040503050406030204" pitchFamily="18" charset="0"/>
                          </a:rPr>
                          <m:t>1</m:t>
                        </m:r>
                      </m:sub>
                      <m:sup>
                        <m:r>
                          <a:rPr lang="pt-BR" sz="3200" i="1" smtClean="0">
                            <a:latin typeface="Cambria Math" panose="02040503050406030204" pitchFamily="18" charset="0"/>
                          </a:rPr>
                          <m:t>∞</m:t>
                        </m:r>
                      </m:sup>
                      <m:e>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𝑖𝑓𝑡</m:t>
                                </m:r>
                              </m:e>
                            </m:d>
                            <m:r>
                              <a:rPr lang="en-US" sz="3200" b="0" i="1" smtClean="0">
                                <a:latin typeface="Cambria Math" panose="02040503050406030204" pitchFamily="18" charset="0"/>
                              </a:rPr>
                              <m:t> </m:t>
                            </m:r>
                          </m:e>
                        </m:func>
                      </m:e>
                    </m:nary>
                  </m:oMath>
                </a14:m>
                <a:endParaRPr lang="en-US" sz="3200" dirty="0"/>
              </a:p>
              <a:p>
                <a:pPr algn="just"/>
                <a:endParaRPr lang="en-US" sz="3200" dirty="0"/>
              </a:p>
              <a:p>
                <a:pPr algn="just"/>
                <a:r>
                  <a:rPr lang="en-US" sz="3200" dirty="0"/>
                  <a:t>This is called Fourier series (Analysis) where :</a:t>
                </a:r>
              </a:p>
              <a:p>
                <a:pPr algn="just"/>
                <a:endParaRPr lang="en-US" sz="3200" dirty="0"/>
              </a:p>
              <a:p>
                <a:pPr algn="just"/>
                <a:r>
                  <a:rPr lang="en-US" sz="3200" dirty="0"/>
                  <a:t>C =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2</m:t>
                        </m:r>
                      </m:num>
                      <m:den>
                        <m:r>
                          <a:rPr lang="en-US" sz="3200" i="1" dirty="0" smtClean="0">
                            <a:latin typeface="Cambria Math" panose="02040503050406030204" pitchFamily="18" charset="0"/>
                            <a:ea typeface="Cambria Math" panose="02040503050406030204" pitchFamily="18" charset="0"/>
                          </a:rPr>
                          <m:t>𝜋</m:t>
                        </m:r>
                      </m:den>
                    </m:f>
                    <m:nary>
                      <m:naryPr>
                        <m:ctrlPr>
                          <a:rPr lang="en-US" sz="3200" i="1" dirty="0" smtClean="0">
                            <a:latin typeface="Cambria Math" panose="02040503050406030204" pitchFamily="18" charset="0"/>
                          </a:rPr>
                        </m:ctrlPr>
                      </m:naryPr>
                      <m:sub>
                        <m:r>
                          <m:rPr>
                            <m:brk m:alnAt="23"/>
                          </m:rPr>
                          <a:rPr lang="en-US" sz="3200" b="0" i="1" dirty="0" smtClean="0">
                            <a:latin typeface="Cambria Math" panose="02040503050406030204" pitchFamily="18" charset="0"/>
                          </a:rPr>
                          <m:t>0</m:t>
                        </m:r>
                      </m:sub>
                      <m:sup>
                        <m:r>
                          <a:rPr lang="en-US" sz="3200" b="0" i="1" dirty="0" smtClean="0">
                            <a:latin typeface="Cambria Math" panose="02040503050406030204" pitchFamily="18" charset="0"/>
                          </a:rPr>
                          <m:t>𝑇</m:t>
                        </m:r>
                      </m:sup>
                      <m:e>
                        <m:r>
                          <a:rPr lang="en-US" sz="3200" i="1" dirty="0" smtClean="0">
                            <a:latin typeface="Cambria Math" panose="02040503050406030204" pitchFamily="18" charset="0"/>
                          </a:rPr>
                          <m:t>𝑓𝑓</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r>
                          <a:rPr lang="en-US" sz="3200" b="0" i="1" dirty="0" smtClean="0">
                            <a:latin typeface="Cambria Math" panose="02040503050406030204" pitchFamily="18" charset="0"/>
                          </a:rPr>
                          <m:t>𝑑𝑡</m:t>
                        </m:r>
                        <m:r>
                          <a:rPr lang="en-US" sz="3200" b="0" i="1" dirty="0" smtClean="0">
                            <a:latin typeface="Cambria Math" panose="02040503050406030204" pitchFamily="18" charset="0"/>
                          </a:rPr>
                          <m:t>   </m:t>
                        </m:r>
                      </m:e>
                    </m:nary>
                  </m:oMath>
                </a14:m>
                <a:endParaRPr lang="en-US" sz="3200" dirty="0"/>
              </a:p>
              <a:p>
                <a:pPr algn="just"/>
                <a14:m>
                  <m:oMath xmlns:m="http://schemas.openxmlformats.org/officeDocument/2006/math">
                    <m:sSub>
                      <m:sSubPr>
                        <m:ctrlPr>
                          <a:rPr lang="pt-BR" sz="3200" i="1" smtClean="0">
                            <a:latin typeface="Cambria Math" panose="02040503050406030204" pitchFamily="18" charset="0"/>
                          </a:rPr>
                        </m:ctrlPr>
                      </m:sSubPr>
                      <m:e>
                        <m:r>
                          <a:rPr lang="pt-BR" sz="3200" i="1" smtClean="0">
                            <a:latin typeface="Cambria Math" panose="02040503050406030204" pitchFamily="18" charset="0"/>
                          </a:rPr>
                          <m:t>𝑎</m:t>
                        </m:r>
                      </m:e>
                      <m:sub>
                        <m:r>
                          <a:rPr lang="en-US" sz="3200" b="0" i="1" smtClean="0">
                            <a:latin typeface="Cambria Math" panose="02040503050406030204" pitchFamily="18" charset="0"/>
                          </a:rPr>
                          <m:t>𝑖</m:t>
                        </m:r>
                      </m:sub>
                    </m:sSub>
                  </m:oMath>
                </a14:m>
                <a:r>
                  <a:rPr lang="en-US" sz="3200" dirty="0"/>
                  <a:t> =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2</m:t>
                        </m:r>
                      </m:num>
                      <m:den>
                        <m:r>
                          <a:rPr lang="en-US" sz="3200" i="1" dirty="0" smtClean="0">
                            <a:latin typeface="Cambria Math" panose="02040503050406030204" pitchFamily="18" charset="0"/>
                            <a:ea typeface="Cambria Math" panose="02040503050406030204" pitchFamily="18" charset="0"/>
                          </a:rPr>
                          <m:t>𝜋</m:t>
                        </m:r>
                      </m:den>
                    </m:f>
                    <m:nary>
                      <m:naryPr>
                        <m:ctrlPr>
                          <a:rPr lang="en-US" sz="3200" i="1" dirty="0" smtClean="0">
                            <a:latin typeface="Cambria Math" panose="02040503050406030204" pitchFamily="18" charset="0"/>
                          </a:rPr>
                        </m:ctrlPr>
                      </m:naryPr>
                      <m:sub>
                        <m:r>
                          <m:rPr>
                            <m:brk m:alnAt="23"/>
                          </m:rPr>
                          <a:rPr lang="en-US" sz="3200" b="0" i="1" dirty="0" smtClean="0">
                            <a:latin typeface="Cambria Math" panose="02040503050406030204" pitchFamily="18" charset="0"/>
                          </a:rPr>
                          <m:t>0</m:t>
                        </m:r>
                      </m:sub>
                      <m:sup>
                        <m:r>
                          <a:rPr lang="en-US" sz="3200" b="0" i="1" dirty="0" smtClean="0">
                            <a:latin typeface="Cambria Math" panose="02040503050406030204" pitchFamily="18" charset="0"/>
                          </a:rPr>
                          <m:t>𝑇</m:t>
                        </m:r>
                      </m:sup>
                      <m:e>
                        <m:r>
                          <a:rPr lang="en-US" sz="3200" i="1" dirty="0" smtClean="0">
                            <a:latin typeface="Cambria Math" panose="02040503050406030204" pitchFamily="18" charset="0"/>
                          </a:rPr>
                          <m:t>𝑓𝑓</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e>
                    </m:nary>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𝑖𝑓𝑡</m:t>
                            </m:r>
                          </m:e>
                        </m:d>
                        <m:r>
                          <a:rPr lang="en-US" sz="3200" b="0" i="1" smtClean="0">
                            <a:latin typeface="Cambria Math" panose="02040503050406030204" pitchFamily="18" charset="0"/>
                          </a:rPr>
                          <m:t> </m:t>
                        </m:r>
                      </m:e>
                    </m:func>
                    <m:r>
                      <a:rPr lang="en-US" sz="3200" b="0" i="1" smtClean="0">
                        <a:latin typeface="Cambria Math" panose="02040503050406030204" pitchFamily="18" charset="0"/>
                      </a:rPr>
                      <m:t>𝑑𝑡</m:t>
                    </m:r>
                    <m:r>
                      <a:rPr lang="en-US" sz="3200" b="0" i="1" smtClean="0">
                        <a:latin typeface="Cambria Math" panose="02040503050406030204" pitchFamily="18" charset="0"/>
                      </a:rPr>
                      <m:t>,</m:t>
                    </m:r>
                  </m:oMath>
                </a14:m>
                <a:endParaRPr lang="en-US" sz="3200" b="0" dirty="0"/>
              </a:p>
              <a:p>
                <a:pPr algn="just"/>
                <a14:m>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𝑖</m:t>
                        </m:r>
                      </m:sub>
                    </m:sSub>
                  </m:oMath>
                </a14:m>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2</m:t>
                        </m:r>
                      </m:num>
                      <m:den>
                        <m:r>
                          <a:rPr lang="en-US" sz="3200" i="1" smtClean="0">
                            <a:latin typeface="Cambria Math" panose="02040503050406030204" pitchFamily="18" charset="0"/>
                            <a:ea typeface="Cambria Math" panose="02040503050406030204" pitchFamily="18" charset="0"/>
                          </a:rPr>
                          <m:t>𝜋</m:t>
                        </m:r>
                      </m:den>
                    </m:f>
                  </m:oMath>
                </a14:m>
                <a:r>
                  <a:rPr lang="en-US" sz="3200" dirty="0"/>
                  <a:t> </a:t>
                </a:r>
                <a14:m>
                  <m:oMath xmlns:m="http://schemas.openxmlformats.org/officeDocument/2006/math">
                    <m:nary>
                      <m:naryPr>
                        <m:ctrlPr>
                          <a:rPr lang="en-US" sz="3200" i="1" dirty="0" smtClean="0">
                            <a:latin typeface="Cambria Math" panose="02040503050406030204" pitchFamily="18" charset="0"/>
                          </a:rPr>
                        </m:ctrlPr>
                      </m:naryPr>
                      <m:sub>
                        <m:r>
                          <m:rPr>
                            <m:brk m:alnAt="23"/>
                          </m:rPr>
                          <a:rPr lang="en-US" sz="3200" b="0" i="1" dirty="0" smtClean="0">
                            <a:latin typeface="Cambria Math" panose="02040503050406030204" pitchFamily="18" charset="0"/>
                          </a:rPr>
                          <m:t>0</m:t>
                        </m:r>
                      </m:sub>
                      <m:sup>
                        <m:r>
                          <a:rPr lang="en-US" sz="3200" b="0" i="1" dirty="0" smtClean="0">
                            <a:latin typeface="Cambria Math" panose="02040503050406030204" pitchFamily="18" charset="0"/>
                          </a:rPr>
                          <m:t>𝑇</m:t>
                        </m:r>
                      </m:sup>
                      <m:e>
                        <m:r>
                          <a:rPr lang="en-US" sz="3200" i="1" dirty="0" smtClean="0">
                            <a:latin typeface="Cambria Math" panose="02040503050406030204" pitchFamily="18" charset="0"/>
                          </a:rPr>
                          <m:t>𝑓𝑓</m:t>
                        </m:r>
                        <m:d>
                          <m:dPr>
                            <m:ctrlPr>
                              <a:rPr lang="en-US" sz="3200" b="0" i="1" dirty="0" smtClean="0">
                                <a:latin typeface="Cambria Math" panose="02040503050406030204" pitchFamily="18" charset="0"/>
                              </a:rPr>
                            </m:ctrlPr>
                          </m:dPr>
                          <m:e>
                            <m:r>
                              <a:rPr lang="en-US" sz="3200" b="0" i="1" dirty="0" smtClean="0">
                                <a:latin typeface="Cambria Math" panose="02040503050406030204" pitchFamily="18" charset="0"/>
                              </a:rPr>
                              <m:t>𝑡</m:t>
                            </m:r>
                          </m:e>
                        </m:d>
                      </m:e>
                    </m:nary>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ea typeface="Cambria Math" panose="02040503050406030204" pitchFamily="18" charset="0"/>
                              </a:rPr>
                              <m:t>𝑖𝑓𝑡</m:t>
                            </m:r>
                          </m:e>
                        </m:d>
                        <m:r>
                          <a:rPr lang="en-US" sz="3200" b="0" i="1" smtClean="0">
                            <a:latin typeface="Cambria Math" panose="02040503050406030204" pitchFamily="18" charset="0"/>
                          </a:rPr>
                          <m:t> </m:t>
                        </m:r>
                      </m:e>
                    </m:func>
                  </m:oMath>
                </a14:m>
                <a:r>
                  <a:rPr lang="en-US" sz="3200" b="0" dirty="0"/>
                  <a:t> </a:t>
                </a:r>
                <a14:m>
                  <m:oMath xmlns:m="http://schemas.openxmlformats.org/officeDocument/2006/math">
                    <m:r>
                      <a:rPr lang="en-US" sz="3200" b="0" i="1" smtClean="0">
                        <a:latin typeface="Cambria Math" panose="02040503050406030204" pitchFamily="18" charset="0"/>
                      </a:rPr>
                      <m:t>𝑑𝑡</m:t>
                    </m:r>
                  </m:oMath>
                </a14:m>
                <a:endParaRPr lang="ar-EG"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431070" y="799482"/>
                <a:ext cx="11643360" cy="5650842"/>
              </a:xfrm>
              <a:prstGeom prst="rect">
                <a:avLst/>
              </a:prstGeom>
              <a:blipFill>
                <a:blip r:embed="rId2"/>
                <a:stretch>
                  <a:fillRect l="-1361" t="-1294" r="-1309" b="-863"/>
                </a:stretch>
              </a:blipFill>
            </p:spPr>
            <p:txBody>
              <a:bodyPr/>
              <a:lstStyle/>
              <a:p>
                <a:r>
                  <a:rPr lang="ar-EG">
                    <a:noFill/>
                  </a:rPr>
                  <a:t> </a:t>
                </a:r>
              </a:p>
            </p:txBody>
          </p:sp>
        </mc:Fallback>
      </mc:AlternateContent>
      <p:sp>
        <p:nvSpPr>
          <p:cNvPr id="2" name="Slide Number Placeholder 1">
            <a:extLst>
              <a:ext uri="{FF2B5EF4-FFF2-40B4-BE49-F238E27FC236}">
                <a16:creationId xmlns:a16="http://schemas.microsoft.com/office/drawing/2014/main" id="{99E1F76A-9D3F-4A03-935C-832AFE1665A7}"/>
              </a:ext>
            </a:extLst>
          </p:cNvPr>
          <p:cNvSpPr>
            <a:spLocks noGrp="1"/>
          </p:cNvSpPr>
          <p:nvPr>
            <p:ph type="sldNum" sz="quarter" idx="12"/>
          </p:nvPr>
        </p:nvSpPr>
        <p:spPr/>
        <p:txBody>
          <a:bodyPr/>
          <a:lstStyle/>
          <a:p>
            <a:fld id="{780CCC23-DD17-4F2D-8915-0B8929C7FF94}" type="slidenum">
              <a:rPr lang="ar-EG" smtClean="0"/>
              <a:t>4</a:t>
            </a:fld>
            <a:endParaRPr lang="ar-EG"/>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3532C6D-A2F2-484C-864C-F2D1396A2643}"/>
                  </a:ext>
                </a:extLst>
              </p14:cNvPr>
              <p14:cNvContentPartPr/>
              <p14:nvPr/>
            </p14:nvContentPartPr>
            <p14:xfrm>
              <a:off x="-1071600" y="3676188"/>
              <a:ext cx="8640" cy="2520"/>
            </p14:xfrm>
          </p:contentPart>
        </mc:Choice>
        <mc:Fallback xmlns="">
          <p:pic>
            <p:nvPicPr>
              <p:cNvPr id="9" name="Ink 8">
                <a:extLst>
                  <a:ext uri="{FF2B5EF4-FFF2-40B4-BE49-F238E27FC236}">
                    <a16:creationId xmlns:a16="http://schemas.microsoft.com/office/drawing/2014/main" id="{33532C6D-A2F2-484C-864C-F2D1396A2643}"/>
                  </a:ext>
                </a:extLst>
              </p:cNvPr>
              <p:cNvPicPr/>
              <p:nvPr/>
            </p:nvPicPr>
            <p:blipFill>
              <a:blip r:embed="rId6"/>
              <a:stretch>
                <a:fillRect/>
              </a:stretch>
            </p:blipFill>
            <p:spPr>
              <a:xfrm>
                <a:off x="-1080600" y="3667548"/>
                <a:ext cx="26280" cy="20160"/>
              </a:xfrm>
              <a:prstGeom prst="rect">
                <a:avLst/>
              </a:prstGeom>
            </p:spPr>
          </p:pic>
        </mc:Fallback>
      </mc:AlternateContent>
    </p:spTree>
    <p:extLst>
      <p:ext uri="{BB962C8B-B14F-4D97-AF65-F5344CB8AC3E}">
        <p14:creationId xmlns:p14="http://schemas.microsoft.com/office/powerpoint/2010/main" val="2119785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3ABB306-85BD-4B98-A5C6-C29628F8E09C}"/>
              </a:ext>
            </a:extLst>
          </p:cNvPr>
          <p:cNvSpPr>
            <a:spLocks noGrp="1" noChangeArrowheads="1"/>
          </p:cNvSpPr>
          <p:nvPr>
            <p:ph type="title"/>
          </p:nvPr>
        </p:nvSpPr>
        <p:spPr/>
        <p:txBody>
          <a:bodyPr/>
          <a:lstStyle/>
          <a:p>
            <a:pPr eaLnBrk="1" hangingPunct="1"/>
            <a:r>
              <a:rPr lang="en-US" altLang="en-US"/>
              <a:t>Message Switching</a:t>
            </a:r>
          </a:p>
        </p:txBody>
      </p:sp>
      <p:sp>
        <p:nvSpPr>
          <p:cNvPr id="49155" name="Rectangle 3">
            <a:extLst>
              <a:ext uri="{FF2B5EF4-FFF2-40B4-BE49-F238E27FC236}">
                <a16:creationId xmlns:a16="http://schemas.microsoft.com/office/drawing/2014/main" id="{653C61B7-BDC8-4855-9CB7-E5AD2B7FBCD9}"/>
              </a:ext>
            </a:extLst>
          </p:cNvPr>
          <p:cNvSpPr>
            <a:spLocks noGrp="1" noChangeArrowheads="1"/>
          </p:cNvSpPr>
          <p:nvPr>
            <p:ph type="body" idx="1"/>
          </p:nvPr>
        </p:nvSpPr>
        <p:spPr>
          <a:xfrm>
            <a:off x="1782763" y="6245226"/>
            <a:ext cx="8724900" cy="612775"/>
          </a:xfrm>
        </p:spPr>
        <p:txBody>
          <a:bodyPr>
            <a:normAutofit fontScale="85000" lnSpcReduction="10000"/>
          </a:bodyPr>
          <a:lstStyle/>
          <a:p>
            <a:pPr eaLnBrk="1" hangingPunct="1">
              <a:buFontTx/>
              <a:buNone/>
            </a:pPr>
            <a:r>
              <a:rPr lang="en-US" altLang="en-US">
                <a:solidFill>
                  <a:schemeClr val="accent2"/>
                </a:solidFill>
              </a:rPr>
              <a:t>(a)</a:t>
            </a:r>
            <a:r>
              <a:rPr lang="en-US" altLang="en-US"/>
              <a:t> Circuit switching   </a:t>
            </a:r>
            <a:r>
              <a:rPr lang="en-US" altLang="en-US">
                <a:solidFill>
                  <a:schemeClr val="accent2"/>
                </a:solidFill>
              </a:rPr>
              <a:t>(b)</a:t>
            </a:r>
            <a:r>
              <a:rPr lang="en-US" altLang="en-US"/>
              <a:t> Message switching   </a:t>
            </a:r>
            <a:r>
              <a:rPr lang="en-US" altLang="en-US">
                <a:solidFill>
                  <a:schemeClr val="accent2"/>
                </a:solidFill>
              </a:rPr>
              <a:t>(c) </a:t>
            </a:r>
            <a:r>
              <a:rPr lang="en-US" altLang="en-US"/>
              <a:t>Packet switching</a:t>
            </a:r>
          </a:p>
        </p:txBody>
      </p:sp>
      <p:pic>
        <p:nvPicPr>
          <p:cNvPr id="49156" name="Picture 4" descr="2-39">
            <a:extLst>
              <a:ext uri="{FF2B5EF4-FFF2-40B4-BE49-F238E27FC236}">
                <a16:creationId xmlns:a16="http://schemas.microsoft.com/office/drawing/2014/main" id="{B6D85474-1C1E-4887-A692-F6BACC70BD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4160" y="595313"/>
            <a:ext cx="58928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128DF807-7D0A-46A1-97A4-BBBCB67E108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5E5320-CC32-4DF5-ADED-3DA40D03A506}" type="slidenum">
              <a:rPr lang="en-US" altLang="en-US">
                <a:latin typeface="Times New Roman" panose="02020603050405020304" pitchFamily="18" charset="0"/>
              </a:rPr>
              <a:pPr eaLnBrk="1" hangingPunct="1"/>
              <a:t>40</a:t>
            </a:fld>
            <a:endParaRPr lang="en-US" altLang="en-US">
              <a:latin typeface="Times New Roman" panose="02020603050405020304" pitchFamily="18" charset="0"/>
            </a:endParaRPr>
          </a:p>
        </p:txBody>
      </p:sp>
      <p:grpSp>
        <p:nvGrpSpPr>
          <p:cNvPr id="5" name="Group 4">
            <a:extLst>
              <a:ext uri="{FF2B5EF4-FFF2-40B4-BE49-F238E27FC236}">
                <a16:creationId xmlns:a16="http://schemas.microsoft.com/office/drawing/2014/main" id="{759C7D9C-F342-4CF1-AE86-4753A5C15770}"/>
              </a:ext>
            </a:extLst>
          </p:cNvPr>
          <p:cNvGrpSpPr/>
          <p:nvPr/>
        </p:nvGrpSpPr>
        <p:grpSpPr>
          <a:xfrm>
            <a:off x="1388915" y="651925"/>
            <a:ext cx="3004560" cy="1175040"/>
            <a:chOff x="1388915" y="651925"/>
            <a:chExt cx="3004560" cy="117504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0AD3CE4-15E9-4630-A557-9757EAE885E8}"/>
                    </a:ext>
                  </a:extLst>
                </p14:cNvPr>
                <p14:cNvContentPartPr/>
                <p14:nvPr/>
              </p14:nvContentPartPr>
              <p14:xfrm>
                <a:off x="1547675" y="1346005"/>
                <a:ext cx="2845800" cy="108720"/>
              </p14:xfrm>
            </p:contentPart>
          </mc:Choice>
          <mc:Fallback xmlns="">
            <p:pic>
              <p:nvPicPr>
                <p:cNvPr id="2" name="Ink 1">
                  <a:extLst>
                    <a:ext uri="{FF2B5EF4-FFF2-40B4-BE49-F238E27FC236}">
                      <a16:creationId xmlns:a16="http://schemas.microsoft.com/office/drawing/2014/main" id="{30AD3CE4-15E9-4630-A557-9757EAE885E8}"/>
                    </a:ext>
                  </a:extLst>
                </p:cNvPr>
                <p:cNvPicPr/>
                <p:nvPr/>
              </p:nvPicPr>
              <p:blipFill>
                <a:blip r:embed="rId4"/>
                <a:stretch>
                  <a:fillRect/>
                </a:stretch>
              </p:blipFill>
              <p:spPr>
                <a:xfrm>
                  <a:off x="1539035" y="1337005"/>
                  <a:ext cx="28634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F336DAD-6C50-4D8B-BB61-29917A68DCC6}"/>
                    </a:ext>
                  </a:extLst>
                </p14:cNvPr>
                <p14:cNvContentPartPr/>
                <p14:nvPr/>
              </p14:nvContentPartPr>
              <p14:xfrm>
                <a:off x="1388915" y="651925"/>
                <a:ext cx="1622160" cy="1048320"/>
              </p14:xfrm>
            </p:contentPart>
          </mc:Choice>
          <mc:Fallback xmlns="">
            <p:pic>
              <p:nvPicPr>
                <p:cNvPr id="3" name="Ink 2">
                  <a:extLst>
                    <a:ext uri="{FF2B5EF4-FFF2-40B4-BE49-F238E27FC236}">
                      <a16:creationId xmlns:a16="http://schemas.microsoft.com/office/drawing/2014/main" id="{AF336DAD-6C50-4D8B-BB61-29917A68DCC6}"/>
                    </a:ext>
                  </a:extLst>
                </p:cNvPr>
                <p:cNvPicPr/>
                <p:nvPr/>
              </p:nvPicPr>
              <p:blipFill>
                <a:blip r:embed="rId6"/>
                <a:stretch>
                  <a:fillRect/>
                </a:stretch>
              </p:blipFill>
              <p:spPr>
                <a:xfrm>
                  <a:off x="1379915" y="642925"/>
                  <a:ext cx="16398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8405F18-E386-46D1-A522-71147A0EF291}"/>
                    </a:ext>
                  </a:extLst>
                </p14:cNvPr>
                <p14:cNvContentPartPr/>
                <p14:nvPr/>
              </p14:nvContentPartPr>
              <p14:xfrm>
                <a:off x="3542795" y="705565"/>
                <a:ext cx="846000" cy="1121400"/>
              </p14:xfrm>
            </p:contentPart>
          </mc:Choice>
          <mc:Fallback xmlns="">
            <p:pic>
              <p:nvPicPr>
                <p:cNvPr id="4" name="Ink 3">
                  <a:extLst>
                    <a:ext uri="{FF2B5EF4-FFF2-40B4-BE49-F238E27FC236}">
                      <a16:creationId xmlns:a16="http://schemas.microsoft.com/office/drawing/2014/main" id="{C8405F18-E386-46D1-A522-71147A0EF291}"/>
                    </a:ext>
                  </a:extLst>
                </p:cNvPr>
                <p:cNvPicPr/>
                <p:nvPr/>
              </p:nvPicPr>
              <p:blipFill>
                <a:blip r:embed="rId8"/>
                <a:stretch>
                  <a:fillRect/>
                </a:stretch>
              </p:blipFill>
              <p:spPr>
                <a:xfrm>
                  <a:off x="3533795" y="696565"/>
                  <a:ext cx="863640" cy="11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F3C8F83-00D5-4AF7-A71F-49919251F6F6}"/>
                  </a:ext>
                </a:extLst>
              </p14:cNvPr>
              <p14:cNvContentPartPr/>
              <p14:nvPr/>
            </p14:nvContentPartPr>
            <p14:xfrm>
              <a:off x="5331275" y="5434885"/>
              <a:ext cx="104760" cy="119880"/>
            </p14:xfrm>
          </p:contentPart>
        </mc:Choice>
        <mc:Fallback xmlns="">
          <p:pic>
            <p:nvPicPr>
              <p:cNvPr id="6" name="Ink 5">
                <a:extLst>
                  <a:ext uri="{FF2B5EF4-FFF2-40B4-BE49-F238E27FC236}">
                    <a16:creationId xmlns:a16="http://schemas.microsoft.com/office/drawing/2014/main" id="{EF3C8F83-00D5-4AF7-A71F-49919251F6F6}"/>
                  </a:ext>
                </a:extLst>
              </p:cNvPr>
              <p:cNvPicPr/>
              <p:nvPr/>
            </p:nvPicPr>
            <p:blipFill>
              <a:blip r:embed="rId10"/>
              <a:stretch>
                <a:fillRect/>
              </a:stretch>
            </p:blipFill>
            <p:spPr>
              <a:xfrm>
                <a:off x="5322275" y="5425885"/>
                <a:ext cx="122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F13ADEA5-D1E6-4311-A7B1-1AE6F8179F25}"/>
                  </a:ext>
                </a:extLst>
              </p14:cNvPr>
              <p14:cNvContentPartPr/>
              <p14:nvPr/>
            </p14:nvContentPartPr>
            <p14:xfrm>
              <a:off x="6790355" y="5518045"/>
              <a:ext cx="165960" cy="147960"/>
            </p14:xfrm>
          </p:contentPart>
        </mc:Choice>
        <mc:Fallback xmlns="">
          <p:pic>
            <p:nvPicPr>
              <p:cNvPr id="8" name="Ink 7">
                <a:extLst>
                  <a:ext uri="{FF2B5EF4-FFF2-40B4-BE49-F238E27FC236}">
                    <a16:creationId xmlns:a16="http://schemas.microsoft.com/office/drawing/2014/main" id="{F13ADEA5-D1E6-4311-A7B1-1AE6F8179F25}"/>
                  </a:ext>
                </a:extLst>
              </p:cNvPr>
              <p:cNvPicPr/>
              <p:nvPr/>
            </p:nvPicPr>
            <p:blipFill>
              <a:blip r:embed="rId12"/>
              <a:stretch>
                <a:fillRect/>
              </a:stretch>
            </p:blipFill>
            <p:spPr>
              <a:xfrm>
                <a:off x="6781355" y="5509045"/>
                <a:ext cx="1836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BDF1E54-6577-47A3-9106-91D3E01D7EA6}"/>
                  </a:ext>
                </a:extLst>
              </p14:cNvPr>
              <p14:cNvContentPartPr/>
              <p14:nvPr/>
            </p14:nvContentPartPr>
            <p14:xfrm>
              <a:off x="5324075" y="1395685"/>
              <a:ext cx="18720" cy="33120"/>
            </p14:xfrm>
          </p:contentPart>
        </mc:Choice>
        <mc:Fallback xmlns="">
          <p:pic>
            <p:nvPicPr>
              <p:cNvPr id="9" name="Ink 8">
                <a:extLst>
                  <a:ext uri="{FF2B5EF4-FFF2-40B4-BE49-F238E27FC236}">
                    <a16:creationId xmlns:a16="http://schemas.microsoft.com/office/drawing/2014/main" id="{6BDF1E54-6577-47A3-9106-91D3E01D7EA6}"/>
                  </a:ext>
                </a:extLst>
              </p:cNvPr>
              <p:cNvPicPr/>
              <p:nvPr/>
            </p:nvPicPr>
            <p:blipFill>
              <a:blip r:embed="rId14"/>
              <a:stretch>
                <a:fillRect/>
              </a:stretch>
            </p:blipFill>
            <p:spPr>
              <a:xfrm>
                <a:off x="5315435" y="1387045"/>
                <a:ext cx="36360" cy="50760"/>
              </a:xfrm>
              <a:prstGeom prst="rect">
                <a:avLst/>
              </a:prstGeom>
            </p:spPr>
          </p:pic>
        </mc:Fallback>
      </mc:AlternateContent>
      <p:grpSp>
        <p:nvGrpSpPr>
          <p:cNvPr id="49158" name="Group 49157">
            <a:extLst>
              <a:ext uri="{FF2B5EF4-FFF2-40B4-BE49-F238E27FC236}">
                <a16:creationId xmlns:a16="http://schemas.microsoft.com/office/drawing/2014/main" id="{B52DE3EF-6489-4DE4-9805-3F43B219260B}"/>
              </a:ext>
            </a:extLst>
          </p:cNvPr>
          <p:cNvGrpSpPr/>
          <p:nvPr/>
        </p:nvGrpSpPr>
        <p:grpSpPr>
          <a:xfrm>
            <a:off x="2171915" y="3255445"/>
            <a:ext cx="2232720" cy="2853720"/>
            <a:chOff x="2171915" y="3255445"/>
            <a:chExt cx="2232720" cy="2853720"/>
          </a:xfrm>
        </p:grpSpPr>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0DC002F1-71F5-4998-8F40-C683795D84E8}"/>
                    </a:ext>
                  </a:extLst>
                </p14:cNvPr>
                <p14:cNvContentPartPr/>
                <p14:nvPr/>
              </p14:nvContentPartPr>
              <p14:xfrm>
                <a:off x="3007835" y="3530485"/>
                <a:ext cx="389880" cy="456480"/>
              </p14:xfrm>
            </p:contentPart>
          </mc:Choice>
          <mc:Fallback xmlns="">
            <p:pic>
              <p:nvPicPr>
                <p:cNvPr id="26" name="Ink 25">
                  <a:extLst>
                    <a:ext uri="{FF2B5EF4-FFF2-40B4-BE49-F238E27FC236}">
                      <a16:creationId xmlns:a16="http://schemas.microsoft.com/office/drawing/2014/main" id="{0DC002F1-71F5-4998-8F40-C683795D84E8}"/>
                    </a:ext>
                  </a:extLst>
                </p:cNvPr>
                <p:cNvPicPr/>
                <p:nvPr/>
              </p:nvPicPr>
              <p:blipFill>
                <a:blip r:embed="rId16"/>
                <a:stretch>
                  <a:fillRect/>
                </a:stretch>
              </p:blipFill>
              <p:spPr>
                <a:xfrm>
                  <a:off x="2998835" y="3521845"/>
                  <a:ext cx="407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0C869209-8A4D-401A-97F8-94AC054FC7FF}"/>
                    </a:ext>
                  </a:extLst>
                </p14:cNvPr>
                <p14:cNvContentPartPr/>
                <p14:nvPr/>
              </p14:nvContentPartPr>
              <p14:xfrm>
                <a:off x="3410315" y="3255445"/>
                <a:ext cx="476640" cy="782280"/>
              </p14:xfrm>
            </p:contentPart>
          </mc:Choice>
          <mc:Fallback xmlns="">
            <p:pic>
              <p:nvPicPr>
                <p:cNvPr id="29" name="Ink 28">
                  <a:extLst>
                    <a:ext uri="{FF2B5EF4-FFF2-40B4-BE49-F238E27FC236}">
                      <a16:creationId xmlns:a16="http://schemas.microsoft.com/office/drawing/2014/main" id="{0C869209-8A4D-401A-97F8-94AC054FC7FF}"/>
                    </a:ext>
                  </a:extLst>
                </p:cNvPr>
                <p:cNvPicPr/>
                <p:nvPr/>
              </p:nvPicPr>
              <p:blipFill>
                <a:blip r:embed="rId18"/>
                <a:stretch>
                  <a:fillRect/>
                </a:stretch>
              </p:blipFill>
              <p:spPr>
                <a:xfrm>
                  <a:off x="3401315" y="3246445"/>
                  <a:ext cx="49428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0968A9E6-995F-403A-B1C5-C5A4B6C230BE}"/>
                    </a:ext>
                  </a:extLst>
                </p14:cNvPr>
                <p14:cNvContentPartPr/>
                <p14:nvPr/>
              </p14:nvContentPartPr>
              <p14:xfrm>
                <a:off x="2171915" y="4308805"/>
                <a:ext cx="251280" cy="750960"/>
              </p14:xfrm>
            </p:contentPart>
          </mc:Choice>
          <mc:Fallback xmlns="">
            <p:pic>
              <p:nvPicPr>
                <p:cNvPr id="30" name="Ink 29">
                  <a:extLst>
                    <a:ext uri="{FF2B5EF4-FFF2-40B4-BE49-F238E27FC236}">
                      <a16:creationId xmlns:a16="http://schemas.microsoft.com/office/drawing/2014/main" id="{0968A9E6-995F-403A-B1C5-C5A4B6C230BE}"/>
                    </a:ext>
                  </a:extLst>
                </p:cNvPr>
                <p:cNvPicPr/>
                <p:nvPr/>
              </p:nvPicPr>
              <p:blipFill>
                <a:blip r:embed="rId20"/>
                <a:stretch>
                  <a:fillRect/>
                </a:stretch>
              </p:blipFill>
              <p:spPr>
                <a:xfrm>
                  <a:off x="2162915" y="4299805"/>
                  <a:ext cx="26892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B7806361-B37E-4C60-A100-0F9F6F889C3E}"/>
                    </a:ext>
                  </a:extLst>
                </p14:cNvPr>
                <p14:cNvContentPartPr/>
                <p14:nvPr/>
              </p14:nvContentPartPr>
              <p14:xfrm>
                <a:off x="2437955" y="4326085"/>
                <a:ext cx="398520" cy="423720"/>
              </p14:xfrm>
            </p:contentPart>
          </mc:Choice>
          <mc:Fallback xmlns="">
            <p:pic>
              <p:nvPicPr>
                <p:cNvPr id="31" name="Ink 30">
                  <a:extLst>
                    <a:ext uri="{FF2B5EF4-FFF2-40B4-BE49-F238E27FC236}">
                      <a16:creationId xmlns:a16="http://schemas.microsoft.com/office/drawing/2014/main" id="{B7806361-B37E-4C60-A100-0F9F6F889C3E}"/>
                    </a:ext>
                  </a:extLst>
                </p:cNvPr>
                <p:cNvPicPr/>
                <p:nvPr/>
              </p:nvPicPr>
              <p:blipFill>
                <a:blip r:embed="rId22"/>
                <a:stretch>
                  <a:fillRect/>
                </a:stretch>
              </p:blipFill>
              <p:spPr>
                <a:xfrm>
                  <a:off x="2428955" y="4317445"/>
                  <a:ext cx="4161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9152" name="Ink 49151">
                  <a:extLst>
                    <a:ext uri="{FF2B5EF4-FFF2-40B4-BE49-F238E27FC236}">
                      <a16:creationId xmlns:a16="http://schemas.microsoft.com/office/drawing/2014/main" id="{FF8252B0-BEAC-40BC-99F8-467A1069473D}"/>
                    </a:ext>
                  </a:extLst>
                </p14:cNvPr>
                <p14:cNvContentPartPr/>
                <p14:nvPr/>
              </p14:nvContentPartPr>
              <p14:xfrm>
                <a:off x="2656475" y="4090285"/>
                <a:ext cx="271080" cy="734400"/>
              </p14:xfrm>
            </p:contentPart>
          </mc:Choice>
          <mc:Fallback xmlns="">
            <p:pic>
              <p:nvPicPr>
                <p:cNvPr id="49152" name="Ink 49151">
                  <a:extLst>
                    <a:ext uri="{FF2B5EF4-FFF2-40B4-BE49-F238E27FC236}">
                      <a16:creationId xmlns:a16="http://schemas.microsoft.com/office/drawing/2014/main" id="{FF8252B0-BEAC-40BC-99F8-467A1069473D}"/>
                    </a:ext>
                  </a:extLst>
                </p:cNvPr>
                <p:cNvPicPr/>
                <p:nvPr/>
              </p:nvPicPr>
              <p:blipFill>
                <a:blip r:embed="rId24"/>
                <a:stretch>
                  <a:fillRect/>
                </a:stretch>
              </p:blipFill>
              <p:spPr>
                <a:xfrm>
                  <a:off x="2647475" y="4081285"/>
                  <a:ext cx="288720" cy="75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153" name="Ink 49152">
                  <a:extLst>
                    <a:ext uri="{FF2B5EF4-FFF2-40B4-BE49-F238E27FC236}">
                      <a16:creationId xmlns:a16="http://schemas.microsoft.com/office/drawing/2014/main" id="{BC494E04-9AB7-4FE5-A7A7-23BA637B1F64}"/>
                    </a:ext>
                  </a:extLst>
                </p14:cNvPr>
                <p14:cNvContentPartPr/>
                <p14:nvPr/>
              </p14:nvContentPartPr>
              <p14:xfrm>
                <a:off x="2597075" y="3895525"/>
                <a:ext cx="734040" cy="711000"/>
              </p14:xfrm>
            </p:contentPart>
          </mc:Choice>
          <mc:Fallback xmlns="">
            <p:pic>
              <p:nvPicPr>
                <p:cNvPr id="49153" name="Ink 49152">
                  <a:extLst>
                    <a:ext uri="{FF2B5EF4-FFF2-40B4-BE49-F238E27FC236}">
                      <a16:creationId xmlns:a16="http://schemas.microsoft.com/office/drawing/2014/main" id="{BC494E04-9AB7-4FE5-A7A7-23BA637B1F64}"/>
                    </a:ext>
                  </a:extLst>
                </p:cNvPr>
                <p:cNvPicPr/>
                <p:nvPr/>
              </p:nvPicPr>
              <p:blipFill>
                <a:blip r:embed="rId26"/>
                <a:stretch>
                  <a:fillRect/>
                </a:stretch>
              </p:blipFill>
              <p:spPr>
                <a:xfrm>
                  <a:off x="2588435" y="3886525"/>
                  <a:ext cx="751680" cy="728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157" name="Ink 49156">
                  <a:extLst>
                    <a:ext uri="{FF2B5EF4-FFF2-40B4-BE49-F238E27FC236}">
                      <a16:creationId xmlns:a16="http://schemas.microsoft.com/office/drawing/2014/main" id="{BDF881FB-12A2-4873-A37B-993F8FC70558}"/>
                    </a:ext>
                  </a:extLst>
                </p14:cNvPr>
                <p14:cNvContentPartPr/>
                <p14:nvPr/>
              </p14:nvContentPartPr>
              <p14:xfrm>
                <a:off x="2754035" y="4551445"/>
                <a:ext cx="1650600" cy="1557720"/>
              </p14:xfrm>
            </p:contentPart>
          </mc:Choice>
          <mc:Fallback xmlns="">
            <p:pic>
              <p:nvPicPr>
                <p:cNvPr id="49157" name="Ink 49156">
                  <a:extLst>
                    <a:ext uri="{FF2B5EF4-FFF2-40B4-BE49-F238E27FC236}">
                      <a16:creationId xmlns:a16="http://schemas.microsoft.com/office/drawing/2014/main" id="{BDF881FB-12A2-4873-A37B-993F8FC70558}"/>
                    </a:ext>
                  </a:extLst>
                </p:cNvPr>
                <p:cNvPicPr/>
                <p:nvPr/>
              </p:nvPicPr>
              <p:blipFill>
                <a:blip r:embed="rId28"/>
                <a:stretch>
                  <a:fillRect/>
                </a:stretch>
              </p:blipFill>
              <p:spPr>
                <a:xfrm>
                  <a:off x="2745035" y="4542445"/>
                  <a:ext cx="1668240" cy="157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49162" name="Ink 49161">
                <a:extLst>
                  <a:ext uri="{FF2B5EF4-FFF2-40B4-BE49-F238E27FC236}">
                    <a16:creationId xmlns:a16="http://schemas.microsoft.com/office/drawing/2014/main" id="{3DFE1353-142C-4A7D-87B3-BAF77AF8D236}"/>
                  </a:ext>
                </a:extLst>
              </p14:cNvPr>
              <p14:cNvContentPartPr/>
              <p14:nvPr/>
            </p14:nvContentPartPr>
            <p14:xfrm>
              <a:off x="5101955" y="3855205"/>
              <a:ext cx="284400" cy="853200"/>
            </p14:xfrm>
          </p:contentPart>
        </mc:Choice>
        <mc:Fallback xmlns="">
          <p:pic>
            <p:nvPicPr>
              <p:cNvPr id="49162" name="Ink 49161">
                <a:extLst>
                  <a:ext uri="{FF2B5EF4-FFF2-40B4-BE49-F238E27FC236}">
                    <a16:creationId xmlns:a16="http://schemas.microsoft.com/office/drawing/2014/main" id="{3DFE1353-142C-4A7D-87B3-BAF77AF8D236}"/>
                  </a:ext>
                </a:extLst>
              </p:cNvPr>
              <p:cNvPicPr/>
              <p:nvPr/>
            </p:nvPicPr>
            <p:blipFill>
              <a:blip r:embed="rId30"/>
              <a:stretch>
                <a:fillRect/>
              </a:stretch>
            </p:blipFill>
            <p:spPr>
              <a:xfrm>
                <a:off x="5092955" y="3846565"/>
                <a:ext cx="302040" cy="870840"/>
              </a:xfrm>
              <a:prstGeom prst="rect">
                <a:avLst/>
              </a:prstGeom>
            </p:spPr>
          </p:pic>
        </mc:Fallback>
      </mc:AlternateContent>
      <p:grpSp>
        <p:nvGrpSpPr>
          <p:cNvPr id="49167" name="Group 49166">
            <a:extLst>
              <a:ext uri="{FF2B5EF4-FFF2-40B4-BE49-F238E27FC236}">
                <a16:creationId xmlns:a16="http://schemas.microsoft.com/office/drawing/2014/main" id="{62EE4E4F-AD8B-4A31-8676-26ACC0CD6967}"/>
              </a:ext>
            </a:extLst>
          </p:cNvPr>
          <p:cNvGrpSpPr/>
          <p:nvPr/>
        </p:nvGrpSpPr>
        <p:grpSpPr>
          <a:xfrm>
            <a:off x="5429915" y="5492125"/>
            <a:ext cx="25560" cy="28080"/>
            <a:chOff x="5429915" y="5492125"/>
            <a:chExt cx="25560" cy="28080"/>
          </a:xfrm>
        </p:grpSpPr>
        <mc:AlternateContent xmlns:mc="http://schemas.openxmlformats.org/markup-compatibility/2006" xmlns:p14="http://schemas.microsoft.com/office/powerpoint/2010/main">
          <mc:Choice Requires="p14">
            <p:contentPart p14:bwMode="auto" r:id="rId31">
              <p14:nvContentPartPr>
                <p14:cNvPr id="49164" name="Ink 49163">
                  <a:extLst>
                    <a:ext uri="{FF2B5EF4-FFF2-40B4-BE49-F238E27FC236}">
                      <a16:creationId xmlns:a16="http://schemas.microsoft.com/office/drawing/2014/main" id="{CD9F6FCC-CA91-4802-AE06-8EF7A994E48B}"/>
                    </a:ext>
                  </a:extLst>
                </p14:cNvPr>
                <p14:cNvContentPartPr/>
                <p14:nvPr/>
              </p14:nvContentPartPr>
              <p14:xfrm>
                <a:off x="5429915" y="5492125"/>
                <a:ext cx="25560" cy="26640"/>
              </p14:xfrm>
            </p:contentPart>
          </mc:Choice>
          <mc:Fallback xmlns="">
            <p:pic>
              <p:nvPicPr>
                <p:cNvPr id="49164" name="Ink 49163">
                  <a:extLst>
                    <a:ext uri="{FF2B5EF4-FFF2-40B4-BE49-F238E27FC236}">
                      <a16:creationId xmlns:a16="http://schemas.microsoft.com/office/drawing/2014/main" id="{CD9F6FCC-CA91-4802-AE06-8EF7A994E48B}"/>
                    </a:ext>
                  </a:extLst>
                </p:cNvPr>
                <p:cNvPicPr/>
                <p:nvPr/>
              </p:nvPicPr>
              <p:blipFill>
                <a:blip r:embed="rId32"/>
                <a:stretch>
                  <a:fillRect/>
                </a:stretch>
              </p:blipFill>
              <p:spPr>
                <a:xfrm>
                  <a:off x="5420915" y="5483485"/>
                  <a:ext cx="43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165" name="Ink 49164">
                  <a:extLst>
                    <a:ext uri="{FF2B5EF4-FFF2-40B4-BE49-F238E27FC236}">
                      <a16:creationId xmlns:a16="http://schemas.microsoft.com/office/drawing/2014/main" id="{5A6D3AB6-024A-4C23-A076-E141E868F373}"/>
                    </a:ext>
                  </a:extLst>
                </p14:cNvPr>
                <p14:cNvContentPartPr/>
                <p14:nvPr/>
              </p14:nvContentPartPr>
              <p14:xfrm>
                <a:off x="5455115" y="5512285"/>
                <a:ext cx="360" cy="7920"/>
              </p14:xfrm>
            </p:contentPart>
          </mc:Choice>
          <mc:Fallback xmlns="">
            <p:pic>
              <p:nvPicPr>
                <p:cNvPr id="49165" name="Ink 49164">
                  <a:extLst>
                    <a:ext uri="{FF2B5EF4-FFF2-40B4-BE49-F238E27FC236}">
                      <a16:creationId xmlns:a16="http://schemas.microsoft.com/office/drawing/2014/main" id="{5A6D3AB6-024A-4C23-A076-E141E868F373}"/>
                    </a:ext>
                  </a:extLst>
                </p:cNvPr>
                <p:cNvPicPr/>
                <p:nvPr/>
              </p:nvPicPr>
              <p:blipFill>
                <a:blip r:embed="rId34"/>
                <a:stretch>
                  <a:fillRect/>
                </a:stretch>
              </p:blipFill>
              <p:spPr>
                <a:xfrm>
                  <a:off x="5446115" y="5503285"/>
                  <a:ext cx="1800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49166" name="Ink 49165">
                <a:extLst>
                  <a:ext uri="{FF2B5EF4-FFF2-40B4-BE49-F238E27FC236}">
                    <a16:creationId xmlns:a16="http://schemas.microsoft.com/office/drawing/2014/main" id="{5B8ED4F3-D9C7-4D68-8863-83AE18731A18}"/>
                  </a:ext>
                </a:extLst>
              </p14:cNvPr>
              <p14:cNvContentPartPr/>
              <p14:nvPr/>
            </p14:nvContentPartPr>
            <p14:xfrm>
              <a:off x="5900075" y="5443525"/>
              <a:ext cx="75960" cy="90000"/>
            </p14:xfrm>
          </p:contentPart>
        </mc:Choice>
        <mc:Fallback xmlns="">
          <p:pic>
            <p:nvPicPr>
              <p:cNvPr id="49166" name="Ink 49165">
                <a:extLst>
                  <a:ext uri="{FF2B5EF4-FFF2-40B4-BE49-F238E27FC236}">
                    <a16:creationId xmlns:a16="http://schemas.microsoft.com/office/drawing/2014/main" id="{5B8ED4F3-D9C7-4D68-8863-83AE18731A18}"/>
                  </a:ext>
                </a:extLst>
              </p:cNvPr>
              <p:cNvPicPr/>
              <p:nvPr/>
            </p:nvPicPr>
            <p:blipFill>
              <a:blip r:embed="rId36"/>
              <a:stretch>
                <a:fillRect/>
              </a:stretch>
            </p:blipFill>
            <p:spPr>
              <a:xfrm>
                <a:off x="5891435" y="5434885"/>
                <a:ext cx="936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168" name="Ink 49167">
                <a:extLst>
                  <a:ext uri="{FF2B5EF4-FFF2-40B4-BE49-F238E27FC236}">
                    <a16:creationId xmlns:a16="http://schemas.microsoft.com/office/drawing/2014/main" id="{95B90644-5E7C-4EC8-9220-579F46BB65E0}"/>
                  </a:ext>
                </a:extLst>
              </p14:cNvPr>
              <p14:cNvContentPartPr/>
              <p14:nvPr/>
            </p14:nvContentPartPr>
            <p14:xfrm>
              <a:off x="5931755" y="5450005"/>
              <a:ext cx="27720" cy="103680"/>
            </p14:xfrm>
          </p:contentPart>
        </mc:Choice>
        <mc:Fallback xmlns="">
          <p:pic>
            <p:nvPicPr>
              <p:cNvPr id="49168" name="Ink 49167">
                <a:extLst>
                  <a:ext uri="{FF2B5EF4-FFF2-40B4-BE49-F238E27FC236}">
                    <a16:creationId xmlns:a16="http://schemas.microsoft.com/office/drawing/2014/main" id="{95B90644-5E7C-4EC8-9220-579F46BB65E0}"/>
                  </a:ext>
                </a:extLst>
              </p:cNvPr>
              <p:cNvPicPr/>
              <p:nvPr/>
            </p:nvPicPr>
            <p:blipFill>
              <a:blip r:embed="rId38"/>
              <a:stretch>
                <a:fillRect/>
              </a:stretch>
            </p:blipFill>
            <p:spPr>
              <a:xfrm>
                <a:off x="5922755" y="5441365"/>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171" name="Ink 49170">
                <a:extLst>
                  <a:ext uri="{FF2B5EF4-FFF2-40B4-BE49-F238E27FC236}">
                    <a16:creationId xmlns:a16="http://schemas.microsoft.com/office/drawing/2014/main" id="{BA04A0FE-CEB9-4598-92DB-97413163C1D3}"/>
                  </a:ext>
                </a:extLst>
              </p14:cNvPr>
              <p14:cNvContentPartPr/>
              <p14:nvPr/>
            </p14:nvContentPartPr>
            <p14:xfrm>
              <a:off x="6983315" y="5389165"/>
              <a:ext cx="13320" cy="7920"/>
            </p14:xfrm>
          </p:contentPart>
        </mc:Choice>
        <mc:Fallback xmlns="">
          <p:pic>
            <p:nvPicPr>
              <p:cNvPr id="49171" name="Ink 49170">
                <a:extLst>
                  <a:ext uri="{FF2B5EF4-FFF2-40B4-BE49-F238E27FC236}">
                    <a16:creationId xmlns:a16="http://schemas.microsoft.com/office/drawing/2014/main" id="{BA04A0FE-CEB9-4598-92DB-97413163C1D3}"/>
                  </a:ext>
                </a:extLst>
              </p:cNvPr>
              <p:cNvPicPr/>
              <p:nvPr/>
            </p:nvPicPr>
            <p:blipFill>
              <a:blip r:embed="rId40"/>
              <a:stretch>
                <a:fillRect/>
              </a:stretch>
            </p:blipFill>
            <p:spPr>
              <a:xfrm>
                <a:off x="6974675" y="5380525"/>
                <a:ext cx="30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173" name="Ink 49172">
                <a:extLst>
                  <a:ext uri="{FF2B5EF4-FFF2-40B4-BE49-F238E27FC236}">
                    <a16:creationId xmlns:a16="http://schemas.microsoft.com/office/drawing/2014/main" id="{2DCD89D6-CC8C-4A9F-9EED-57E61D01BEF1}"/>
                  </a:ext>
                </a:extLst>
              </p14:cNvPr>
              <p14:cNvContentPartPr/>
              <p14:nvPr/>
            </p14:nvContentPartPr>
            <p14:xfrm>
              <a:off x="5356835" y="1218205"/>
              <a:ext cx="449280" cy="212400"/>
            </p14:xfrm>
          </p:contentPart>
        </mc:Choice>
        <mc:Fallback xmlns="">
          <p:pic>
            <p:nvPicPr>
              <p:cNvPr id="49173" name="Ink 49172">
                <a:extLst>
                  <a:ext uri="{FF2B5EF4-FFF2-40B4-BE49-F238E27FC236}">
                    <a16:creationId xmlns:a16="http://schemas.microsoft.com/office/drawing/2014/main" id="{2DCD89D6-CC8C-4A9F-9EED-57E61D01BEF1}"/>
                  </a:ext>
                </a:extLst>
              </p:cNvPr>
              <p:cNvPicPr/>
              <p:nvPr/>
            </p:nvPicPr>
            <p:blipFill>
              <a:blip r:embed="rId42"/>
              <a:stretch>
                <a:fillRect/>
              </a:stretch>
            </p:blipFill>
            <p:spPr>
              <a:xfrm>
                <a:off x="5347835" y="1209205"/>
                <a:ext cx="466920" cy="230040"/>
              </a:xfrm>
              <a:prstGeom prst="rect">
                <a:avLst/>
              </a:prstGeom>
            </p:spPr>
          </p:pic>
        </mc:Fallback>
      </mc:AlternateContent>
      <p:grpSp>
        <p:nvGrpSpPr>
          <p:cNvPr id="49177" name="Group 49176">
            <a:extLst>
              <a:ext uri="{FF2B5EF4-FFF2-40B4-BE49-F238E27FC236}">
                <a16:creationId xmlns:a16="http://schemas.microsoft.com/office/drawing/2014/main" id="{79FC4560-A76F-4CA0-9EBE-310A7D11F5CB}"/>
              </a:ext>
            </a:extLst>
          </p:cNvPr>
          <p:cNvGrpSpPr/>
          <p:nvPr/>
        </p:nvGrpSpPr>
        <p:grpSpPr>
          <a:xfrm>
            <a:off x="5855435" y="1930645"/>
            <a:ext cx="1062000" cy="338400"/>
            <a:chOff x="5855435" y="1930645"/>
            <a:chExt cx="1062000" cy="338400"/>
          </a:xfrm>
        </p:grpSpPr>
        <mc:AlternateContent xmlns:mc="http://schemas.openxmlformats.org/markup-compatibility/2006" xmlns:p14="http://schemas.microsoft.com/office/powerpoint/2010/main">
          <mc:Choice Requires="p14">
            <p:contentPart p14:bwMode="auto" r:id="rId43">
              <p14:nvContentPartPr>
                <p14:cNvPr id="10" name="Ink 9">
                  <a:extLst>
                    <a:ext uri="{FF2B5EF4-FFF2-40B4-BE49-F238E27FC236}">
                      <a16:creationId xmlns:a16="http://schemas.microsoft.com/office/drawing/2014/main" id="{96A7B8B0-A0F3-4AF3-8166-27FD3DB50BE7}"/>
                    </a:ext>
                  </a:extLst>
                </p14:cNvPr>
                <p14:cNvContentPartPr/>
                <p14:nvPr/>
              </p14:nvContentPartPr>
              <p14:xfrm>
                <a:off x="6854435" y="2138005"/>
                <a:ext cx="63000" cy="131040"/>
              </p14:xfrm>
            </p:contentPart>
          </mc:Choice>
          <mc:Fallback xmlns="">
            <p:pic>
              <p:nvPicPr>
                <p:cNvPr id="10" name="Ink 9">
                  <a:extLst>
                    <a:ext uri="{FF2B5EF4-FFF2-40B4-BE49-F238E27FC236}">
                      <a16:creationId xmlns:a16="http://schemas.microsoft.com/office/drawing/2014/main" id="{96A7B8B0-A0F3-4AF3-8166-27FD3DB50BE7}"/>
                    </a:ext>
                  </a:extLst>
                </p:cNvPr>
                <p:cNvPicPr/>
                <p:nvPr/>
              </p:nvPicPr>
              <p:blipFill>
                <a:blip r:embed="rId44"/>
                <a:stretch>
                  <a:fillRect/>
                </a:stretch>
              </p:blipFill>
              <p:spPr>
                <a:xfrm>
                  <a:off x="6845435" y="2129365"/>
                  <a:ext cx="806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Ink 10">
                  <a:extLst>
                    <a:ext uri="{FF2B5EF4-FFF2-40B4-BE49-F238E27FC236}">
                      <a16:creationId xmlns:a16="http://schemas.microsoft.com/office/drawing/2014/main" id="{6DB43D5D-BC30-4BF1-BAD1-EF55E03D0B17}"/>
                    </a:ext>
                  </a:extLst>
                </p14:cNvPr>
                <p14:cNvContentPartPr/>
                <p14:nvPr/>
              </p14:nvContentPartPr>
              <p14:xfrm>
                <a:off x="5974595" y="1930645"/>
                <a:ext cx="13320" cy="17280"/>
              </p14:xfrm>
            </p:contentPart>
          </mc:Choice>
          <mc:Fallback xmlns="">
            <p:pic>
              <p:nvPicPr>
                <p:cNvPr id="11" name="Ink 10">
                  <a:extLst>
                    <a:ext uri="{FF2B5EF4-FFF2-40B4-BE49-F238E27FC236}">
                      <a16:creationId xmlns:a16="http://schemas.microsoft.com/office/drawing/2014/main" id="{6DB43D5D-BC30-4BF1-BAD1-EF55E03D0B17}"/>
                    </a:ext>
                  </a:extLst>
                </p:cNvPr>
                <p:cNvPicPr/>
                <p:nvPr/>
              </p:nvPicPr>
              <p:blipFill>
                <a:blip r:embed="rId46"/>
                <a:stretch>
                  <a:fillRect/>
                </a:stretch>
              </p:blipFill>
              <p:spPr>
                <a:xfrm>
                  <a:off x="5965595" y="1922005"/>
                  <a:ext cx="30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 name="Ink 11">
                  <a:extLst>
                    <a:ext uri="{FF2B5EF4-FFF2-40B4-BE49-F238E27FC236}">
                      <a16:creationId xmlns:a16="http://schemas.microsoft.com/office/drawing/2014/main" id="{CA517839-ABFB-44A0-8F65-060D35DBA522}"/>
                    </a:ext>
                  </a:extLst>
                </p14:cNvPr>
                <p14:cNvContentPartPr/>
                <p14:nvPr/>
              </p14:nvContentPartPr>
              <p14:xfrm>
                <a:off x="5911595" y="1932445"/>
                <a:ext cx="119520" cy="44640"/>
              </p14:xfrm>
            </p:contentPart>
          </mc:Choice>
          <mc:Fallback xmlns="">
            <p:pic>
              <p:nvPicPr>
                <p:cNvPr id="12" name="Ink 11">
                  <a:extLst>
                    <a:ext uri="{FF2B5EF4-FFF2-40B4-BE49-F238E27FC236}">
                      <a16:creationId xmlns:a16="http://schemas.microsoft.com/office/drawing/2014/main" id="{CA517839-ABFB-44A0-8F65-060D35DBA522}"/>
                    </a:ext>
                  </a:extLst>
                </p:cNvPr>
                <p:cNvPicPr/>
                <p:nvPr/>
              </p:nvPicPr>
              <p:blipFill>
                <a:blip r:embed="rId48"/>
                <a:stretch>
                  <a:fillRect/>
                </a:stretch>
              </p:blipFill>
              <p:spPr>
                <a:xfrm>
                  <a:off x="5902955" y="1923805"/>
                  <a:ext cx="137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 name="Ink 12">
                  <a:extLst>
                    <a:ext uri="{FF2B5EF4-FFF2-40B4-BE49-F238E27FC236}">
                      <a16:creationId xmlns:a16="http://schemas.microsoft.com/office/drawing/2014/main" id="{AAA47813-EC61-41C5-B942-8A9DDCD72A61}"/>
                    </a:ext>
                  </a:extLst>
                </p14:cNvPr>
                <p14:cNvContentPartPr/>
                <p14:nvPr/>
              </p14:nvContentPartPr>
              <p14:xfrm>
                <a:off x="6441155" y="1937845"/>
                <a:ext cx="168840" cy="59400"/>
              </p14:xfrm>
            </p:contentPart>
          </mc:Choice>
          <mc:Fallback xmlns="">
            <p:pic>
              <p:nvPicPr>
                <p:cNvPr id="13" name="Ink 12">
                  <a:extLst>
                    <a:ext uri="{FF2B5EF4-FFF2-40B4-BE49-F238E27FC236}">
                      <a16:creationId xmlns:a16="http://schemas.microsoft.com/office/drawing/2014/main" id="{AAA47813-EC61-41C5-B942-8A9DDCD72A61}"/>
                    </a:ext>
                  </a:extLst>
                </p:cNvPr>
                <p:cNvPicPr/>
                <p:nvPr/>
              </p:nvPicPr>
              <p:blipFill>
                <a:blip r:embed="rId50"/>
                <a:stretch>
                  <a:fillRect/>
                </a:stretch>
              </p:blipFill>
              <p:spPr>
                <a:xfrm>
                  <a:off x="6432155" y="1928845"/>
                  <a:ext cx="1864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 name="Ink 13">
                  <a:extLst>
                    <a:ext uri="{FF2B5EF4-FFF2-40B4-BE49-F238E27FC236}">
                      <a16:creationId xmlns:a16="http://schemas.microsoft.com/office/drawing/2014/main" id="{B29415DA-BF95-4CCE-AE49-0BFB825CBB1C}"/>
                    </a:ext>
                  </a:extLst>
                </p14:cNvPr>
                <p14:cNvContentPartPr/>
                <p14:nvPr/>
              </p14:nvContentPartPr>
              <p14:xfrm>
                <a:off x="6504515" y="1934605"/>
                <a:ext cx="9000" cy="11520"/>
              </p14:xfrm>
            </p:contentPart>
          </mc:Choice>
          <mc:Fallback xmlns="">
            <p:pic>
              <p:nvPicPr>
                <p:cNvPr id="14" name="Ink 13">
                  <a:extLst>
                    <a:ext uri="{FF2B5EF4-FFF2-40B4-BE49-F238E27FC236}">
                      <a16:creationId xmlns:a16="http://schemas.microsoft.com/office/drawing/2014/main" id="{B29415DA-BF95-4CCE-AE49-0BFB825CBB1C}"/>
                    </a:ext>
                  </a:extLst>
                </p:cNvPr>
                <p:cNvPicPr/>
                <p:nvPr/>
              </p:nvPicPr>
              <p:blipFill>
                <a:blip r:embed="rId52"/>
                <a:stretch>
                  <a:fillRect/>
                </a:stretch>
              </p:blipFill>
              <p:spPr>
                <a:xfrm>
                  <a:off x="6495515" y="1925965"/>
                  <a:ext cx="266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174" name="Ink 49173">
                  <a:extLst>
                    <a:ext uri="{FF2B5EF4-FFF2-40B4-BE49-F238E27FC236}">
                      <a16:creationId xmlns:a16="http://schemas.microsoft.com/office/drawing/2014/main" id="{5AA1E965-659D-4F9B-A7F2-5F1A6312B3C7}"/>
                    </a:ext>
                  </a:extLst>
                </p14:cNvPr>
                <p14:cNvContentPartPr/>
                <p14:nvPr/>
              </p14:nvContentPartPr>
              <p14:xfrm>
                <a:off x="5855435" y="2017045"/>
                <a:ext cx="363240" cy="210960"/>
              </p14:xfrm>
            </p:contentPart>
          </mc:Choice>
          <mc:Fallback xmlns="">
            <p:pic>
              <p:nvPicPr>
                <p:cNvPr id="49174" name="Ink 49173">
                  <a:extLst>
                    <a:ext uri="{FF2B5EF4-FFF2-40B4-BE49-F238E27FC236}">
                      <a16:creationId xmlns:a16="http://schemas.microsoft.com/office/drawing/2014/main" id="{5AA1E965-659D-4F9B-A7F2-5F1A6312B3C7}"/>
                    </a:ext>
                  </a:extLst>
                </p:cNvPr>
                <p:cNvPicPr/>
                <p:nvPr/>
              </p:nvPicPr>
              <p:blipFill>
                <a:blip r:embed="rId54"/>
                <a:stretch>
                  <a:fillRect/>
                </a:stretch>
              </p:blipFill>
              <p:spPr>
                <a:xfrm>
                  <a:off x="5846795" y="2008405"/>
                  <a:ext cx="380880" cy="228600"/>
                </a:xfrm>
                <a:prstGeom prst="rect">
                  <a:avLst/>
                </a:prstGeom>
              </p:spPr>
            </p:pic>
          </mc:Fallback>
        </mc:AlternateContent>
      </p:grpSp>
      <p:grpSp>
        <p:nvGrpSpPr>
          <p:cNvPr id="49176" name="Group 49175">
            <a:extLst>
              <a:ext uri="{FF2B5EF4-FFF2-40B4-BE49-F238E27FC236}">
                <a16:creationId xmlns:a16="http://schemas.microsoft.com/office/drawing/2014/main" id="{94D627FB-6B73-4876-9E2F-68A9EA7AE84D}"/>
              </a:ext>
            </a:extLst>
          </p:cNvPr>
          <p:cNvGrpSpPr/>
          <p:nvPr/>
        </p:nvGrpSpPr>
        <p:grpSpPr>
          <a:xfrm>
            <a:off x="6421715" y="2639125"/>
            <a:ext cx="446760" cy="297000"/>
            <a:chOff x="6421715" y="2639125"/>
            <a:chExt cx="446760" cy="297000"/>
          </a:xfrm>
        </p:grpSpPr>
        <mc:AlternateContent xmlns:mc="http://schemas.openxmlformats.org/markup-compatibility/2006" xmlns:p14="http://schemas.microsoft.com/office/powerpoint/2010/main">
          <mc:Choice Requires="p14">
            <p:contentPart p14:bwMode="auto" r:id="rId55">
              <p14:nvContentPartPr>
                <p14:cNvPr id="15" name="Ink 14">
                  <a:extLst>
                    <a:ext uri="{FF2B5EF4-FFF2-40B4-BE49-F238E27FC236}">
                      <a16:creationId xmlns:a16="http://schemas.microsoft.com/office/drawing/2014/main" id="{A42BFEEF-68C3-4B04-8D20-14FB0C852475}"/>
                    </a:ext>
                  </a:extLst>
                </p14:cNvPr>
                <p14:cNvContentPartPr/>
                <p14:nvPr/>
              </p14:nvContentPartPr>
              <p14:xfrm>
                <a:off x="6421715" y="2639125"/>
                <a:ext cx="5760" cy="12600"/>
              </p14:xfrm>
            </p:contentPart>
          </mc:Choice>
          <mc:Fallback xmlns="">
            <p:pic>
              <p:nvPicPr>
                <p:cNvPr id="15" name="Ink 14">
                  <a:extLst>
                    <a:ext uri="{FF2B5EF4-FFF2-40B4-BE49-F238E27FC236}">
                      <a16:creationId xmlns:a16="http://schemas.microsoft.com/office/drawing/2014/main" id="{A42BFEEF-68C3-4B04-8D20-14FB0C852475}"/>
                    </a:ext>
                  </a:extLst>
                </p:cNvPr>
                <p:cNvPicPr/>
                <p:nvPr/>
              </p:nvPicPr>
              <p:blipFill>
                <a:blip r:embed="rId56"/>
                <a:stretch>
                  <a:fillRect/>
                </a:stretch>
              </p:blipFill>
              <p:spPr>
                <a:xfrm>
                  <a:off x="6412715" y="2630125"/>
                  <a:ext cx="234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6" name="Ink 15">
                  <a:extLst>
                    <a:ext uri="{FF2B5EF4-FFF2-40B4-BE49-F238E27FC236}">
                      <a16:creationId xmlns:a16="http://schemas.microsoft.com/office/drawing/2014/main" id="{47BCD674-C8B8-4AC7-BCA7-052DDB66ECC5}"/>
                    </a:ext>
                  </a:extLst>
                </p14:cNvPr>
                <p14:cNvContentPartPr/>
                <p14:nvPr/>
              </p14:nvContentPartPr>
              <p14:xfrm>
                <a:off x="6812675" y="2717605"/>
                <a:ext cx="26640" cy="90720"/>
              </p14:xfrm>
            </p:contentPart>
          </mc:Choice>
          <mc:Fallback xmlns="">
            <p:pic>
              <p:nvPicPr>
                <p:cNvPr id="16" name="Ink 15">
                  <a:extLst>
                    <a:ext uri="{FF2B5EF4-FFF2-40B4-BE49-F238E27FC236}">
                      <a16:creationId xmlns:a16="http://schemas.microsoft.com/office/drawing/2014/main" id="{47BCD674-C8B8-4AC7-BCA7-052DDB66ECC5}"/>
                    </a:ext>
                  </a:extLst>
                </p:cNvPr>
                <p:cNvPicPr/>
                <p:nvPr/>
              </p:nvPicPr>
              <p:blipFill>
                <a:blip r:embed="rId58"/>
                <a:stretch>
                  <a:fillRect/>
                </a:stretch>
              </p:blipFill>
              <p:spPr>
                <a:xfrm>
                  <a:off x="6803675" y="2708605"/>
                  <a:ext cx="44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175" name="Ink 49174">
                  <a:extLst>
                    <a:ext uri="{FF2B5EF4-FFF2-40B4-BE49-F238E27FC236}">
                      <a16:creationId xmlns:a16="http://schemas.microsoft.com/office/drawing/2014/main" id="{A500EDAF-BF2D-4E2D-BFD1-C451E85503BA}"/>
                    </a:ext>
                  </a:extLst>
                </p14:cNvPr>
                <p14:cNvContentPartPr/>
                <p14:nvPr/>
              </p14:nvContentPartPr>
              <p14:xfrm>
                <a:off x="6485795" y="2743165"/>
                <a:ext cx="382680" cy="192960"/>
              </p14:xfrm>
            </p:contentPart>
          </mc:Choice>
          <mc:Fallback xmlns="">
            <p:pic>
              <p:nvPicPr>
                <p:cNvPr id="49175" name="Ink 49174">
                  <a:extLst>
                    <a:ext uri="{FF2B5EF4-FFF2-40B4-BE49-F238E27FC236}">
                      <a16:creationId xmlns:a16="http://schemas.microsoft.com/office/drawing/2014/main" id="{A500EDAF-BF2D-4E2D-BFD1-C451E85503BA}"/>
                    </a:ext>
                  </a:extLst>
                </p:cNvPr>
                <p:cNvPicPr/>
                <p:nvPr/>
              </p:nvPicPr>
              <p:blipFill>
                <a:blip r:embed="rId60"/>
                <a:stretch>
                  <a:fillRect/>
                </a:stretch>
              </p:blipFill>
              <p:spPr>
                <a:xfrm>
                  <a:off x="6477155" y="2734525"/>
                  <a:ext cx="40032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9178" name="Ink 49177">
                <a:extLst>
                  <a:ext uri="{FF2B5EF4-FFF2-40B4-BE49-F238E27FC236}">
                    <a16:creationId xmlns:a16="http://schemas.microsoft.com/office/drawing/2014/main" id="{92BD4EB1-2896-42E1-A426-149A002A183F}"/>
                  </a:ext>
                </a:extLst>
              </p14:cNvPr>
              <p14:cNvContentPartPr/>
              <p14:nvPr/>
            </p14:nvContentPartPr>
            <p14:xfrm>
              <a:off x="5446475" y="3282085"/>
              <a:ext cx="1408680" cy="238320"/>
            </p14:xfrm>
          </p:contentPart>
        </mc:Choice>
        <mc:Fallback xmlns="">
          <p:pic>
            <p:nvPicPr>
              <p:cNvPr id="49178" name="Ink 49177">
                <a:extLst>
                  <a:ext uri="{FF2B5EF4-FFF2-40B4-BE49-F238E27FC236}">
                    <a16:creationId xmlns:a16="http://schemas.microsoft.com/office/drawing/2014/main" id="{92BD4EB1-2896-42E1-A426-149A002A183F}"/>
                  </a:ext>
                </a:extLst>
              </p:cNvPr>
              <p:cNvPicPr/>
              <p:nvPr/>
            </p:nvPicPr>
            <p:blipFill>
              <a:blip r:embed="rId62"/>
              <a:stretch>
                <a:fillRect/>
              </a:stretch>
            </p:blipFill>
            <p:spPr>
              <a:xfrm>
                <a:off x="5437835" y="3273085"/>
                <a:ext cx="14263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180" name="Ink 49179">
                <a:extLst>
                  <a:ext uri="{FF2B5EF4-FFF2-40B4-BE49-F238E27FC236}">
                    <a16:creationId xmlns:a16="http://schemas.microsoft.com/office/drawing/2014/main" id="{7C275FD2-4443-417B-BD23-A0D37F85168C}"/>
                  </a:ext>
                </a:extLst>
              </p14:cNvPr>
              <p14:cNvContentPartPr/>
              <p14:nvPr/>
            </p14:nvContentPartPr>
            <p14:xfrm>
              <a:off x="6964955" y="4486285"/>
              <a:ext cx="341280" cy="157680"/>
            </p14:xfrm>
          </p:contentPart>
        </mc:Choice>
        <mc:Fallback xmlns="">
          <p:pic>
            <p:nvPicPr>
              <p:cNvPr id="49180" name="Ink 49179">
                <a:extLst>
                  <a:ext uri="{FF2B5EF4-FFF2-40B4-BE49-F238E27FC236}">
                    <a16:creationId xmlns:a16="http://schemas.microsoft.com/office/drawing/2014/main" id="{7C275FD2-4443-417B-BD23-A0D37F85168C}"/>
                  </a:ext>
                </a:extLst>
              </p:cNvPr>
              <p:cNvPicPr/>
              <p:nvPr/>
            </p:nvPicPr>
            <p:blipFill>
              <a:blip r:embed="rId64"/>
              <a:stretch>
                <a:fillRect/>
              </a:stretch>
            </p:blipFill>
            <p:spPr>
              <a:xfrm>
                <a:off x="6956315" y="4477645"/>
                <a:ext cx="358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181" name="Ink 49180">
                <a:extLst>
                  <a:ext uri="{FF2B5EF4-FFF2-40B4-BE49-F238E27FC236}">
                    <a16:creationId xmlns:a16="http://schemas.microsoft.com/office/drawing/2014/main" id="{5ABB2EDE-A789-4366-BAB6-9E5381D0338A}"/>
                  </a:ext>
                </a:extLst>
              </p14:cNvPr>
              <p14:cNvContentPartPr/>
              <p14:nvPr/>
            </p14:nvContentPartPr>
            <p14:xfrm>
              <a:off x="6882875" y="875125"/>
              <a:ext cx="315360" cy="95040"/>
            </p14:xfrm>
          </p:contentPart>
        </mc:Choice>
        <mc:Fallback xmlns="">
          <p:pic>
            <p:nvPicPr>
              <p:cNvPr id="49181" name="Ink 49180">
                <a:extLst>
                  <a:ext uri="{FF2B5EF4-FFF2-40B4-BE49-F238E27FC236}">
                    <a16:creationId xmlns:a16="http://schemas.microsoft.com/office/drawing/2014/main" id="{5ABB2EDE-A789-4366-BAB6-9E5381D0338A}"/>
                  </a:ext>
                </a:extLst>
              </p:cNvPr>
              <p:cNvPicPr/>
              <p:nvPr/>
            </p:nvPicPr>
            <p:blipFill>
              <a:blip r:embed="rId66"/>
              <a:stretch>
                <a:fillRect/>
              </a:stretch>
            </p:blipFill>
            <p:spPr>
              <a:xfrm>
                <a:off x="6874235" y="866125"/>
                <a:ext cx="333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182" name="Ink 49181">
                <a:extLst>
                  <a:ext uri="{FF2B5EF4-FFF2-40B4-BE49-F238E27FC236}">
                    <a16:creationId xmlns:a16="http://schemas.microsoft.com/office/drawing/2014/main" id="{FEE64B1A-8B3D-43B4-A931-4F40676F957C}"/>
                  </a:ext>
                </a:extLst>
              </p14:cNvPr>
              <p14:cNvContentPartPr/>
              <p14:nvPr/>
            </p14:nvContentPartPr>
            <p14:xfrm>
              <a:off x="8561555" y="1994005"/>
              <a:ext cx="66240" cy="729720"/>
            </p14:xfrm>
          </p:contentPart>
        </mc:Choice>
        <mc:Fallback xmlns="">
          <p:pic>
            <p:nvPicPr>
              <p:cNvPr id="49182" name="Ink 49181">
                <a:extLst>
                  <a:ext uri="{FF2B5EF4-FFF2-40B4-BE49-F238E27FC236}">
                    <a16:creationId xmlns:a16="http://schemas.microsoft.com/office/drawing/2014/main" id="{FEE64B1A-8B3D-43B4-A931-4F40676F957C}"/>
                  </a:ext>
                </a:extLst>
              </p:cNvPr>
              <p:cNvPicPr/>
              <p:nvPr/>
            </p:nvPicPr>
            <p:blipFill>
              <a:blip r:embed="rId68"/>
              <a:stretch>
                <a:fillRect/>
              </a:stretch>
            </p:blipFill>
            <p:spPr>
              <a:xfrm>
                <a:off x="8552915" y="1985365"/>
                <a:ext cx="83880" cy="747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183" name="Ink 49182">
                <a:extLst>
                  <a:ext uri="{FF2B5EF4-FFF2-40B4-BE49-F238E27FC236}">
                    <a16:creationId xmlns:a16="http://schemas.microsoft.com/office/drawing/2014/main" id="{7A0605C7-236F-4981-B1CB-39C3FC2F0CBB}"/>
                  </a:ext>
                </a:extLst>
              </p14:cNvPr>
              <p14:cNvContentPartPr/>
              <p14:nvPr/>
            </p14:nvContentPartPr>
            <p14:xfrm>
              <a:off x="9005435" y="2953765"/>
              <a:ext cx="135000" cy="800280"/>
            </p14:xfrm>
          </p:contentPart>
        </mc:Choice>
        <mc:Fallback xmlns="">
          <p:pic>
            <p:nvPicPr>
              <p:cNvPr id="49183" name="Ink 49182">
                <a:extLst>
                  <a:ext uri="{FF2B5EF4-FFF2-40B4-BE49-F238E27FC236}">
                    <a16:creationId xmlns:a16="http://schemas.microsoft.com/office/drawing/2014/main" id="{7A0605C7-236F-4981-B1CB-39C3FC2F0CBB}"/>
                  </a:ext>
                </a:extLst>
              </p:cNvPr>
              <p:cNvPicPr/>
              <p:nvPr/>
            </p:nvPicPr>
            <p:blipFill>
              <a:blip r:embed="rId70"/>
              <a:stretch>
                <a:fillRect/>
              </a:stretch>
            </p:blipFill>
            <p:spPr>
              <a:xfrm>
                <a:off x="8996795" y="2944765"/>
                <a:ext cx="152640" cy="817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184" name="Ink 49183">
                <a:extLst>
                  <a:ext uri="{FF2B5EF4-FFF2-40B4-BE49-F238E27FC236}">
                    <a16:creationId xmlns:a16="http://schemas.microsoft.com/office/drawing/2014/main" id="{6E6691B7-8F42-4036-8A8D-6EF5E31D7F86}"/>
                  </a:ext>
                </a:extLst>
              </p14:cNvPr>
              <p14:cNvContentPartPr/>
              <p14:nvPr/>
            </p14:nvContentPartPr>
            <p14:xfrm>
              <a:off x="7570835" y="3630925"/>
              <a:ext cx="1748160" cy="115920"/>
            </p14:xfrm>
          </p:contentPart>
        </mc:Choice>
        <mc:Fallback xmlns="">
          <p:pic>
            <p:nvPicPr>
              <p:cNvPr id="49184" name="Ink 49183">
                <a:extLst>
                  <a:ext uri="{FF2B5EF4-FFF2-40B4-BE49-F238E27FC236}">
                    <a16:creationId xmlns:a16="http://schemas.microsoft.com/office/drawing/2014/main" id="{6E6691B7-8F42-4036-8A8D-6EF5E31D7F86}"/>
                  </a:ext>
                </a:extLst>
              </p:cNvPr>
              <p:cNvPicPr/>
              <p:nvPr/>
            </p:nvPicPr>
            <p:blipFill>
              <a:blip r:embed="rId72"/>
              <a:stretch>
                <a:fillRect/>
              </a:stretch>
            </p:blipFill>
            <p:spPr>
              <a:xfrm>
                <a:off x="7562195" y="3621925"/>
                <a:ext cx="1765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185" name="Ink 49184">
                <a:extLst>
                  <a:ext uri="{FF2B5EF4-FFF2-40B4-BE49-F238E27FC236}">
                    <a16:creationId xmlns:a16="http://schemas.microsoft.com/office/drawing/2014/main" id="{7405EF7A-6351-498B-8BD4-3500F2B53210}"/>
                  </a:ext>
                </a:extLst>
              </p14:cNvPr>
              <p14:cNvContentPartPr/>
              <p14:nvPr/>
            </p14:nvContentPartPr>
            <p14:xfrm>
              <a:off x="7373555" y="961525"/>
              <a:ext cx="1941120" cy="182880"/>
            </p14:xfrm>
          </p:contentPart>
        </mc:Choice>
        <mc:Fallback xmlns="">
          <p:pic>
            <p:nvPicPr>
              <p:cNvPr id="49185" name="Ink 49184">
                <a:extLst>
                  <a:ext uri="{FF2B5EF4-FFF2-40B4-BE49-F238E27FC236}">
                    <a16:creationId xmlns:a16="http://schemas.microsoft.com/office/drawing/2014/main" id="{7405EF7A-6351-498B-8BD4-3500F2B53210}"/>
                  </a:ext>
                </a:extLst>
              </p:cNvPr>
              <p:cNvPicPr/>
              <p:nvPr/>
            </p:nvPicPr>
            <p:blipFill>
              <a:blip r:embed="rId74"/>
              <a:stretch>
                <a:fillRect/>
              </a:stretch>
            </p:blipFill>
            <p:spPr>
              <a:xfrm>
                <a:off x="7364915" y="952885"/>
                <a:ext cx="1958760" cy="200520"/>
              </a:xfrm>
              <a:prstGeom prst="rect">
                <a:avLst/>
              </a:prstGeom>
            </p:spPr>
          </p:pic>
        </mc:Fallback>
      </mc:AlternateContent>
      <p:grpSp>
        <p:nvGrpSpPr>
          <p:cNvPr id="49191" name="Group 49190">
            <a:extLst>
              <a:ext uri="{FF2B5EF4-FFF2-40B4-BE49-F238E27FC236}">
                <a16:creationId xmlns:a16="http://schemas.microsoft.com/office/drawing/2014/main" id="{7E74ECD2-D396-492E-B113-CAE1B4ABE6A9}"/>
              </a:ext>
            </a:extLst>
          </p:cNvPr>
          <p:cNvGrpSpPr/>
          <p:nvPr/>
        </p:nvGrpSpPr>
        <p:grpSpPr>
          <a:xfrm>
            <a:off x="7290395" y="2228005"/>
            <a:ext cx="474480" cy="1405800"/>
            <a:chOff x="7290395" y="2228005"/>
            <a:chExt cx="474480" cy="1405800"/>
          </a:xfrm>
        </p:grpSpPr>
        <mc:AlternateContent xmlns:mc="http://schemas.openxmlformats.org/markup-compatibility/2006" xmlns:p14="http://schemas.microsoft.com/office/powerpoint/2010/main">
          <mc:Choice Requires="p14">
            <p:contentPart p14:bwMode="auto" r:id="rId75">
              <p14:nvContentPartPr>
                <p14:cNvPr id="49188" name="Ink 49187">
                  <a:extLst>
                    <a:ext uri="{FF2B5EF4-FFF2-40B4-BE49-F238E27FC236}">
                      <a16:creationId xmlns:a16="http://schemas.microsoft.com/office/drawing/2014/main" id="{B2ED8FF8-085A-4027-B130-05353E608D37}"/>
                    </a:ext>
                  </a:extLst>
                </p14:cNvPr>
                <p14:cNvContentPartPr/>
                <p14:nvPr/>
              </p14:nvContentPartPr>
              <p14:xfrm>
                <a:off x="7290395" y="2228005"/>
                <a:ext cx="227520" cy="1405800"/>
              </p14:xfrm>
            </p:contentPart>
          </mc:Choice>
          <mc:Fallback xmlns="">
            <p:pic>
              <p:nvPicPr>
                <p:cNvPr id="49188" name="Ink 49187">
                  <a:extLst>
                    <a:ext uri="{FF2B5EF4-FFF2-40B4-BE49-F238E27FC236}">
                      <a16:creationId xmlns:a16="http://schemas.microsoft.com/office/drawing/2014/main" id="{B2ED8FF8-085A-4027-B130-05353E608D37}"/>
                    </a:ext>
                  </a:extLst>
                </p:cNvPr>
                <p:cNvPicPr/>
                <p:nvPr/>
              </p:nvPicPr>
              <p:blipFill>
                <a:blip r:embed="rId76"/>
                <a:stretch>
                  <a:fillRect/>
                </a:stretch>
              </p:blipFill>
              <p:spPr>
                <a:xfrm>
                  <a:off x="7281755" y="2219005"/>
                  <a:ext cx="245160" cy="142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190" name="Ink 49189">
                  <a:extLst>
                    <a:ext uri="{FF2B5EF4-FFF2-40B4-BE49-F238E27FC236}">
                      <a16:creationId xmlns:a16="http://schemas.microsoft.com/office/drawing/2014/main" id="{A7254E65-805B-4544-8EDF-C438732A7FB1}"/>
                    </a:ext>
                  </a:extLst>
                </p14:cNvPr>
                <p14:cNvContentPartPr/>
                <p14:nvPr/>
              </p14:nvContentPartPr>
              <p14:xfrm>
                <a:off x="7761635" y="2252485"/>
                <a:ext cx="3240" cy="1080"/>
              </p14:xfrm>
            </p:contentPart>
          </mc:Choice>
          <mc:Fallback xmlns="">
            <p:pic>
              <p:nvPicPr>
                <p:cNvPr id="49190" name="Ink 49189">
                  <a:extLst>
                    <a:ext uri="{FF2B5EF4-FFF2-40B4-BE49-F238E27FC236}">
                      <a16:creationId xmlns:a16="http://schemas.microsoft.com/office/drawing/2014/main" id="{A7254E65-805B-4544-8EDF-C438732A7FB1}"/>
                    </a:ext>
                  </a:extLst>
                </p:cNvPr>
                <p:cNvPicPr/>
                <p:nvPr/>
              </p:nvPicPr>
              <p:blipFill>
                <a:blip r:embed="rId78"/>
                <a:stretch>
                  <a:fillRect/>
                </a:stretch>
              </p:blipFill>
              <p:spPr>
                <a:xfrm>
                  <a:off x="7752995" y="2243485"/>
                  <a:ext cx="20880" cy="18720"/>
                </a:xfrm>
                <a:prstGeom prst="rect">
                  <a:avLst/>
                </a:prstGeom>
              </p:spPr>
            </p:pic>
          </mc:Fallback>
        </mc:AlternateContent>
      </p:grpSp>
      <p:grpSp>
        <p:nvGrpSpPr>
          <p:cNvPr id="49194" name="Group 49193">
            <a:extLst>
              <a:ext uri="{FF2B5EF4-FFF2-40B4-BE49-F238E27FC236}">
                <a16:creationId xmlns:a16="http://schemas.microsoft.com/office/drawing/2014/main" id="{1591BD59-1A6B-461A-BA5A-2B2942AC3E2F}"/>
              </a:ext>
            </a:extLst>
          </p:cNvPr>
          <p:cNvGrpSpPr/>
          <p:nvPr/>
        </p:nvGrpSpPr>
        <p:grpSpPr>
          <a:xfrm>
            <a:off x="4803875" y="824725"/>
            <a:ext cx="842760" cy="2515680"/>
            <a:chOff x="4803875" y="824725"/>
            <a:chExt cx="842760" cy="2515680"/>
          </a:xfrm>
        </p:grpSpPr>
        <mc:AlternateContent xmlns:mc="http://schemas.openxmlformats.org/markup-compatibility/2006" xmlns:p14="http://schemas.microsoft.com/office/powerpoint/2010/main">
          <mc:Choice Requires="p14">
            <p:contentPart p14:bwMode="auto" r:id="rId79">
              <p14:nvContentPartPr>
                <p14:cNvPr id="49159" name="Ink 49158">
                  <a:extLst>
                    <a:ext uri="{FF2B5EF4-FFF2-40B4-BE49-F238E27FC236}">
                      <a16:creationId xmlns:a16="http://schemas.microsoft.com/office/drawing/2014/main" id="{5D53DC35-70C9-446A-A116-B5A2C24B3518}"/>
                    </a:ext>
                  </a:extLst>
                </p14:cNvPr>
                <p14:cNvContentPartPr/>
                <p14:nvPr/>
              </p14:nvContentPartPr>
              <p14:xfrm>
                <a:off x="5407595" y="965125"/>
                <a:ext cx="69480" cy="52920"/>
              </p14:xfrm>
            </p:contentPart>
          </mc:Choice>
          <mc:Fallback xmlns="">
            <p:pic>
              <p:nvPicPr>
                <p:cNvPr id="49159" name="Ink 49158">
                  <a:extLst>
                    <a:ext uri="{FF2B5EF4-FFF2-40B4-BE49-F238E27FC236}">
                      <a16:creationId xmlns:a16="http://schemas.microsoft.com/office/drawing/2014/main" id="{5D53DC35-70C9-446A-A116-B5A2C24B3518}"/>
                    </a:ext>
                  </a:extLst>
                </p:cNvPr>
                <p:cNvPicPr/>
                <p:nvPr/>
              </p:nvPicPr>
              <p:blipFill>
                <a:blip r:embed="rId80"/>
                <a:stretch>
                  <a:fillRect/>
                </a:stretch>
              </p:blipFill>
              <p:spPr>
                <a:xfrm>
                  <a:off x="5398595" y="956125"/>
                  <a:ext cx="871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160" name="Ink 49159">
                  <a:extLst>
                    <a:ext uri="{FF2B5EF4-FFF2-40B4-BE49-F238E27FC236}">
                      <a16:creationId xmlns:a16="http://schemas.microsoft.com/office/drawing/2014/main" id="{3C35D891-D000-4C11-B0AF-763406B52DAB}"/>
                    </a:ext>
                  </a:extLst>
                </p14:cNvPr>
                <p14:cNvContentPartPr/>
                <p14:nvPr/>
              </p14:nvContentPartPr>
              <p14:xfrm>
                <a:off x="4803875" y="824725"/>
                <a:ext cx="685800" cy="2515680"/>
              </p14:xfrm>
            </p:contentPart>
          </mc:Choice>
          <mc:Fallback xmlns="">
            <p:pic>
              <p:nvPicPr>
                <p:cNvPr id="49160" name="Ink 49159">
                  <a:extLst>
                    <a:ext uri="{FF2B5EF4-FFF2-40B4-BE49-F238E27FC236}">
                      <a16:creationId xmlns:a16="http://schemas.microsoft.com/office/drawing/2014/main" id="{3C35D891-D000-4C11-B0AF-763406B52DAB}"/>
                    </a:ext>
                  </a:extLst>
                </p:cNvPr>
                <p:cNvPicPr/>
                <p:nvPr/>
              </p:nvPicPr>
              <p:blipFill>
                <a:blip r:embed="rId82"/>
                <a:stretch>
                  <a:fillRect/>
                </a:stretch>
              </p:blipFill>
              <p:spPr>
                <a:xfrm>
                  <a:off x="4795235" y="815725"/>
                  <a:ext cx="703440" cy="2533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192" name="Ink 49191">
                  <a:extLst>
                    <a:ext uri="{FF2B5EF4-FFF2-40B4-BE49-F238E27FC236}">
                      <a16:creationId xmlns:a16="http://schemas.microsoft.com/office/drawing/2014/main" id="{B3B6FE30-DA2A-4FCA-8F6E-C62D7E73A3CD}"/>
                    </a:ext>
                  </a:extLst>
                </p14:cNvPr>
                <p14:cNvContentPartPr/>
                <p14:nvPr/>
              </p14:nvContentPartPr>
              <p14:xfrm>
                <a:off x="5591195" y="1131805"/>
                <a:ext cx="55440" cy="27360"/>
              </p14:xfrm>
            </p:contentPart>
          </mc:Choice>
          <mc:Fallback xmlns="">
            <p:pic>
              <p:nvPicPr>
                <p:cNvPr id="49192" name="Ink 49191">
                  <a:extLst>
                    <a:ext uri="{FF2B5EF4-FFF2-40B4-BE49-F238E27FC236}">
                      <a16:creationId xmlns:a16="http://schemas.microsoft.com/office/drawing/2014/main" id="{B3B6FE30-DA2A-4FCA-8F6E-C62D7E73A3CD}"/>
                    </a:ext>
                  </a:extLst>
                </p:cNvPr>
                <p:cNvPicPr/>
                <p:nvPr/>
              </p:nvPicPr>
              <p:blipFill>
                <a:blip r:embed="rId84"/>
                <a:stretch>
                  <a:fillRect/>
                </a:stretch>
              </p:blipFill>
              <p:spPr>
                <a:xfrm>
                  <a:off x="5582195" y="1123165"/>
                  <a:ext cx="7308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49193" name="Ink 49192">
                <a:extLst>
                  <a:ext uri="{FF2B5EF4-FFF2-40B4-BE49-F238E27FC236}">
                    <a16:creationId xmlns:a16="http://schemas.microsoft.com/office/drawing/2014/main" id="{BC0DB346-902E-4D38-954E-CB04ED674853}"/>
                  </a:ext>
                </a:extLst>
              </p14:cNvPr>
              <p14:cNvContentPartPr/>
              <p14:nvPr/>
            </p14:nvContentPartPr>
            <p14:xfrm>
              <a:off x="6812315" y="4775005"/>
              <a:ext cx="29520" cy="42480"/>
            </p14:xfrm>
          </p:contentPart>
        </mc:Choice>
        <mc:Fallback xmlns="">
          <p:pic>
            <p:nvPicPr>
              <p:cNvPr id="49193" name="Ink 49192">
                <a:extLst>
                  <a:ext uri="{FF2B5EF4-FFF2-40B4-BE49-F238E27FC236}">
                    <a16:creationId xmlns:a16="http://schemas.microsoft.com/office/drawing/2014/main" id="{BC0DB346-902E-4D38-954E-CB04ED674853}"/>
                  </a:ext>
                </a:extLst>
              </p:cNvPr>
              <p:cNvPicPr/>
              <p:nvPr/>
            </p:nvPicPr>
            <p:blipFill>
              <a:blip r:embed="rId86"/>
              <a:stretch>
                <a:fillRect/>
              </a:stretch>
            </p:blipFill>
            <p:spPr>
              <a:xfrm>
                <a:off x="6803675" y="4766365"/>
                <a:ext cx="47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206" name="Ink 49205">
                <a:extLst>
                  <a:ext uri="{FF2B5EF4-FFF2-40B4-BE49-F238E27FC236}">
                    <a16:creationId xmlns:a16="http://schemas.microsoft.com/office/drawing/2014/main" id="{992B7E0C-72C3-4CB7-B1E9-827E722A8FAB}"/>
                  </a:ext>
                </a:extLst>
              </p14:cNvPr>
              <p14:cNvContentPartPr/>
              <p14:nvPr/>
            </p14:nvContentPartPr>
            <p14:xfrm>
              <a:off x="9372995" y="892405"/>
              <a:ext cx="2510280" cy="213120"/>
            </p14:xfrm>
          </p:contentPart>
        </mc:Choice>
        <mc:Fallback xmlns="">
          <p:pic>
            <p:nvPicPr>
              <p:cNvPr id="49206" name="Ink 49205">
                <a:extLst>
                  <a:ext uri="{FF2B5EF4-FFF2-40B4-BE49-F238E27FC236}">
                    <a16:creationId xmlns:a16="http://schemas.microsoft.com/office/drawing/2014/main" id="{992B7E0C-72C3-4CB7-B1E9-827E722A8FAB}"/>
                  </a:ext>
                </a:extLst>
              </p:cNvPr>
              <p:cNvPicPr/>
              <p:nvPr/>
            </p:nvPicPr>
            <p:blipFill>
              <a:blip r:embed="rId88"/>
              <a:stretch>
                <a:fillRect/>
              </a:stretch>
            </p:blipFill>
            <p:spPr>
              <a:xfrm>
                <a:off x="9364355" y="883765"/>
                <a:ext cx="2527920" cy="230760"/>
              </a:xfrm>
              <a:prstGeom prst="rect">
                <a:avLst/>
              </a:prstGeom>
            </p:spPr>
          </p:pic>
        </mc:Fallback>
      </mc:AlternateContent>
      <p:grpSp>
        <p:nvGrpSpPr>
          <p:cNvPr id="49210" name="Group 49209">
            <a:extLst>
              <a:ext uri="{FF2B5EF4-FFF2-40B4-BE49-F238E27FC236}">
                <a16:creationId xmlns:a16="http://schemas.microsoft.com/office/drawing/2014/main" id="{D7400F79-002B-4106-863F-C18E06C10FE9}"/>
              </a:ext>
            </a:extLst>
          </p:cNvPr>
          <p:cNvGrpSpPr/>
          <p:nvPr/>
        </p:nvGrpSpPr>
        <p:grpSpPr>
          <a:xfrm>
            <a:off x="9651635" y="3022165"/>
            <a:ext cx="2200680" cy="1408320"/>
            <a:chOff x="9651635" y="3022165"/>
            <a:chExt cx="2200680" cy="1408320"/>
          </a:xfrm>
        </p:grpSpPr>
        <mc:AlternateContent xmlns:mc="http://schemas.openxmlformats.org/markup-compatibility/2006" xmlns:p14="http://schemas.microsoft.com/office/powerpoint/2010/main">
          <mc:Choice Requires="p14">
            <p:contentPart p14:bwMode="auto" r:id="rId89">
              <p14:nvContentPartPr>
                <p14:cNvPr id="49203" name="Ink 49202">
                  <a:extLst>
                    <a:ext uri="{FF2B5EF4-FFF2-40B4-BE49-F238E27FC236}">
                      <a16:creationId xmlns:a16="http://schemas.microsoft.com/office/drawing/2014/main" id="{E1A4FDD2-604D-4DC8-A97E-264954706940}"/>
                    </a:ext>
                  </a:extLst>
                </p14:cNvPr>
                <p14:cNvContentPartPr/>
                <p14:nvPr/>
              </p14:nvContentPartPr>
              <p14:xfrm>
                <a:off x="11124395" y="3022165"/>
                <a:ext cx="12600" cy="9720"/>
              </p14:xfrm>
            </p:contentPart>
          </mc:Choice>
          <mc:Fallback xmlns="">
            <p:pic>
              <p:nvPicPr>
                <p:cNvPr id="49203" name="Ink 49202">
                  <a:extLst>
                    <a:ext uri="{FF2B5EF4-FFF2-40B4-BE49-F238E27FC236}">
                      <a16:creationId xmlns:a16="http://schemas.microsoft.com/office/drawing/2014/main" id="{E1A4FDD2-604D-4DC8-A97E-264954706940}"/>
                    </a:ext>
                  </a:extLst>
                </p:cNvPr>
                <p:cNvPicPr/>
                <p:nvPr/>
              </p:nvPicPr>
              <p:blipFill>
                <a:blip r:embed="rId90"/>
                <a:stretch>
                  <a:fillRect/>
                </a:stretch>
              </p:blipFill>
              <p:spPr>
                <a:xfrm>
                  <a:off x="11115395" y="3013525"/>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204" name="Ink 49203">
                  <a:extLst>
                    <a:ext uri="{FF2B5EF4-FFF2-40B4-BE49-F238E27FC236}">
                      <a16:creationId xmlns:a16="http://schemas.microsoft.com/office/drawing/2014/main" id="{65A985DE-3582-4EC1-BBF5-624DA7F063C9}"/>
                    </a:ext>
                  </a:extLst>
                </p14:cNvPr>
                <p14:cNvContentPartPr/>
                <p14:nvPr/>
              </p14:nvContentPartPr>
              <p14:xfrm>
                <a:off x="9651635" y="3045565"/>
                <a:ext cx="2177640" cy="106560"/>
              </p14:xfrm>
            </p:contentPart>
          </mc:Choice>
          <mc:Fallback xmlns="">
            <p:pic>
              <p:nvPicPr>
                <p:cNvPr id="49204" name="Ink 49203">
                  <a:extLst>
                    <a:ext uri="{FF2B5EF4-FFF2-40B4-BE49-F238E27FC236}">
                      <a16:creationId xmlns:a16="http://schemas.microsoft.com/office/drawing/2014/main" id="{65A985DE-3582-4EC1-BBF5-624DA7F063C9}"/>
                    </a:ext>
                  </a:extLst>
                </p:cNvPr>
                <p:cNvPicPr/>
                <p:nvPr/>
              </p:nvPicPr>
              <p:blipFill>
                <a:blip r:embed="rId92"/>
                <a:stretch>
                  <a:fillRect/>
                </a:stretch>
              </p:blipFill>
              <p:spPr>
                <a:xfrm>
                  <a:off x="9642995" y="3036925"/>
                  <a:ext cx="21952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205" name="Ink 49204">
                  <a:extLst>
                    <a:ext uri="{FF2B5EF4-FFF2-40B4-BE49-F238E27FC236}">
                      <a16:creationId xmlns:a16="http://schemas.microsoft.com/office/drawing/2014/main" id="{95C8F11B-C41A-4507-8A6B-2E0AEDA47304}"/>
                    </a:ext>
                  </a:extLst>
                </p14:cNvPr>
                <p14:cNvContentPartPr/>
                <p14:nvPr/>
              </p14:nvContentPartPr>
              <p14:xfrm>
                <a:off x="9942515" y="3084445"/>
                <a:ext cx="1656720" cy="214920"/>
              </p14:xfrm>
            </p:contentPart>
          </mc:Choice>
          <mc:Fallback xmlns="">
            <p:pic>
              <p:nvPicPr>
                <p:cNvPr id="49205" name="Ink 49204">
                  <a:extLst>
                    <a:ext uri="{FF2B5EF4-FFF2-40B4-BE49-F238E27FC236}">
                      <a16:creationId xmlns:a16="http://schemas.microsoft.com/office/drawing/2014/main" id="{95C8F11B-C41A-4507-8A6B-2E0AEDA47304}"/>
                    </a:ext>
                  </a:extLst>
                </p:cNvPr>
                <p:cNvPicPr/>
                <p:nvPr/>
              </p:nvPicPr>
              <p:blipFill>
                <a:blip r:embed="rId94"/>
                <a:stretch>
                  <a:fillRect/>
                </a:stretch>
              </p:blipFill>
              <p:spPr>
                <a:xfrm>
                  <a:off x="9933875" y="3075805"/>
                  <a:ext cx="16743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209" name="Ink 49208">
                  <a:extLst>
                    <a:ext uri="{FF2B5EF4-FFF2-40B4-BE49-F238E27FC236}">
                      <a16:creationId xmlns:a16="http://schemas.microsoft.com/office/drawing/2014/main" id="{11ED8BD1-4131-4804-BBD0-6B7759FD537A}"/>
                    </a:ext>
                  </a:extLst>
                </p14:cNvPr>
                <p14:cNvContentPartPr/>
                <p14:nvPr/>
              </p14:nvContentPartPr>
              <p14:xfrm>
                <a:off x="9888155" y="3271285"/>
                <a:ext cx="1964160" cy="1159200"/>
              </p14:xfrm>
            </p:contentPart>
          </mc:Choice>
          <mc:Fallback xmlns="">
            <p:pic>
              <p:nvPicPr>
                <p:cNvPr id="49209" name="Ink 49208">
                  <a:extLst>
                    <a:ext uri="{FF2B5EF4-FFF2-40B4-BE49-F238E27FC236}">
                      <a16:creationId xmlns:a16="http://schemas.microsoft.com/office/drawing/2014/main" id="{11ED8BD1-4131-4804-BBD0-6B7759FD537A}"/>
                    </a:ext>
                  </a:extLst>
                </p:cNvPr>
                <p:cNvPicPr/>
                <p:nvPr/>
              </p:nvPicPr>
              <p:blipFill>
                <a:blip r:embed="rId96"/>
                <a:stretch>
                  <a:fillRect/>
                </a:stretch>
              </p:blipFill>
              <p:spPr>
                <a:xfrm>
                  <a:off x="9879515" y="3262285"/>
                  <a:ext cx="1981800" cy="1176840"/>
                </a:xfrm>
                <a:prstGeom prst="rect">
                  <a:avLst/>
                </a:prstGeom>
              </p:spPr>
            </p:pic>
          </mc:Fallback>
        </mc:AlternateContent>
      </p:grpSp>
      <p:grpSp>
        <p:nvGrpSpPr>
          <p:cNvPr id="49217" name="Group 49216">
            <a:extLst>
              <a:ext uri="{FF2B5EF4-FFF2-40B4-BE49-F238E27FC236}">
                <a16:creationId xmlns:a16="http://schemas.microsoft.com/office/drawing/2014/main" id="{A2763335-D8F8-461D-85B9-135A02404E7C}"/>
              </a:ext>
            </a:extLst>
          </p:cNvPr>
          <p:cNvGrpSpPr/>
          <p:nvPr/>
        </p:nvGrpSpPr>
        <p:grpSpPr>
          <a:xfrm>
            <a:off x="7873955" y="4251205"/>
            <a:ext cx="1065600" cy="838080"/>
            <a:chOff x="7873955" y="4251205"/>
            <a:chExt cx="1065600" cy="838080"/>
          </a:xfrm>
        </p:grpSpPr>
        <mc:AlternateContent xmlns:mc="http://schemas.openxmlformats.org/markup-compatibility/2006" xmlns:p14="http://schemas.microsoft.com/office/powerpoint/2010/main">
          <mc:Choice Requires="p14">
            <p:contentPart p14:bwMode="auto" r:id="rId97">
              <p14:nvContentPartPr>
                <p14:cNvPr id="49212" name="Ink 49211">
                  <a:extLst>
                    <a:ext uri="{FF2B5EF4-FFF2-40B4-BE49-F238E27FC236}">
                      <a16:creationId xmlns:a16="http://schemas.microsoft.com/office/drawing/2014/main" id="{5B4EB474-E1AB-4E53-82CC-3784CAE0FBF2}"/>
                    </a:ext>
                  </a:extLst>
                </p14:cNvPr>
                <p14:cNvContentPartPr/>
                <p14:nvPr/>
              </p14:nvContentPartPr>
              <p14:xfrm>
                <a:off x="7873955" y="4251205"/>
                <a:ext cx="1065600" cy="785520"/>
              </p14:xfrm>
            </p:contentPart>
          </mc:Choice>
          <mc:Fallback xmlns="">
            <p:pic>
              <p:nvPicPr>
                <p:cNvPr id="49212" name="Ink 49211">
                  <a:extLst>
                    <a:ext uri="{FF2B5EF4-FFF2-40B4-BE49-F238E27FC236}">
                      <a16:creationId xmlns:a16="http://schemas.microsoft.com/office/drawing/2014/main" id="{5B4EB474-E1AB-4E53-82CC-3784CAE0FBF2}"/>
                    </a:ext>
                  </a:extLst>
                </p:cNvPr>
                <p:cNvPicPr/>
                <p:nvPr/>
              </p:nvPicPr>
              <p:blipFill>
                <a:blip r:embed="rId98"/>
                <a:stretch>
                  <a:fillRect/>
                </a:stretch>
              </p:blipFill>
              <p:spPr>
                <a:xfrm>
                  <a:off x="7865315" y="4242205"/>
                  <a:ext cx="108324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213" name="Ink 49212">
                  <a:extLst>
                    <a:ext uri="{FF2B5EF4-FFF2-40B4-BE49-F238E27FC236}">
                      <a16:creationId xmlns:a16="http://schemas.microsoft.com/office/drawing/2014/main" id="{9F56938D-43A2-430A-862F-4CB367FCA5AF}"/>
                    </a:ext>
                  </a:extLst>
                </p14:cNvPr>
                <p14:cNvContentPartPr/>
                <p14:nvPr/>
              </p14:nvContentPartPr>
              <p14:xfrm>
                <a:off x="8254835" y="4354525"/>
                <a:ext cx="195480" cy="734760"/>
              </p14:xfrm>
            </p:contentPart>
          </mc:Choice>
          <mc:Fallback xmlns="">
            <p:pic>
              <p:nvPicPr>
                <p:cNvPr id="49213" name="Ink 49212">
                  <a:extLst>
                    <a:ext uri="{FF2B5EF4-FFF2-40B4-BE49-F238E27FC236}">
                      <a16:creationId xmlns:a16="http://schemas.microsoft.com/office/drawing/2014/main" id="{9F56938D-43A2-430A-862F-4CB367FCA5AF}"/>
                    </a:ext>
                  </a:extLst>
                </p:cNvPr>
                <p:cNvPicPr/>
                <p:nvPr/>
              </p:nvPicPr>
              <p:blipFill>
                <a:blip r:embed="rId100"/>
                <a:stretch>
                  <a:fillRect/>
                </a:stretch>
              </p:blipFill>
              <p:spPr>
                <a:xfrm>
                  <a:off x="8245835" y="4345525"/>
                  <a:ext cx="213120" cy="752400"/>
                </a:xfrm>
                <a:prstGeom prst="rect">
                  <a:avLst/>
                </a:prstGeom>
              </p:spPr>
            </p:pic>
          </mc:Fallback>
        </mc:AlternateContent>
      </p:grpSp>
      <p:grpSp>
        <p:nvGrpSpPr>
          <p:cNvPr id="49216" name="Group 49215">
            <a:extLst>
              <a:ext uri="{FF2B5EF4-FFF2-40B4-BE49-F238E27FC236}">
                <a16:creationId xmlns:a16="http://schemas.microsoft.com/office/drawing/2014/main" id="{8CBF2FD8-1FB3-4C11-A1C4-DAF07B37C3B0}"/>
              </a:ext>
            </a:extLst>
          </p:cNvPr>
          <p:cNvGrpSpPr/>
          <p:nvPr/>
        </p:nvGrpSpPr>
        <p:grpSpPr>
          <a:xfrm>
            <a:off x="9781955" y="4331485"/>
            <a:ext cx="1248840" cy="889560"/>
            <a:chOff x="9781955" y="4331485"/>
            <a:chExt cx="1248840" cy="889560"/>
          </a:xfrm>
        </p:grpSpPr>
        <mc:AlternateContent xmlns:mc="http://schemas.openxmlformats.org/markup-compatibility/2006" xmlns:p14="http://schemas.microsoft.com/office/powerpoint/2010/main">
          <mc:Choice Requires="p14">
            <p:contentPart p14:bwMode="auto" r:id="rId101">
              <p14:nvContentPartPr>
                <p14:cNvPr id="49211" name="Ink 49210">
                  <a:extLst>
                    <a:ext uri="{FF2B5EF4-FFF2-40B4-BE49-F238E27FC236}">
                      <a16:creationId xmlns:a16="http://schemas.microsoft.com/office/drawing/2014/main" id="{B1EE8035-704A-4D1B-97ED-6A61CD64A9EA}"/>
                    </a:ext>
                  </a:extLst>
                </p14:cNvPr>
                <p14:cNvContentPartPr/>
                <p14:nvPr/>
              </p14:nvContentPartPr>
              <p14:xfrm>
                <a:off x="9781955" y="4331485"/>
                <a:ext cx="1248840" cy="860400"/>
              </p14:xfrm>
            </p:contentPart>
          </mc:Choice>
          <mc:Fallback xmlns="">
            <p:pic>
              <p:nvPicPr>
                <p:cNvPr id="49211" name="Ink 49210">
                  <a:extLst>
                    <a:ext uri="{FF2B5EF4-FFF2-40B4-BE49-F238E27FC236}">
                      <a16:creationId xmlns:a16="http://schemas.microsoft.com/office/drawing/2014/main" id="{B1EE8035-704A-4D1B-97ED-6A61CD64A9EA}"/>
                    </a:ext>
                  </a:extLst>
                </p:cNvPr>
                <p:cNvPicPr/>
                <p:nvPr/>
              </p:nvPicPr>
              <p:blipFill>
                <a:blip r:embed="rId102"/>
                <a:stretch>
                  <a:fillRect/>
                </a:stretch>
              </p:blipFill>
              <p:spPr>
                <a:xfrm>
                  <a:off x="9773315" y="4322845"/>
                  <a:ext cx="126648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214" name="Ink 49213">
                  <a:extLst>
                    <a:ext uri="{FF2B5EF4-FFF2-40B4-BE49-F238E27FC236}">
                      <a16:creationId xmlns:a16="http://schemas.microsoft.com/office/drawing/2014/main" id="{EE465C3B-0882-4243-8186-32FA1EA6604F}"/>
                    </a:ext>
                  </a:extLst>
                </p14:cNvPr>
                <p14:cNvContentPartPr/>
                <p14:nvPr/>
              </p14:nvContentPartPr>
              <p14:xfrm>
                <a:off x="10186955" y="4517605"/>
                <a:ext cx="299880" cy="599400"/>
              </p14:xfrm>
            </p:contentPart>
          </mc:Choice>
          <mc:Fallback xmlns="">
            <p:pic>
              <p:nvPicPr>
                <p:cNvPr id="49214" name="Ink 49213">
                  <a:extLst>
                    <a:ext uri="{FF2B5EF4-FFF2-40B4-BE49-F238E27FC236}">
                      <a16:creationId xmlns:a16="http://schemas.microsoft.com/office/drawing/2014/main" id="{EE465C3B-0882-4243-8186-32FA1EA6604F}"/>
                    </a:ext>
                  </a:extLst>
                </p:cNvPr>
                <p:cNvPicPr/>
                <p:nvPr/>
              </p:nvPicPr>
              <p:blipFill>
                <a:blip r:embed="rId104"/>
                <a:stretch>
                  <a:fillRect/>
                </a:stretch>
              </p:blipFill>
              <p:spPr>
                <a:xfrm>
                  <a:off x="10178315" y="4508605"/>
                  <a:ext cx="31752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215" name="Ink 49214">
                  <a:extLst>
                    <a:ext uri="{FF2B5EF4-FFF2-40B4-BE49-F238E27FC236}">
                      <a16:creationId xmlns:a16="http://schemas.microsoft.com/office/drawing/2014/main" id="{E5DDCF01-89BC-4D65-A75E-8A6FC12BBEAC}"/>
                    </a:ext>
                  </a:extLst>
                </p14:cNvPr>
                <p14:cNvContentPartPr/>
                <p14:nvPr/>
              </p14:nvContentPartPr>
              <p14:xfrm>
                <a:off x="10379915" y="5102245"/>
                <a:ext cx="74880" cy="118800"/>
              </p14:xfrm>
            </p:contentPart>
          </mc:Choice>
          <mc:Fallback xmlns="">
            <p:pic>
              <p:nvPicPr>
                <p:cNvPr id="49215" name="Ink 49214">
                  <a:extLst>
                    <a:ext uri="{FF2B5EF4-FFF2-40B4-BE49-F238E27FC236}">
                      <a16:creationId xmlns:a16="http://schemas.microsoft.com/office/drawing/2014/main" id="{E5DDCF01-89BC-4D65-A75E-8A6FC12BBEAC}"/>
                    </a:ext>
                  </a:extLst>
                </p:cNvPr>
                <p:cNvPicPr/>
                <p:nvPr/>
              </p:nvPicPr>
              <p:blipFill>
                <a:blip r:embed="rId106"/>
                <a:stretch>
                  <a:fillRect/>
                </a:stretch>
              </p:blipFill>
              <p:spPr>
                <a:xfrm>
                  <a:off x="10371275" y="5093245"/>
                  <a:ext cx="92520" cy="136440"/>
                </a:xfrm>
                <a:prstGeom prst="rect">
                  <a:avLst/>
                </a:prstGeom>
              </p:spPr>
            </p:pic>
          </mc:Fallback>
        </mc:AlternateContent>
      </p:grpSp>
      <p:grpSp>
        <p:nvGrpSpPr>
          <p:cNvPr id="49240" name="Group 49239">
            <a:extLst>
              <a:ext uri="{FF2B5EF4-FFF2-40B4-BE49-F238E27FC236}">
                <a16:creationId xmlns:a16="http://schemas.microsoft.com/office/drawing/2014/main" id="{B815F0C6-D79F-4064-88E2-F31D1BCE7CE4}"/>
              </a:ext>
            </a:extLst>
          </p:cNvPr>
          <p:cNvGrpSpPr/>
          <p:nvPr/>
        </p:nvGrpSpPr>
        <p:grpSpPr>
          <a:xfrm>
            <a:off x="7970795" y="89965"/>
            <a:ext cx="1422720" cy="793440"/>
            <a:chOff x="7970795" y="89965"/>
            <a:chExt cx="1422720" cy="793440"/>
          </a:xfrm>
        </p:grpSpPr>
        <mc:AlternateContent xmlns:mc="http://schemas.openxmlformats.org/markup-compatibility/2006" xmlns:p14="http://schemas.microsoft.com/office/powerpoint/2010/main">
          <mc:Choice Requires="p14">
            <p:contentPart p14:bwMode="auto" r:id="rId107">
              <p14:nvContentPartPr>
                <p14:cNvPr id="49218" name="Ink 49217">
                  <a:extLst>
                    <a:ext uri="{FF2B5EF4-FFF2-40B4-BE49-F238E27FC236}">
                      <a16:creationId xmlns:a16="http://schemas.microsoft.com/office/drawing/2014/main" id="{BA839AED-E368-4DCF-91B6-92B1C6FD2A1D}"/>
                    </a:ext>
                  </a:extLst>
                </p14:cNvPr>
                <p14:cNvContentPartPr/>
                <p14:nvPr/>
              </p14:nvContentPartPr>
              <p14:xfrm>
                <a:off x="7970795" y="89965"/>
                <a:ext cx="316080" cy="399960"/>
              </p14:xfrm>
            </p:contentPart>
          </mc:Choice>
          <mc:Fallback xmlns="">
            <p:pic>
              <p:nvPicPr>
                <p:cNvPr id="49218" name="Ink 49217">
                  <a:extLst>
                    <a:ext uri="{FF2B5EF4-FFF2-40B4-BE49-F238E27FC236}">
                      <a16:creationId xmlns:a16="http://schemas.microsoft.com/office/drawing/2014/main" id="{BA839AED-E368-4DCF-91B6-92B1C6FD2A1D}"/>
                    </a:ext>
                  </a:extLst>
                </p:cNvPr>
                <p:cNvPicPr/>
                <p:nvPr/>
              </p:nvPicPr>
              <p:blipFill>
                <a:blip r:embed="rId108"/>
                <a:stretch>
                  <a:fillRect/>
                </a:stretch>
              </p:blipFill>
              <p:spPr>
                <a:xfrm>
                  <a:off x="7961795" y="81325"/>
                  <a:ext cx="3337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219" name="Ink 49218">
                  <a:extLst>
                    <a:ext uri="{FF2B5EF4-FFF2-40B4-BE49-F238E27FC236}">
                      <a16:creationId xmlns:a16="http://schemas.microsoft.com/office/drawing/2014/main" id="{F1B3E58C-D20D-4891-80C4-4CEB8C60D3EE}"/>
                    </a:ext>
                  </a:extLst>
                </p14:cNvPr>
                <p14:cNvContentPartPr/>
                <p14:nvPr/>
              </p14:nvContentPartPr>
              <p14:xfrm>
                <a:off x="8341595" y="152245"/>
                <a:ext cx="177120" cy="332640"/>
              </p14:xfrm>
            </p:contentPart>
          </mc:Choice>
          <mc:Fallback xmlns="">
            <p:pic>
              <p:nvPicPr>
                <p:cNvPr id="49219" name="Ink 49218">
                  <a:extLst>
                    <a:ext uri="{FF2B5EF4-FFF2-40B4-BE49-F238E27FC236}">
                      <a16:creationId xmlns:a16="http://schemas.microsoft.com/office/drawing/2014/main" id="{F1B3E58C-D20D-4891-80C4-4CEB8C60D3EE}"/>
                    </a:ext>
                  </a:extLst>
                </p:cNvPr>
                <p:cNvPicPr/>
                <p:nvPr/>
              </p:nvPicPr>
              <p:blipFill>
                <a:blip r:embed="rId110"/>
                <a:stretch>
                  <a:fillRect/>
                </a:stretch>
              </p:blipFill>
              <p:spPr>
                <a:xfrm>
                  <a:off x="8332595" y="143605"/>
                  <a:ext cx="1947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9220" name="Ink 49219">
                  <a:extLst>
                    <a:ext uri="{FF2B5EF4-FFF2-40B4-BE49-F238E27FC236}">
                      <a16:creationId xmlns:a16="http://schemas.microsoft.com/office/drawing/2014/main" id="{DB291716-A851-487E-85EB-951BB7AF2114}"/>
                    </a:ext>
                  </a:extLst>
                </p14:cNvPr>
                <p14:cNvContentPartPr/>
                <p14:nvPr/>
              </p14:nvContentPartPr>
              <p14:xfrm>
                <a:off x="8479475" y="203005"/>
                <a:ext cx="199080" cy="308520"/>
              </p14:xfrm>
            </p:contentPart>
          </mc:Choice>
          <mc:Fallback xmlns="">
            <p:pic>
              <p:nvPicPr>
                <p:cNvPr id="49220" name="Ink 49219">
                  <a:extLst>
                    <a:ext uri="{FF2B5EF4-FFF2-40B4-BE49-F238E27FC236}">
                      <a16:creationId xmlns:a16="http://schemas.microsoft.com/office/drawing/2014/main" id="{DB291716-A851-487E-85EB-951BB7AF2114}"/>
                    </a:ext>
                  </a:extLst>
                </p:cNvPr>
                <p:cNvPicPr/>
                <p:nvPr/>
              </p:nvPicPr>
              <p:blipFill>
                <a:blip r:embed="rId112"/>
                <a:stretch>
                  <a:fillRect/>
                </a:stretch>
              </p:blipFill>
              <p:spPr>
                <a:xfrm>
                  <a:off x="8470835" y="194005"/>
                  <a:ext cx="2167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221" name="Ink 49220">
                  <a:extLst>
                    <a:ext uri="{FF2B5EF4-FFF2-40B4-BE49-F238E27FC236}">
                      <a16:creationId xmlns:a16="http://schemas.microsoft.com/office/drawing/2014/main" id="{6E9C889F-7AB2-4825-9A79-376700F7A0C4}"/>
                    </a:ext>
                  </a:extLst>
                </p14:cNvPr>
                <p14:cNvContentPartPr/>
                <p14:nvPr/>
              </p14:nvContentPartPr>
              <p14:xfrm>
                <a:off x="8706635" y="157645"/>
                <a:ext cx="172440" cy="288720"/>
              </p14:xfrm>
            </p:contentPart>
          </mc:Choice>
          <mc:Fallback xmlns="">
            <p:pic>
              <p:nvPicPr>
                <p:cNvPr id="49221" name="Ink 49220">
                  <a:extLst>
                    <a:ext uri="{FF2B5EF4-FFF2-40B4-BE49-F238E27FC236}">
                      <a16:creationId xmlns:a16="http://schemas.microsoft.com/office/drawing/2014/main" id="{6E9C889F-7AB2-4825-9A79-376700F7A0C4}"/>
                    </a:ext>
                  </a:extLst>
                </p:cNvPr>
                <p:cNvPicPr/>
                <p:nvPr/>
              </p:nvPicPr>
              <p:blipFill>
                <a:blip r:embed="rId114"/>
                <a:stretch>
                  <a:fillRect/>
                </a:stretch>
              </p:blipFill>
              <p:spPr>
                <a:xfrm>
                  <a:off x="8697635" y="149005"/>
                  <a:ext cx="1900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9222" name="Ink 49221">
                  <a:extLst>
                    <a:ext uri="{FF2B5EF4-FFF2-40B4-BE49-F238E27FC236}">
                      <a16:creationId xmlns:a16="http://schemas.microsoft.com/office/drawing/2014/main" id="{84914C08-DDF9-449F-ABE2-437A8D1E9B73}"/>
                    </a:ext>
                  </a:extLst>
                </p14:cNvPr>
                <p14:cNvContentPartPr/>
                <p14:nvPr/>
              </p14:nvContentPartPr>
              <p14:xfrm>
                <a:off x="8850635" y="235765"/>
                <a:ext cx="186840" cy="160920"/>
              </p14:xfrm>
            </p:contentPart>
          </mc:Choice>
          <mc:Fallback xmlns="">
            <p:pic>
              <p:nvPicPr>
                <p:cNvPr id="49222" name="Ink 49221">
                  <a:extLst>
                    <a:ext uri="{FF2B5EF4-FFF2-40B4-BE49-F238E27FC236}">
                      <a16:creationId xmlns:a16="http://schemas.microsoft.com/office/drawing/2014/main" id="{84914C08-DDF9-449F-ABE2-437A8D1E9B73}"/>
                    </a:ext>
                  </a:extLst>
                </p:cNvPr>
                <p:cNvPicPr/>
                <p:nvPr/>
              </p:nvPicPr>
              <p:blipFill>
                <a:blip r:embed="rId116"/>
                <a:stretch>
                  <a:fillRect/>
                </a:stretch>
              </p:blipFill>
              <p:spPr>
                <a:xfrm>
                  <a:off x="8841995" y="227125"/>
                  <a:ext cx="204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9223" name="Ink 49222">
                  <a:extLst>
                    <a:ext uri="{FF2B5EF4-FFF2-40B4-BE49-F238E27FC236}">
                      <a16:creationId xmlns:a16="http://schemas.microsoft.com/office/drawing/2014/main" id="{46A6FF1C-EF1F-4DCA-A8EC-69096722875C}"/>
                    </a:ext>
                  </a:extLst>
                </p14:cNvPr>
                <p14:cNvContentPartPr/>
                <p14:nvPr/>
              </p14:nvContentPartPr>
              <p14:xfrm>
                <a:off x="8949995" y="125605"/>
                <a:ext cx="443520" cy="473760"/>
              </p14:xfrm>
            </p:contentPart>
          </mc:Choice>
          <mc:Fallback xmlns="">
            <p:pic>
              <p:nvPicPr>
                <p:cNvPr id="49223" name="Ink 49222">
                  <a:extLst>
                    <a:ext uri="{FF2B5EF4-FFF2-40B4-BE49-F238E27FC236}">
                      <a16:creationId xmlns:a16="http://schemas.microsoft.com/office/drawing/2014/main" id="{46A6FF1C-EF1F-4DCA-A8EC-69096722875C}"/>
                    </a:ext>
                  </a:extLst>
                </p:cNvPr>
                <p:cNvPicPr/>
                <p:nvPr/>
              </p:nvPicPr>
              <p:blipFill>
                <a:blip r:embed="rId118"/>
                <a:stretch>
                  <a:fillRect/>
                </a:stretch>
              </p:blipFill>
              <p:spPr>
                <a:xfrm>
                  <a:off x="8940995" y="116605"/>
                  <a:ext cx="4611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9224" name="Ink 49223">
                  <a:extLst>
                    <a:ext uri="{FF2B5EF4-FFF2-40B4-BE49-F238E27FC236}">
                      <a16:creationId xmlns:a16="http://schemas.microsoft.com/office/drawing/2014/main" id="{896A722C-F38B-4C7F-A209-CA070852F19E}"/>
                    </a:ext>
                  </a:extLst>
                </p14:cNvPr>
                <p14:cNvContentPartPr/>
                <p14:nvPr/>
              </p14:nvContentPartPr>
              <p14:xfrm>
                <a:off x="8290475" y="599725"/>
                <a:ext cx="326160" cy="283680"/>
              </p14:xfrm>
            </p:contentPart>
          </mc:Choice>
          <mc:Fallback xmlns="">
            <p:pic>
              <p:nvPicPr>
                <p:cNvPr id="49224" name="Ink 49223">
                  <a:extLst>
                    <a:ext uri="{FF2B5EF4-FFF2-40B4-BE49-F238E27FC236}">
                      <a16:creationId xmlns:a16="http://schemas.microsoft.com/office/drawing/2014/main" id="{896A722C-F38B-4C7F-A209-CA070852F19E}"/>
                    </a:ext>
                  </a:extLst>
                </p:cNvPr>
                <p:cNvPicPr/>
                <p:nvPr/>
              </p:nvPicPr>
              <p:blipFill>
                <a:blip r:embed="rId120"/>
                <a:stretch>
                  <a:fillRect/>
                </a:stretch>
              </p:blipFill>
              <p:spPr>
                <a:xfrm>
                  <a:off x="8281835" y="590725"/>
                  <a:ext cx="3438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9225" name="Ink 49224">
                  <a:extLst>
                    <a:ext uri="{FF2B5EF4-FFF2-40B4-BE49-F238E27FC236}">
                      <a16:creationId xmlns:a16="http://schemas.microsoft.com/office/drawing/2014/main" id="{768BB5E7-0336-453C-92F8-FA15B205C8AF}"/>
                    </a:ext>
                  </a:extLst>
                </p14:cNvPr>
                <p14:cNvContentPartPr/>
                <p14:nvPr/>
              </p14:nvContentPartPr>
              <p14:xfrm>
                <a:off x="8556515" y="536725"/>
                <a:ext cx="338760" cy="290880"/>
              </p14:xfrm>
            </p:contentPart>
          </mc:Choice>
          <mc:Fallback xmlns="">
            <p:pic>
              <p:nvPicPr>
                <p:cNvPr id="49225" name="Ink 49224">
                  <a:extLst>
                    <a:ext uri="{FF2B5EF4-FFF2-40B4-BE49-F238E27FC236}">
                      <a16:creationId xmlns:a16="http://schemas.microsoft.com/office/drawing/2014/main" id="{768BB5E7-0336-453C-92F8-FA15B205C8AF}"/>
                    </a:ext>
                  </a:extLst>
                </p:cNvPr>
                <p:cNvPicPr/>
                <p:nvPr/>
              </p:nvPicPr>
              <p:blipFill>
                <a:blip r:embed="rId122"/>
                <a:stretch>
                  <a:fillRect/>
                </a:stretch>
              </p:blipFill>
              <p:spPr>
                <a:xfrm>
                  <a:off x="8547515" y="527725"/>
                  <a:ext cx="35640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49241" name="Ink 49240">
                <a:extLst>
                  <a:ext uri="{FF2B5EF4-FFF2-40B4-BE49-F238E27FC236}">
                    <a16:creationId xmlns:a16="http://schemas.microsoft.com/office/drawing/2014/main" id="{E3291F71-E7EE-4DC7-A81A-703173E2B804}"/>
                  </a:ext>
                </a:extLst>
              </p14:cNvPr>
              <p14:cNvContentPartPr/>
              <p14:nvPr/>
            </p14:nvContentPartPr>
            <p14:xfrm>
              <a:off x="9708515" y="3569005"/>
              <a:ext cx="1324080" cy="230760"/>
            </p14:xfrm>
          </p:contentPart>
        </mc:Choice>
        <mc:Fallback xmlns="">
          <p:pic>
            <p:nvPicPr>
              <p:cNvPr id="49241" name="Ink 49240">
                <a:extLst>
                  <a:ext uri="{FF2B5EF4-FFF2-40B4-BE49-F238E27FC236}">
                    <a16:creationId xmlns:a16="http://schemas.microsoft.com/office/drawing/2014/main" id="{E3291F71-E7EE-4DC7-A81A-703173E2B804}"/>
                  </a:ext>
                </a:extLst>
              </p:cNvPr>
              <p:cNvPicPr/>
              <p:nvPr/>
            </p:nvPicPr>
            <p:blipFill>
              <a:blip r:embed="rId124"/>
              <a:stretch>
                <a:fillRect/>
              </a:stretch>
            </p:blipFill>
            <p:spPr>
              <a:xfrm>
                <a:off x="9699515" y="3560365"/>
                <a:ext cx="1341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9242" name="Ink 49241">
                <a:extLst>
                  <a:ext uri="{FF2B5EF4-FFF2-40B4-BE49-F238E27FC236}">
                    <a16:creationId xmlns:a16="http://schemas.microsoft.com/office/drawing/2014/main" id="{FF19328F-1DAA-44E9-97EA-3F7041B33215}"/>
                  </a:ext>
                </a:extLst>
              </p14:cNvPr>
              <p14:cNvContentPartPr/>
              <p14:nvPr/>
            </p14:nvContentPartPr>
            <p14:xfrm>
              <a:off x="7678835" y="3993445"/>
              <a:ext cx="1540440" cy="214920"/>
            </p14:xfrm>
          </p:contentPart>
        </mc:Choice>
        <mc:Fallback xmlns="">
          <p:pic>
            <p:nvPicPr>
              <p:cNvPr id="49242" name="Ink 49241">
                <a:extLst>
                  <a:ext uri="{FF2B5EF4-FFF2-40B4-BE49-F238E27FC236}">
                    <a16:creationId xmlns:a16="http://schemas.microsoft.com/office/drawing/2014/main" id="{FF19328F-1DAA-44E9-97EA-3F7041B33215}"/>
                  </a:ext>
                </a:extLst>
              </p:cNvPr>
              <p:cNvPicPr/>
              <p:nvPr/>
            </p:nvPicPr>
            <p:blipFill>
              <a:blip r:embed="rId126"/>
              <a:stretch>
                <a:fillRect/>
              </a:stretch>
            </p:blipFill>
            <p:spPr>
              <a:xfrm>
                <a:off x="7669835" y="3984805"/>
                <a:ext cx="1558080" cy="232560"/>
              </a:xfrm>
              <a:prstGeom prst="rect">
                <a:avLst/>
              </a:prstGeom>
            </p:spPr>
          </p:pic>
        </mc:Fallback>
      </mc:AlternateContent>
      <p:grpSp>
        <p:nvGrpSpPr>
          <p:cNvPr id="49244" name="Group 49243">
            <a:extLst>
              <a:ext uri="{FF2B5EF4-FFF2-40B4-BE49-F238E27FC236}">
                <a16:creationId xmlns:a16="http://schemas.microsoft.com/office/drawing/2014/main" id="{B5B4A791-360D-4E95-816A-A2601EAB95D6}"/>
              </a:ext>
            </a:extLst>
          </p:cNvPr>
          <p:cNvGrpSpPr/>
          <p:nvPr/>
        </p:nvGrpSpPr>
        <p:grpSpPr>
          <a:xfrm>
            <a:off x="7702595" y="998245"/>
            <a:ext cx="723600" cy="928800"/>
            <a:chOff x="7702595" y="998245"/>
            <a:chExt cx="723600" cy="928800"/>
          </a:xfrm>
        </p:grpSpPr>
        <mc:AlternateContent xmlns:mc="http://schemas.openxmlformats.org/markup-compatibility/2006" xmlns:p14="http://schemas.microsoft.com/office/powerpoint/2010/main">
          <mc:Choice Requires="p14">
            <p:contentPart p14:bwMode="auto" r:id="rId127">
              <p14:nvContentPartPr>
                <p14:cNvPr id="49186" name="Ink 49185">
                  <a:extLst>
                    <a:ext uri="{FF2B5EF4-FFF2-40B4-BE49-F238E27FC236}">
                      <a16:creationId xmlns:a16="http://schemas.microsoft.com/office/drawing/2014/main" id="{3B05766B-9DE4-4681-A999-FF4AEC6431BB}"/>
                    </a:ext>
                  </a:extLst>
                </p14:cNvPr>
                <p14:cNvContentPartPr/>
                <p14:nvPr/>
              </p14:nvContentPartPr>
              <p14:xfrm>
                <a:off x="7745435" y="1299565"/>
                <a:ext cx="1440" cy="37440"/>
              </p14:xfrm>
            </p:contentPart>
          </mc:Choice>
          <mc:Fallback xmlns="">
            <p:pic>
              <p:nvPicPr>
                <p:cNvPr id="49186" name="Ink 49185">
                  <a:extLst>
                    <a:ext uri="{FF2B5EF4-FFF2-40B4-BE49-F238E27FC236}">
                      <a16:creationId xmlns:a16="http://schemas.microsoft.com/office/drawing/2014/main" id="{3B05766B-9DE4-4681-A999-FF4AEC6431BB}"/>
                    </a:ext>
                  </a:extLst>
                </p:cNvPr>
                <p:cNvPicPr/>
                <p:nvPr/>
              </p:nvPicPr>
              <p:blipFill>
                <a:blip r:embed="rId128"/>
                <a:stretch>
                  <a:fillRect/>
                </a:stretch>
              </p:blipFill>
              <p:spPr>
                <a:xfrm>
                  <a:off x="7736435" y="1290925"/>
                  <a:ext cx="19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9187" name="Ink 49186">
                  <a:extLst>
                    <a:ext uri="{FF2B5EF4-FFF2-40B4-BE49-F238E27FC236}">
                      <a16:creationId xmlns:a16="http://schemas.microsoft.com/office/drawing/2014/main" id="{9AF081C7-05AF-428F-AF27-0A4DA5A866B1}"/>
                    </a:ext>
                  </a:extLst>
                </p14:cNvPr>
                <p14:cNvContentPartPr/>
                <p14:nvPr/>
              </p14:nvContentPartPr>
              <p14:xfrm>
                <a:off x="7702595" y="1013365"/>
                <a:ext cx="79560" cy="827280"/>
              </p14:xfrm>
            </p:contentPart>
          </mc:Choice>
          <mc:Fallback xmlns="">
            <p:pic>
              <p:nvPicPr>
                <p:cNvPr id="49187" name="Ink 49186">
                  <a:extLst>
                    <a:ext uri="{FF2B5EF4-FFF2-40B4-BE49-F238E27FC236}">
                      <a16:creationId xmlns:a16="http://schemas.microsoft.com/office/drawing/2014/main" id="{9AF081C7-05AF-428F-AF27-0A4DA5A866B1}"/>
                    </a:ext>
                  </a:extLst>
                </p:cNvPr>
                <p:cNvPicPr/>
                <p:nvPr/>
              </p:nvPicPr>
              <p:blipFill>
                <a:blip r:embed="rId130"/>
                <a:stretch>
                  <a:fillRect/>
                </a:stretch>
              </p:blipFill>
              <p:spPr>
                <a:xfrm>
                  <a:off x="7693595" y="1004725"/>
                  <a:ext cx="9720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9243" name="Ink 49242">
                  <a:extLst>
                    <a:ext uri="{FF2B5EF4-FFF2-40B4-BE49-F238E27FC236}">
                      <a16:creationId xmlns:a16="http://schemas.microsoft.com/office/drawing/2014/main" id="{742E89B6-6F61-4297-819D-58808A2AF583}"/>
                    </a:ext>
                  </a:extLst>
                </p14:cNvPr>
                <p14:cNvContentPartPr/>
                <p14:nvPr/>
              </p14:nvContentPartPr>
              <p14:xfrm>
                <a:off x="8021555" y="998245"/>
                <a:ext cx="404640" cy="928800"/>
              </p14:xfrm>
            </p:contentPart>
          </mc:Choice>
          <mc:Fallback xmlns="">
            <p:pic>
              <p:nvPicPr>
                <p:cNvPr id="49243" name="Ink 49242">
                  <a:extLst>
                    <a:ext uri="{FF2B5EF4-FFF2-40B4-BE49-F238E27FC236}">
                      <a16:creationId xmlns:a16="http://schemas.microsoft.com/office/drawing/2014/main" id="{742E89B6-6F61-4297-819D-58808A2AF583}"/>
                    </a:ext>
                  </a:extLst>
                </p:cNvPr>
                <p:cNvPicPr/>
                <p:nvPr/>
              </p:nvPicPr>
              <p:blipFill>
                <a:blip r:embed="rId132"/>
                <a:stretch>
                  <a:fillRect/>
                </a:stretch>
              </p:blipFill>
              <p:spPr>
                <a:xfrm>
                  <a:off x="8012915" y="989245"/>
                  <a:ext cx="422280" cy="946440"/>
                </a:xfrm>
                <a:prstGeom prst="rect">
                  <a:avLst/>
                </a:prstGeom>
              </p:spPr>
            </p:pic>
          </mc:Fallback>
        </mc:AlternateContent>
      </p:grpSp>
      <p:grpSp>
        <p:nvGrpSpPr>
          <p:cNvPr id="49256" name="Group 49255">
            <a:extLst>
              <a:ext uri="{FF2B5EF4-FFF2-40B4-BE49-F238E27FC236}">
                <a16:creationId xmlns:a16="http://schemas.microsoft.com/office/drawing/2014/main" id="{7AEAE1B3-927D-4A8A-B51B-3BE32042DB4D}"/>
              </a:ext>
            </a:extLst>
          </p:cNvPr>
          <p:cNvGrpSpPr/>
          <p:nvPr/>
        </p:nvGrpSpPr>
        <p:grpSpPr>
          <a:xfrm>
            <a:off x="9959075" y="26965"/>
            <a:ext cx="2423880" cy="2621520"/>
            <a:chOff x="9959075" y="26965"/>
            <a:chExt cx="2423880" cy="2621520"/>
          </a:xfrm>
        </p:grpSpPr>
        <mc:AlternateContent xmlns:mc="http://schemas.openxmlformats.org/markup-compatibility/2006" xmlns:p14="http://schemas.microsoft.com/office/powerpoint/2010/main">
          <mc:Choice Requires="p14">
            <p:contentPart p14:bwMode="auto" r:id="rId133">
              <p14:nvContentPartPr>
                <p14:cNvPr id="49199" name="Ink 49198">
                  <a:extLst>
                    <a:ext uri="{FF2B5EF4-FFF2-40B4-BE49-F238E27FC236}">
                      <a16:creationId xmlns:a16="http://schemas.microsoft.com/office/drawing/2014/main" id="{69F3452D-759E-4E08-A28B-DD640E146C14}"/>
                    </a:ext>
                  </a:extLst>
                </p14:cNvPr>
                <p14:cNvContentPartPr/>
                <p14:nvPr/>
              </p14:nvContentPartPr>
              <p14:xfrm>
                <a:off x="10530755" y="2127205"/>
                <a:ext cx="22320" cy="12240"/>
              </p14:xfrm>
            </p:contentPart>
          </mc:Choice>
          <mc:Fallback xmlns="">
            <p:pic>
              <p:nvPicPr>
                <p:cNvPr id="49199" name="Ink 49198">
                  <a:extLst>
                    <a:ext uri="{FF2B5EF4-FFF2-40B4-BE49-F238E27FC236}">
                      <a16:creationId xmlns:a16="http://schemas.microsoft.com/office/drawing/2014/main" id="{69F3452D-759E-4E08-A28B-DD640E146C14}"/>
                    </a:ext>
                  </a:extLst>
                </p:cNvPr>
                <p:cNvPicPr/>
                <p:nvPr/>
              </p:nvPicPr>
              <p:blipFill>
                <a:blip r:embed="rId134"/>
                <a:stretch>
                  <a:fillRect/>
                </a:stretch>
              </p:blipFill>
              <p:spPr>
                <a:xfrm>
                  <a:off x="10522115" y="2118205"/>
                  <a:ext cx="39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9200" name="Ink 49199">
                  <a:extLst>
                    <a:ext uri="{FF2B5EF4-FFF2-40B4-BE49-F238E27FC236}">
                      <a16:creationId xmlns:a16="http://schemas.microsoft.com/office/drawing/2014/main" id="{215888F0-1792-417B-BB22-F24D607BB99D}"/>
                    </a:ext>
                  </a:extLst>
                </p14:cNvPr>
                <p14:cNvContentPartPr/>
                <p14:nvPr/>
              </p14:nvContentPartPr>
              <p14:xfrm>
                <a:off x="10128995" y="1883845"/>
                <a:ext cx="12240" cy="19080"/>
              </p14:xfrm>
            </p:contentPart>
          </mc:Choice>
          <mc:Fallback xmlns="">
            <p:pic>
              <p:nvPicPr>
                <p:cNvPr id="49200" name="Ink 49199">
                  <a:extLst>
                    <a:ext uri="{FF2B5EF4-FFF2-40B4-BE49-F238E27FC236}">
                      <a16:creationId xmlns:a16="http://schemas.microsoft.com/office/drawing/2014/main" id="{215888F0-1792-417B-BB22-F24D607BB99D}"/>
                    </a:ext>
                  </a:extLst>
                </p:cNvPr>
                <p:cNvPicPr/>
                <p:nvPr/>
              </p:nvPicPr>
              <p:blipFill>
                <a:blip r:embed="rId136"/>
                <a:stretch>
                  <a:fillRect/>
                </a:stretch>
              </p:blipFill>
              <p:spPr>
                <a:xfrm>
                  <a:off x="10119995" y="1874845"/>
                  <a:ext cx="29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9201" name="Ink 49200">
                  <a:extLst>
                    <a:ext uri="{FF2B5EF4-FFF2-40B4-BE49-F238E27FC236}">
                      <a16:creationId xmlns:a16="http://schemas.microsoft.com/office/drawing/2014/main" id="{F078F5BC-678B-4A53-A628-27A4B743E461}"/>
                    </a:ext>
                  </a:extLst>
                </p14:cNvPr>
                <p14:cNvContentPartPr/>
                <p14:nvPr/>
              </p14:nvContentPartPr>
              <p14:xfrm>
                <a:off x="11230595" y="2251045"/>
                <a:ext cx="9720" cy="4320"/>
              </p14:xfrm>
            </p:contentPart>
          </mc:Choice>
          <mc:Fallback xmlns="">
            <p:pic>
              <p:nvPicPr>
                <p:cNvPr id="49201" name="Ink 49200">
                  <a:extLst>
                    <a:ext uri="{FF2B5EF4-FFF2-40B4-BE49-F238E27FC236}">
                      <a16:creationId xmlns:a16="http://schemas.microsoft.com/office/drawing/2014/main" id="{F078F5BC-678B-4A53-A628-27A4B743E461}"/>
                    </a:ext>
                  </a:extLst>
                </p:cNvPr>
                <p:cNvPicPr/>
                <p:nvPr/>
              </p:nvPicPr>
              <p:blipFill>
                <a:blip r:embed="rId138"/>
                <a:stretch>
                  <a:fillRect/>
                </a:stretch>
              </p:blipFill>
              <p:spPr>
                <a:xfrm>
                  <a:off x="11221595" y="2242405"/>
                  <a:ext cx="27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9202" name="Ink 49201">
                  <a:extLst>
                    <a:ext uri="{FF2B5EF4-FFF2-40B4-BE49-F238E27FC236}">
                      <a16:creationId xmlns:a16="http://schemas.microsoft.com/office/drawing/2014/main" id="{26CCD4D4-07D5-4651-8DAB-8532F22E5847}"/>
                    </a:ext>
                  </a:extLst>
                </p14:cNvPr>
                <p14:cNvContentPartPr/>
                <p14:nvPr/>
              </p14:nvContentPartPr>
              <p14:xfrm>
                <a:off x="11056715" y="2642365"/>
                <a:ext cx="28440" cy="6120"/>
              </p14:xfrm>
            </p:contentPart>
          </mc:Choice>
          <mc:Fallback xmlns="">
            <p:pic>
              <p:nvPicPr>
                <p:cNvPr id="49202" name="Ink 49201">
                  <a:extLst>
                    <a:ext uri="{FF2B5EF4-FFF2-40B4-BE49-F238E27FC236}">
                      <a16:creationId xmlns:a16="http://schemas.microsoft.com/office/drawing/2014/main" id="{26CCD4D4-07D5-4651-8DAB-8532F22E5847}"/>
                    </a:ext>
                  </a:extLst>
                </p:cNvPr>
                <p:cNvPicPr/>
                <p:nvPr/>
              </p:nvPicPr>
              <p:blipFill>
                <a:blip r:embed="rId140"/>
                <a:stretch>
                  <a:fillRect/>
                </a:stretch>
              </p:blipFill>
              <p:spPr>
                <a:xfrm>
                  <a:off x="11048075" y="2633725"/>
                  <a:ext cx="46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9198" name="Ink 49197">
                  <a:extLst>
                    <a:ext uri="{FF2B5EF4-FFF2-40B4-BE49-F238E27FC236}">
                      <a16:creationId xmlns:a16="http://schemas.microsoft.com/office/drawing/2014/main" id="{B7C9886F-3AD7-43DB-90A3-180D44DFA438}"/>
                    </a:ext>
                  </a:extLst>
                </p14:cNvPr>
                <p14:cNvContentPartPr/>
                <p14:nvPr/>
              </p14:nvContentPartPr>
              <p14:xfrm>
                <a:off x="10131155" y="1458325"/>
                <a:ext cx="16920" cy="23040"/>
              </p14:xfrm>
            </p:contentPart>
          </mc:Choice>
          <mc:Fallback xmlns="">
            <p:pic>
              <p:nvPicPr>
                <p:cNvPr id="49198" name="Ink 49197">
                  <a:extLst>
                    <a:ext uri="{FF2B5EF4-FFF2-40B4-BE49-F238E27FC236}">
                      <a16:creationId xmlns:a16="http://schemas.microsoft.com/office/drawing/2014/main" id="{B7C9886F-3AD7-43DB-90A3-180D44DFA438}"/>
                    </a:ext>
                  </a:extLst>
                </p:cNvPr>
                <p:cNvPicPr/>
                <p:nvPr/>
              </p:nvPicPr>
              <p:blipFill>
                <a:blip r:embed="rId142"/>
                <a:stretch>
                  <a:fillRect/>
                </a:stretch>
              </p:blipFill>
              <p:spPr>
                <a:xfrm>
                  <a:off x="10122515" y="1449685"/>
                  <a:ext cx="34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9195" name="Ink 49194">
                  <a:extLst>
                    <a:ext uri="{FF2B5EF4-FFF2-40B4-BE49-F238E27FC236}">
                      <a16:creationId xmlns:a16="http://schemas.microsoft.com/office/drawing/2014/main" id="{D3DF40CA-E9DC-4B8C-B147-8CBADE81EA98}"/>
                    </a:ext>
                  </a:extLst>
                </p14:cNvPr>
                <p14:cNvContentPartPr/>
                <p14:nvPr/>
              </p14:nvContentPartPr>
              <p14:xfrm>
                <a:off x="10284515" y="1071685"/>
                <a:ext cx="21240" cy="45720"/>
              </p14:xfrm>
            </p:contentPart>
          </mc:Choice>
          <mc:Fallback xmlns="">
            <p:pic>
              <p:nvPicPr>
                <p:cNvPr id="49195" name="Ink 49194">
                  <a:extLst>
                    <a:ext uri="{FF2B5EF4-FFF2-40B4-BE49-F238E27FC236}">
                      <a16:creationId xmlns:a16="http://schemas.microsoft.com/office/drawing/2014/main" id="{D3DF40CA-E9DC-4B8C-B147-8CBADE81EA98}"/>
                    </a:ext>
                  </a:extLst>
                </p:cNvPr>
                <p:cNvPicPr/>
                <p:nvPr/>
              </p:nvPicPr>
              <p:blipFill>
                <a:blip r:embed="rId144"/>
                <a:stretch>
                  <a:fillRect/>
                </a:stretch>
              </p:blipFill>
              <p:spPr>
                <a:xfrm>
                  <a:off x="10275875" y="1063045"/>
                  <a:ext cx="388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9196" name="Ink 49195">
                  <a:extLst>
                    <a:ext uri="{FF2B5EF4-FFF2-40B4-BE49-F238E27FC236}">
                      <a16:creationId xmlns:a16="http://schemas.microsoft.com/office/drawing/2014/main" id="{4D951BCC-3E58-46AB-BC40-EF5010CA2071}"/>
                    </a:ext>
                  </a:extLst>
                </p14:cNvPr>
                <p14:cNvContentPartPr/>
                <p14:nvPr/>
              </p14:nvContentPartPr>
              <p14:xfrm>
                <a:off x="10284875" y="1108045"/>
                <a:ext cx="11880" cy="10080"/>
              </p14:xfrm>
            </p:contentPart>
          </mc:Choice>
          <mc:Fallback xmlns="">
            <p:pic>
              <p:nvPicPr>
                <p:cNvPr id="49196" name="Ink 49195">
                  <a:extLst>
                    <a:ext uri="{FF2B5EF4-FFF2-40B4-BE49-F238E27FC236}">
                      <a16:creationId xmlns:a16="http://schemas.microsoft.com/office/drawing/2014/main" id="{4D951BCC-3E58-46AB-BC40-EF5010CA2071}"/>
                    </a:ext>
                  </a:extLst>
                </p:cNvPr>
                <p:cNvPicPr/>
                <p:nvPr/>
              </p:nvPicPr>
              <p:blipFill>
                <a:blip r:embed="rId146"/>
                <a:stretch>
                  <a:fillRect/>
                </a:stretch>
              </p:blipFill>
              <p:spPr>
                <a:xfrm>
                  <a:off x="10276235" y="1099405"/>
                  <a:ext cx="29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9226" name="Ink 49225">
                  <a:extLst>
                    <a:ext uri="{FF2B5EF4-FFF2-40B4-BE49-F238E27FC236}">
                      <a16:creationId xmlns:a16="http://schemas.microsoft.com/office/drawing/2014/main" id="{151AB34B-529D-4FB0-9DA8-A1E2BB3C1AE5}"/>
                    </a:ext>
                  </a:extLst>
                </p14:cNvPr>
                <p14:cNvContentPartPr/>
                <p14:nvPr/>
              </p14:nvContentPartPr>
              <p14:xfrm>
                <a:off x="9959075" y="178885"/>
                <a:ext cx="74160" cy="497160"/>
              </p14:xfrm>
            </p:contentPart>
          </mc:Choice>
          <mc:Fallback xmlns="">
            <p:pic>
              <p:nvPicPr>
                <p:cNvPr id="49226" name="Ink 49225">
                  <a:extLst>
                    <a:ext uri="{FF2B5EF4-FFF2-40B4-BE49-F238E27FC236}">
                      <a16:creationId xmlns:a16="http://schemas.microsoft.com/office/drawing/2014/main" id="{151AB34B-529D-4FB0-9DA8-A1E2BB3C1AE5}"/>
                    </a:ext>
                  </a:extLst>
                </p:cNvPr>
                <p:cNvPicPr/>
                <p:nvPr/>
              </p:nvPicPr>
              <p:blipFill>
                <a:blip r:embed="rId148"/>
                <a:stretch>
                  <a:fillRect/>
                </a:stretch>
              </p:blipFill>
              <p:spPr>
                <a:xfrm>
                  <a:off x="9950435" y="169885"/>
                  <a:ext cx="9180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9227" name="Ink 49226">
                  <a:extLst>
                    <a:ext uri="{FF2B5EF4-FFF2-40B4-BE49-F238E27FC236}">
                      <a16:creationId xmlns:a16="http://schemas.microsoft.com/office/drawing/2014/main" id="{4AAFF702-0428-4679-A5FE-E2FA5E76583F}"/>
                    </a:ext>
                  </a:extLst>
                </p14:cNvPr>
                <p14:cNvContentPartPr/>
                <p14:nvPr/>
              </p14:nvContentPartPr>
              <p14:xfrm>
                <a:off x="9960515" y="106885"/>
                <a:ext cx="248760" cy="536400"/>
              </p14:xfrm>
            </p:contentPart>
          </mc:Choice>
          <mc:Fallback xmlns="">
            <p:pic>
              <p:nvPicPr>
                <p:cNvPr id="49227" name="Ink 49226">
                  <a:extLst>
                    <a:ext uri="{FF2B5EF4-FFF2-40B4-BE49-F238E27FC236}">
                      <a16:creationId xmlns:a16="http://schemas.microsoft.com/office/drawing/2014/main" id="{4AAFF702-0428-4679-A5FE-E2FA5E76583F}"/>
                    </a:ext>
                  </a:extLst>
                </p:cNvPr>
                <p:cNvPicPr/>
                <p:nvPr/>
              </p:nvPicPr>
              <p:blipFill>
                <a:blip r:embed="rId150"/>
                <a:stretch>
                  <a:fillRect/>
                </a:stretch>
              </p:blipFill>
              <p:spPr>
                <a:xfrm>
                  <a:off x="9951515" y="98245"/>
                  <a:ext cx="26640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9228" name="Ink 49227">
                  <a:extLst>
                    <a:ext uri="{FF2B5EF4-FFF2-40B4-BE49-F238E27FC236}">
                      <a16:creationId xmlns:a16="http://schemas.microsoft.com/office/drawing/2014/main" id="{BC7BDC79-C981-43FF-A53E-C8B9F58B4CB8}"/>
                    </a:ext>
                  </a:extLst>
                </p14:cNvPr>
                <p14:cNvContentPartPr/>
                <p14:nvPr/>
              </p14:nvContentPartPr>
              <p14:xfrm>
                <a:off x="10201355" y="218845"/>
                <a:ext cx="182160" cy="172080"/>
              </p14:xfrm>
            </p:contentPart>
          </mc:Choice>
          <mc:Fallback xmlns="">
            <p:pic>
              <p:nvPicPr>
                <p:cNvPr id="49228" name="Ink 49227">
                  <a:extLst>
                    <a:ext uri="{FF2B5EF4-FFF2-40B4-BE49-F238E27FC236}">
                      <a16:creationId xmlns:a16="http://schemas.microsoft.com/office/drawing/2014/main" id="{BC7BDC79-C981-43FF-A53E-C8B9F58B4CB8}"/>
                    </a:ext>
                  </a:extLst>
                </p:cNvPr>
                <p:cNvPicPr/>
                <p:nvPr/>
              </p:nvPicPr>
              <p:blipFill>
                <a:blip r:embed="rId152"/>
                <a:stretch>
                  <a:fillRect/>
                </a:stretch>
              </p:blipFill>
              <p:spPr>
                <a:xfrm>
                  <a:off x="10192355" y="210205"/>
                  <a:ext cx="199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9229" name="Ink 49228">
                  <a:extLst>
                    <a:ext uri="{FF2B5EF4-FFF2-40B4-BE49-F238E27FC236}">
                      <a16:creationId xmlns:a16="http://schemas.microsoft.com/office/drawing/2014/main" id="{F0C5A3D5-2087-411C-B61E-544561DEEE1B}"/>
                    </a:ext>
                  </a:extLst>
                </p14:cNvPr>
                <p14:cNvContentPartPr/>
                <p14:nvPr/>
              </p14:nvContentPartPr>
              <p14:xfrm>
                <a:off x="10443635" y="202645"/>
                <a:ext cx="186120" cy="246600"/>
              </p14:xfrm>
            </p:contentPart>
          </mc:Choice>
          <mc:Fallback xmlns="">
            <p:pic>
              <p:nvPicPr>
                <p:cNvPr id="49229" name="Ink 49228">
                  <a:extLst>
                    <a:ext uri="{FF2B5EF4-FFF2-40B4-BE49-F238E27FC236}">
                      <a16:creationId xmlns:a16="http://schemas.microsoft.com/office/drawing/2014/main" id="{F0C5A3D5-2087-411C-B61E-544561DEEE1B}"/>
                    </a:ext>
                  </a:extLst>
                </p:cNvPr>
                <p:cNvPicPr/>
                <p:nvPr/>
              </p:nvPicPr>
              <p:blipFill>
                <a:blip r:embed="rId154"/>
                <a:stretch>
                  <a:fillRect/>
                </a:stretch>
              </p:blipFill>
              <p:spPr>
                <a:xfrm>
                  <a:off x="10434635" y="193645"/>
                  <a:ext cx="203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230" name="Ink 49229">
                  <a:extLst>
                    <a:ext uri="{FF2B5EF4-FFF2-40B4-BE49-F238E27FC236}">
                      <a16:creationId xmlns:a16="http://schemas.microsoft.com/office/drawing/2014/main" id="{23627F98-400E-4C78-A266-4FD952B0F907}"/>
                    </a:ext>
                  </a:extLst>
                </p14:cNvPr>
                <p14:cNvContentPartPr/>
                <p14:nvPr/>
              </p14:nvContentPartPr>
              <p14:xfrm>
                <a:off x="10717595" y="38125"/>
                <a:ext cx="73800" cy="435600"/>
              </p14:xfrm>
            </p:contentPart>
          </mc:Choice>
          <mc:Fallback xmlns="">
            <p:pic>
              <p:nvPicPr>
                <p:cNvPr id="49230" name="Ink 49229">
                  <a:extLst>
                    <a:ext uri="{FF2B5EF4-FFF2-40B4-BE49-F238E27FC236}">
                      <a16:creationId xmlns:a16="http://schemas.microsoft.com/office/drawing/2014/main" id="{23627F98-400E-4C78-A266-4FD952B0F907}"/>
                    </a:ext>
                  </a:extLst>
                </p:cNvPr>
                <p:cNvPicPr/>
                <p:nvPr/>
              </p:nvPicPr>
              <p:blipFill>
                <a:blip r:embed="rId156"/>
                <a:stretch>
                  <a:fillRect/>
                </a:stretch>
              </p:blipFill>
              <p:spPr>
                <a:xfrm>
                  <a:off x="10708595" y="29485"/>
                  <a:ext cx="914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9231" name="Ink 49230">
                  <a:extLst>
                    <a:ext uri="{FF2B5EF4-FFF2-40B4-BE49-F238E27FC236}">
                      <a16:creationId xmlns:a16="http://schemas.microsoft.com/office/drawing/2014/main" id="{BD106597-8299-4790-B021-E816EDB59306}"/>
                    </a:ext>
                  </a:extLst>
                </p14:cNvPr>
                <p14:cNvContentPartPr/>
                <p14:nvPr/>
              </p14:nvContentPartPr>
              <p14:xfrm>
                <a:off x="10666115" y="26965"/>
                <a:ext cx="550080" cy="486360"/>
              </p14:xfrm>
            </p:contentPart>
          </mc:Choice>
          <mc:Fallback xmlns="">
            <p:pic>
              <p:nvPicPr>
                <p:cNvPr id="49231" name="Ink 49230">
                  <a:extLst>
                    <a:ext uri="{FF2B5EF4-FFF2-40B4-BE49-F238E27FC236}">
                      <a16:creationId xmlns:a16="http://schemas.microsoft.com/office/drawing/2014/main" id="{BD106597-8299-4790-B021-E816EDB59306}"/>
                    </a:ext>
                  </a:extLst>
                </p:cNvPr>
                <p:cNvPicPr/>
                <p:nvPr/>
              </p:nvPicPr>
              <p:blipFill>
                <a:blip r:embed="rId158"/>
                <a:stretch>
                  <a:fillRect/>
                </a:stretch>
              </p:blipFill>
              <p:spPr>
                <a:xfrm>
                  <a:off x="10657475" y="18325"/>
                  <a:ext cx="5677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9232" name="Ink 49231">
                  <a:extLst>
                    <a:ext uri="{FF2B5EF4-FFF2-40B4-BE49-F238E27FC236}">
                      <a16:creationId xmlns:a16="http://schemas.microsoft.com/office/drawing/2014/main" id="{7ED173DB-D6FB-4317-8E9D-F2FBCE88B302}"/>
                    </a:ext>
                  </a:extLst>
                </p14:cNvPr>
                <p14:cNvContentPartPr/>
                <p14:nvPr/>
              </p14:nvContentPartPr>
              <p14:xfrm>
                <a:off x="11058515" y="132445"/>
                <a:ext cx="280800" cy="164520"/>
              </p14:xfrm>
            </p:contentPart>
          </mc:Choice>
          <mc:Fallback xmlns="">
            <p:pic>
              <p:nvPicPr>
                <p:cNvPr id="49232" name="Ink 49231">
                  <a:extLst>
                    <a:ext uri="{FF2B5EF4-FFF2-40B4-BE49-F238E27FC236}">
                      <a16:creationId xmlns:a16="http://schemas.microsoft.com/office/drawing/2014/main" id="{7ED173DB-D6FB-4317-8E9D-F2FBCE88B302}"/>
                    </a:ext>
                  </a:extLst>
                </p:cNvPr>
                <p:cNvPicPr/>
                <p:nvPr/>
              </p:nvPicPr>
              <p:blipFill>
                <a:blip r:embed="rId160"/>
                <a:stretch>
                  <a:fillRect/>
                </a:stretch>
              </p:blipFill>
              <p:spPr>
                <a:xfrm>
                  <a:off x="11049875" y="123805"/>
                  <a:ext cx="29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9233" name="Ink 49232">
                  <a:extLst>
                    <a:ext uri="{FF2B5EF4-FFF2-40B4-BE49-F238E27FC236}">
                      <a16:creationId xmlns:a16="http://schemas.microsoft.com/office/drawing/2014/main" id="{DB6AB58A-9510-4627-85A8-E84608C20B14}"/>
                    </a:ext>
                  </a:extLst>
                </p14:cNvPr>
                <p14:cNvContentPartPr/>
                <p14:nvPr/>
              </p14:nvContentPartPr>
              <p14:xfrm>
                <a:off x="10307915" y="628885"/>
                <a:ext cx="227160" cy="302760"/>
              </p14:xfrm>
            </p:contentPart>
          </mc:Choice>
          <mc:Fallback xmlns="">
            <p:pic>
              <p:nvPicPr>
                <p:cNvPr id="49233" name="Ink 49232">
                  <a:extLst>
                    <a:ext uri="{FF2B5EF4-FFF2-40B4-BE49-F238E27FC236}">
                      <a16:creationId xmlns:a16="http://schemas.microsoft.com/office/drawing/2014/main" id="{DB6AB58A-9510-4627-85A8-E84608C20B14}"/>
                    </a:ext>
                  </a:extLst>
                </p:cNvPr>
                <p:cNvPicPr/>
                <p:nvPr/>
              </p:nvPicPr>
              <p:blipFill>
                <a:blip r:embed="rId162"/>
                <a:stretch>
                  <a:fillRect/>
                </a:stretch>
              </p:blipFill>
              <p:spPr>
                <a:xfrm>
                  <a:off x="10299275" y="619885"/>
                  <a:ext cx="2448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9234" name="Ink 49233">
                  <a:extLst>
                    <a:ext uri="{FF2B5EF4-FFF2-40B4-BE49-F238E27FC236}">
                      <a16:creationId xmlns:a16="http://schemas.microsoft.com/office/drawing/2014/main" id="{CEF39CD6-50FB-4CEB-A56A-26E9B7DEAEA4}"/>
                    </a:ext>
                  </a:extLst>
                </p14:cNvPr>
                <p14:cNvContentPartPr/>
                <p14:nvPr/>
              </p14:nvContentPartPr>
              <p14:xfrm>
                <a:off x="10579715" y="685765"/>
                <a:ext cx="318240" cy="181080"/>
              </p14:xfrm>
            </p:contentPart>
          </mc:Choice>
          <mc:Fallback xmlns="">
            <p:pic>
              <p:nvPicPr>
                <p:cNvPr id="49234" name="Ink 49233">
                  <a:extLst>
                    <a:ext uri="{FF2B5EF4-FFF2-40B4-BE49-F238E27FC236}">
                      <a16:creationId xmlns:a16="http://schemas.microsoft.com/office/drawing/2014/main" id="{CEF39CD6-50FB-4CEB-A56A-26E9B7DEAEA4}"/>
                    </a:ext>
                  </a:extLst>
                </p:cNvPr>
                <p:cNvPicPr/>
                <p:nvPr/>
              </p:nvPicPr>
              <p:blipFill>
                <a:blip r:embed="rId164"/>
                <a:stretch>
                  <a:fillRect/>
                </a:stretch>
              </p:blipFill>
              <p:spPr>
                <a:xfrm>
                  <a:off x="10570715" y="677125"/>
                  <a:ext cx="335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9235" name="Ink 49234">
                  <a:extLst>
                    <a:ext uri="{FF2B5EF4-FFF2-40B4-BE49-F238E27FC236}">
                      <a16:creationId xmlns:a16="http://schemas.microsoft.com/office/drawing/2014/main" id="{B642C583-6D5C-4B2D-A025-6E3BE609FDA9}"/>
                    </a:ext>
                  </a:extLst>
                </p14:cNvPr>
                <p14:cNvContentPartPr/>
                <p14:nvPr/>
              </p14:nvContentPartPr>
              <p14:xfrm>
                <a:off x="11023235" y="748405"/>
                <a:ext cx="49680" cy="56160"/>
              </p14:xfrm>
            </p:contentPart>
          </mc:Choice>
          <mc:Fallback xmlns="">
            <p:pic>
              <p:nvPicPr>
                <p:cNvPr id="49235" name="Ink 49234">
                  <a:extLst>
                    <a:ext uri="{FF2B5EF4-FFF2-40B4-BE49-F238E27FC236}">
                      <a16:creationId xmlns:a16="http://schemas.microsoft.com/office/drawing/2014/main" id="{B642C583-6D5C-4B2D-A025-6E3BE609FDA9}"/>
                    </a:ext>
                  </a:extLst>
                </p:cNvPr>
                <p:cNvPicPr/>
                <p:nvPr/>
              </p:nvPicPr>
              <p:blipFill>
                <a:blip r:embed="rId166"/>
                <a:stretch>
                  <a:fillRect/>
                </a:stretch>
              </p:blipFill>
              <p:spPr>
                <a:xfrm>
                  <a:off x="11014595" y="739405"/>
                  <a:ext cx="673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9236" name="Ink 49235">
                  <a:extLst>
                    <a:ext uri="{FF2B5EF4-FFF2-40B4-BE49-F238E27FC236}">
                      <a16:creationId xmlns:a16="http://schemas.microsoft.com/office/drawing/2014/main" id="{B551CA64-1E3B-45ED-BBEA-5BEC2601172C}"/>
                    </a:ext>
                  </a:extLst>
                </p14:cNvPr>
                <p14:cNvContentPartPr/>
                <p14:nvPr/>
              </p14:nvContentPartPr>
              <p14:xfrm>
                <a:off x="11060675" y="521605"/>
                <a:ext cx="41400" cy="421560"/>
              </p14:xfrm>
            </p:contentPart>
          </mc:Choice>
          <mc:Fallback xmlns="">
            <p:pic>
              <p:nvPicPr>
                <p:cNvPr id="49236" name="Ink 49235">
                  <a:extLst>
                    <a:ext uri="{FF2B5EF4-FFF2-40B4-BE49-F238E27FC236}">
                      <a16:creationId xmlns:a16="http://schemas.microsoft.com/office/drawing/2014/main" id="{B551CA64-1E3B-45ED-BBEA-5BEC2601172C}"/>
                    </a:ext>
                  </a:extLst>
                </p:cNvPr>
                <p:cNvPicPr/>
                <p:nvPr/>
              </p:nvPicPr>
              <p:blipFill>
                <a:blip r:embed="rId168"/>
                <a:stretch>
                  <a:fillRect/>
                </a:stretch>
              </p:blipFill>
              <p:spPr>
                <a:xfrm>
                  <a:off x="11051675" y="512605"/>
                  <a:ext cx="5904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9237" name="Ink 49236">
                  <a:extLst>
                    <a:ext uri="{FF2B5EF4-FFF2-40B4-BE49-F238E27FC236}">
                      <a16:creationId xmlns:a16="http://schemas.microsoft.com/office/drawing/2014/main" id="{E54E90A1-A1B1-488C-8D27-23E4AEAE724D}"/>
                    </a:ext>
                  </a:extLst>
                </p14:cNvPr>
                <p14:cNvContentPartPr/>
                <p14:nvPr/>
              </p14:nvContentPartPr>
              <p14:xfrm>
                <a:off x="11019275" y="652285"/>
                <a:ext cx="177480" cy="81720"/>
              </p14:xfrm>
            </p:contentPart>
          </mc:Choice>
          <mc:Fallback xmlns="">
            <p:pic>
              <p:nvPicPr>
                <p:cNvPr id="49237" name="Ink 49236">
                  <a:extLst>
                    <a:ext uri="{FF2B5EF4-FFF2-40B4-BE49-F238E27FC236}">
                      <a16:creationId xmlns:a16="http://schemas.microsoft.com/office/drawing/2014/main" id="{E54E90A1-A1B1-488C-8D27-23E4AEAE724D}"/>
                    </a:ext>
                  </a:extLst>
                </p:cNvPr>
                <p:cNvPicPr/>
                <p:nvPr/>
              </p:nvPicPr>
              <p:blipFill>
                <a:blip r:embed="rId170"/>
                <a:stretch>
                  <a:fillRect/>
                </a:stretch>
              </p:blipFill>
              <p:spPr>
                <a:xfrm>
                  <a:off x="11010275" y="643285"/>
                  <a:ext cx="195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9238" name="Ink 49237">
                  <a:extLst>
                    <a:ext uri="{FF2B5EF4-FFF2-40B4-BE49-F238E27FC236}">
                      <a16:creationId xmlns:a16="http://schemas.microsoft.com/office/drawing/2014/main" id="{F3644C7F-333A-45E4-8315-CA6A6E6BCD53}"/>
                    </a:ext>
                  </a:extLst>
                </p14:cNvPr>
                <p14:cNvContentPartPr/>
                <p14:nvPr/>
              </p14:nvContentPartPr>
              <p14:xfrm>
                <a:off x="11067875" y="510085"/>
                <a:ext cx="531720" cy="362520"/>
              </p14:xfrm>
            </p:contentPart>
          </mc:Choice>
          <mc:Fallback xmlns="">
            <p:pic>
              <p:nvPicPr>
                <p:cNvPr id="49238" name="Ink 49237">
                  <a:extLst>
                    <a:ext uri="{FF2B5EF4-FFF2-40B4-BE49-F238E27FC236}">
                      <a16:creationId xmlns:a16="http://schemas.microsoft.com/office/drawing/2014/main" id="{F3644C7F-333A-45E4-8315-CA6A6E6BCD53}"/>
                    </a:ext>
                  </a:extLst>
                </p:cNvPr>
                <p:cNvPicPr/>
                <p:nvPr/>
              </p:nvPicPr>
              <p:blipFill>
                <a:blip r:embed="rId172"/>
                <a:stretch>
                  <a:fillRect/>
                </a:stretch>
              </p:blipFill>
              <p:spPr>
                <a:xfrm>
                  <a:off x="11059235" y="501445"/>
                  <a:ext cx="5493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9245" name="Ink 49244">
                  <a:extLst>
                    <a:ext uri="{FF2B5EF4-FFF2-40B4-BE49-F238E27FC236}">
                      <a16:creationId xmlns:a16="http://schemas.microsoft.com/office/drawing/2014/main" id="{73A8E70E-5676-4231-8156-9E335EBC8010}"/>
                    </a:ext>
                  </a:extLst>
                </p14:cNvPr>
                <p14:cNvContentPartPr/>
                <p14:nvPr/>
              </p14:nvContentPartPr>
              <p14:xfrm>
                <a:off x="10235555" y="1189045"/>
                <a:ext cx="866520" cy="135000"/>
              </p14:xfrm>
            </p:contentPart>
          </mc:Choice>
          <mc:Fallback xmlns="">
            <p:pic>
              <p:nvPicPr>
                <p:cNvPr id="49245" name="Ink 49244">
                  <a:extLst>
                    <a:ext uri="{FF2B5EF4-FFF2-40B4-BE49-F238E27FC236}">
                      <a16:creationId xmlns:a16="http://schemas.microsoft.com/office/drawing/2014/main" id="{73A8E70E-5676-4231-8156-9E335EBC8010}"/>
                    </a:ext>
                  </a:extLst>
                </p:cNvPr>
                <p:cNvPicPr/>
                <p:nvPr/>
              </p:nvPicPr>
              <p:blipFill>
                <a:blip r:embed="rId174"/>
                <a:stretch>
                  <a:fillRect/>
                </a:stretch>
              </p:blipFill>
              <p:spPr>
                <a:xfrm>
                  <a:off x="10226915" y="1180405"/>
                  <a:ext cx="884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9247" name="Ink 49246">
                  <a:extLst>
                    <a:ext uri="{FF2B5EF4-FFF2-40B4-BE49-F238E27FC236}">
                      <a16:creationId xmlns:a16="http://schemas.microsoft.com/office/drawing/2014/main" id="{489A7AF4-8A29-47A8-8B2E-0059BDB15647}"/>
                    </a:ext>
                  </a:extLst>
                </p14:cNvPr>
                <p14:cNvContentPartPr/>
                <p14:nvPr/>
              </p14:nvContentPartPr>
              <p14:xfrm>
                <a:off x="11394755" y="1137205"/>
                <a:ext cx="306720" cy="480240"/>
              </p14:xfrm>
            </p:contentPart>
          </mc:Choice>
          <mc:Fallback xmlns="">
            <p:pic>
              <p:nvPicPr>
                <p:cNvPr id="49247" name="Ink 49246">
                  <a:extLst>
                    <a:ext uri="{FF2B5EF4-FFF2-40B4-BE49-F238E27FC236}">
                      <a16:creationId xmlns:a16="http://schemas.microsoft.com/office/drawing/2014/main" id="{489A7AF4-8A29-47A8-8B2E-0059BDB15647}"/>
                    </a:ext>
                  </a:extLst>
                </p:cNvPr>
                <p:cNvPicPr/>
                <p:nvPr/>
              </p:nvPicPr>
              <p:blipFill>
                <a:blip r:embed="rId176"/>
                <a:stretch>
                  <a:fillRect/>
                </a:stretch>
              </p:blipFill>
              <p:spPr>
                <a:xfrm>
                  <a:off x="11386115" y="1128565"/>
                  <a:ext cx="3243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9248" name="Ink 49247">
                  <a:extLst>
                    <a:ext uri="{FF2B5EF4-FFF2-40B4-BE49-F238E27FC236}">
                      <a16:creationId xmlns:a16="http://schemas.microsoft.com/office/drawing/2014/main" id="{EEC2EC8D-E848-404A-9FEE-6C7A62C1B2F3}"/>
                    </a:ext>
                  </a:extLst>
                </p14:cNvPr>
                <p14:cNvContentPartPr/>
                <p14:nvPr/>
              </p14:nvContentPartPr>
              <p14:xfrm>
                <a:off x="11759795" y="1325485"/>
                <a:ext cx="219600" cy="226800"/>
              </p14:xfrm>
            </p:contentPart>
          </mc:Choice>
          <mc:Fallback xmlns="">
            <p:pic>
              <p:nvPicPr>
                <p:cNvPr id="49248" name="Ink 49247">
                  <a:extLst>
                    <a:ext uri="{FF2B5EF4-FFF2-40B4-BE49-F238E27FC236}">
                      <a16:creationId xmlns:a16="http://schemas.microsoft.com/office/drawing/2014/main" id="{EEC2EC8D-E848-404A-9FEE-6C7A62C1B2F3}"/>
                    </a:ext>
                  </a:extLst>
                </p:cNvPr>
                <p:cNvPicPr/>
                <p:nvPr/>
              </p:nvPicPr>
              <p:blipFill>
                <a:blip r:embed="rId178"/>
                <a:stretch>
                  <a:fillRect/>
                </a:stretch>
              </p:blipFill>
              <p:spPr>
                <a:xfrm>
                  <a:off x="11750795" y="1316485"/>
                  <a:ext cx="237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9249" name="Ink 49248">
                  <a:extLst>
                    <a:ext uri="{FF2B5EF4-FFF2-40B4-BE49-F238E27FC236}">
                      <a16:creationId xmlns:a16="http://schemas.microsoft.com/office/drawing/2014/main" id="{F5C4713C-391C-40E0-9038-80E7DED78189}"/>
                    </a:ext>
                  </a:extLst>
                </p14:cNvPr>
                <p14:cNvContentPartPr/>
                <p14:nvPr/>
              </p14:nvContentPartPr>
              <p14:xfrm>
                <a:off x="12052475" y="1240885"/>
                <a:ext cx="10800" cy="216000"/>
              </p14:xfrm>
            </p:contentPart>
          </mc:Choice>
          <mc:Fallback xmlns="">
            <p:pic>
              <p:nvPicPr>
                <p:cNvPr id="49249" name="Ink 49248">
                  <a:extLst>
                    <a:ext uri="{FF2B5EF4-FFF2-40B4-BE49-F238E27FC236}">
                      <a16:creationId xmlns:a16="http://schemas.microsoft.com/office/drawing/2014/main" id="{F5C4713C-391C-40E0-9038-80E7DED78189}"/>
                    </a:ext>
                  </a:extLst>
                </p:cNvPr>
                <p:cNvPicPr/>
                <p:nvPr/>
              </p:nvPicPr>
              <p:blipFill>
                <a:blip r:embed="rId180"/>
                <a:stretch>
                  <a:fillRect/>
                </a:stretch>
              </p:blipFill>
              <p:spPr>
                <a:xfrm>
                  <a:off x="12043475" y="1232245"/>
                  <a:ext cx="28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9250" name="Ink 49249">
                  <a:extLst>
                    <a:ext uri="{FF2B5EF4-FFF2-40B4-BE49-F238E27FC236}">
                      <a16:creationId xmlns:a16="http://schemas.microsoft.com/office/drawing/2014/main" id="{2436AB45-1692-4CBD-91CC-A217F37402D8}"/>
                    </a:ext>
                  </a:extLst>
                </p14:cNvPr>
                <p14:cNvContentPartPr/>
                <p14:nvPr/>
              </p14:nvContentPartPr>
              <p14:xfrm>
                <a:off x="12069755" y="1258885"/>
                <a:ext cx="313200" cy="240480"/>
              </p14:xfrm>
            </p:contentPart>
          </mc:Choice>
          <mc:Fallback xmlns="">
            <p:pic>
              <p:nvPicPr>
                <p:cNvPr id="49250" name="Ink 49249">
                  <a:extLst>
                    <a:ext uri="{FF2B5EF4-FFF2-40B4-BE49-F238E27FC236}">
                      <a16:creationId xmlns:a16="http://schemas.microsoft.com/office/drawing/2014/main" id="{2436AB45-1692-4CBD-91CC-A217F37402D8}"/>
                    </a:ext>
                  </a:extLst>
                </p:cNvPr>
                <p:cNvPicPr/>
                <p:nvPr/>
              </p:nvPicPr>
              <p:blipFill>
                <a:blip r:embed="rId182"/>
                <a:stretch>
                  <a:fillRect/>
                </a:stretch>
              </p:blipFill>
              <p:spPr>
                <a:xfrm>
                  <a:off x="12061115" y="1250245"/>
                  <a:ext cx="3308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9251" name="Ink 49250">
                  <a:extLst>
                    <a:ext uri="{FF2B5EF4-FFF2-40B4-BE49-F238E27FC236}">
                      <a16:creationId xmlns:a16="http://schemas.microsoft.com/office/drawing/2014/main" id="{50459E6B-74B7-48A7-ACA7-9A1233B99850}"/>
                    </a:ext>
                  </a:extLst>
                </p14:cNvPr>
                <p14:cNvContentPartPr/>
                <p14:nvPr/>
              </p14:nvContentPartPr>
              <p14:xfrm>
                <a:off x="11326715" y="1674685"/>
                <a:ext cx="348120" cy="466560"/>
              </p14:xfrm>
            </p:contentPart>
          </mc:Choice>
          <mc:Fallback xmlns="">
            <p:pic>
              <p:nvPicPr>
                <p:cNvPr id="49251" name="Ink 49250">
                  <a:extLst>
                    <a:ext uri="{FF2B5EF4-FFF2-40B4-BE49-F238E27FC236}">
                      <a16:creationId xmlns:a16="http://schemas.microsoft.com/office/drawing/2014/main" id="{50459E6B-74B7-48A7-ACA7-9A1233B99850}"/>
                    </a:ext>
                  </a:extLst>
                </p:cNvPr>
                <p:cNvPicPr/>
                <p:nvPr/>
              </p:nvPicPr>
              <p:blipFill>
                <a:blip r:embed="rId184"/>
                <a:stretch>
                  <a:fillRect/>
                </a:stretch>
              </p:blipFill>
              <p:spPr>
                <a:xfrm>
                  <a:off x="11318075" y="1666045"/>
                  <a:ext cx="36576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9252" name="Ink 49251">
                  <a:extLst>
                    <a:ext uri="{FF2B5EF4-FFF2-40B4-BE49-F238E27FC236}">
                      <a16:creationId xmlns:a16="http://schemas.microsoft.com/office/drawing/2014/main" id="{DC44388A-D418-4DD8-BDCC-BE3C8B436057}"/>
                    </a:ext>
                  </a:extLst>
                </p14:cNvPr>
                <p14:cNvContentPartPr/>
                <p14:nvPr/>
              </p14:nvContentPartPr>
              <p14:xfrm>
                <a:off x="11171915" y="2078965"/>
                <a:ext cx="369000" cy="171000"/>
              </p14:xfrm>
            </p:contentPart>
          </mc:Choice>
          <mc:Fallback xmlns="">
            <p:pic>
              <p:nvPicPr>
                <p:cNvPr id="49252" name="Ink 49251">
                  <a:extLst>
                    <a:ext uri="{FF2B5EF4-FFF2-40B4-BE49-F238E27FC236}">
                      <a16:creationId xmlns:a16="http://schemas.microsoft.com/office/drawing/2014/main" id="{DC44388A-D418-4DD8-BDCC-BE3C8B436057}"/>
                    </a:ext>
                  </a:extLst>
                </p:cNvPr>
                <p:cNvPicPr/>
                <p:nvPr/>
              </p:nvPicPr>
              <p:blipFill>
                <a:blip r:embed="rId186"/>
                <a:stretch>
                  <a:fillRect/>
                </a:stretch>
              </p:blipFill>
              <p:spPr>
                <a:xfrm>
                  <a:off x="11162915" y="2069965"/>
                  <a:ext cx="386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9253" name="Ink 49252">
                  <a:extLst>
                    <a:ext uri="{FF2B5EF4-FFF2-40B4-BE49-F238E27FC236}">
                      <a16:creationId xmlns:a16="http://schemas.microsoft.com/office/drawing/2014/main" id="{A13DE434-ADD4-4395-B68F-3A7222B28737}"/>
                    </a:ext>
                  </a:extLst>
                </p14:cNvPr>
                <p14:cNvContentPartPr/>
                <p14:nvPr/>
              </p14:nvContentPartPr>
              <p14:xfrm>
                <a:off x="11571515" y="1757845"/>
                <a:ext cx="330840" cy="632160"/>
              </p14:xfrm>
            </p:contentPart>
          </mc:Choice>
          <mc:Fallback xmlns="">
            <p:pic>
              <p:nvPicPr>
                <p:cNvPr id="49253" name="Ink 49252">
                  <a:extLst>
                    <a:ext uri="{FF2B5EF4-FFF2-40B4-BE49-F238E27FC236}">
                      <a16:creationId xmlns:a16="http://schemas.microsoft.com/office/drawing/2014/main" id="{A13DE434-ADD4-4395-B68F-3A7222B28737}"/>
                    </a:ext>
                  </a:extLst>
                </p:cNvPr>
                <p:cNvPicPr/>
                <p:nvPr/>
              </p:nvPicPr>
              <p:blipFill>
                <a:blip r:embed="rId188"/>
                <a:stretch>
                  <a:fillRect/>
                </a:stretch>
              </p:blipFill>
              <p:spPr>
                <a:xfrm>
                  <a:off x="11562875" y="1749205"/>
                  <a:ext cx="34848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9254" name="Ink 49253">
                  <a:extLst>
                    <a:ext uri="{FF2B5EF4-FFF2-40B4-BE49-F238E27FC236}">
                      <a16:creationId xmlns:a16="http://schemas.microsoft.com/office/drawing/2014/main" id="{D54086DC-B3A6-4C0A-B60B-165CF4FF0BD6}"/>
                    </a:ext>
                  </a:extLst>
                </p14:cNvPr>
                <p14:cNvContentPartPr/>
                <p14:nvPr/>
              </p14:nvContentPartPr>
              <p14:xfrm>
                <a:off x="11841515" y="1697365"/>
                <a:ext cx="67320" cy="567000"/>
              </p14:xfrm>
            </p:contentPart>
          </mc:Choice>
          <mc:Fallback xmlns="">
            <p:pic>
              <p:nvPicPr>
                <p:cNvPr id="49254" name="Ink 49253">
                  <a:extLst>
                    <a:ext uri="{FF2B5EF4-FFF2-40B4-BE49-F238E27FC236}">
                      <a16:creationId xmlns:a16="http://schemas.microsoft.com/office/drawing/2014/main" id="{D54086DC-B3A6-4C0A-B60B-165CF4FF0BD6}"/>
                    </a:ext>
                  </a:extLst>
                </p:cNvPr>
                <p:cNvPicPr/>
                <p:nvPr/>
              </p:nvPicPr>
              <p:blipFill>
                <a:blip r:embed="rId190"/>
                <a:stretch>
                  <a:fillRect/>
                </a:stretch>
              </p:blipFill>
              <p:spPr>
                <a:xfrm>
                  <a:off x="11832515" y="1688365"/>
                  <a:ext cx="8496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9255" name="Ink 49254">
                  <a:extLst>
                    <a:ext uri="{FF2B5EF4-FFF2-40B4-BE49-F238E27FC236}">
                      <a16:creationId xmlns:a16="http://schemas.microsoft.com/office/drawing/2014/main" id="{262F2950-84E6-4E28-A1B8-BAB51D0C6DD4}"/>
                    </a:ext>
                  </a:extLst>
                </p14:cNvPr>
                <p14:cNvContentPartPr/>
                <p14:nvPr/>
              </p14:nvContentPartPr>
              <p14:xfrm>
                <a:off x="11910275" y="1776205"/>
                <a:ext cx="267840" cy="723600"/>
              </p14:xfrm>
            </p:contentPart>
          </mc:Choice>
          <mc:Fallback xmlns="">
            <p:pic>
              <p:nvPicPr>
                <p:cNvPr id="49255" name="Ink 49254">
                  <a:extLst>
                    <a:ext uri="{FF2B5EF4-FFF2-40B4-BE49-F238E27FC236}">
                      <a16:creationId xmlns:a16="http://schemas.microsoft.com/office/drawing/2014/main" id="{262F2950-84E6-4E28-A1B8-BAB51D0C6DD4}"/>
                    </a:ext>
                  </a:extLst>
                </p:cNvPr>
                <p:cNvPicPr/>
                <p:nvPr/>
              </p:nvPicPr>
              <p:blipFill>
                <a:blip r:embed="rId192"/>
                <a:stretch>
                  <a:fillRect/>
                </a:stretch>
              </p:blipFill>
              <p:spPr>
                <a:xfrm>
                  <a:off x="11901275" y="1767565"/>
                  <a:ext cx="285480" cy="741240"/>
                </a:xfrm>
                <a:prstGeom prst="rect">
                  <a:avLst/>
                </a:prstGeom>
              </p:spPr>
            </p:pic>
          </mc:Fallback>
        </mc:AlternateContent>
      </p:grpSp>
      <p:grpSp>
        <p:nvGrpSpPr>
          <p:cNvPr id="49261" name="Group 49260">
            <a:extLst>
              <a:ext uri="{FF2B5EF4-FFF2-40B4-BE49-F238E27FC236}">
                <a16:creationId xmlns:a16="http://schemas.microsoft.com/office/drawing/2014/main" id="{7AFCBE76-0EAC-40E0-B401-BE0D78169C54}"/>
              </a:ext>
            </a:extLst>
          </p:cNvPr>
          <p:cNvGrpSpPr/>
          <p:nvPr/>
        </p:nvGrpSpPr>
        <p:grpSpPr>
          <a:xfrm>
            <a:off x="4749515" y="3465685"/>
            <a:ext cx="2177640" cy="738063"/>
            <a:chOff x="4749515" y="3465685"/>
            <a:chExt cx="2177640" cy="738063"/>
          </a:xfrm>
        </p:grpSpPr>
        <mc:AlternateContent xmlns:mc="http://schemas.openxmlformats.org/markup-compatibility/2006" xmlns:p14="http://schemas.microsoft.com/office/powerpoint/2010/main">
          <mc:Choice Requires="p14">
            <p:contentPart p14:bwMode="auto" r:id="rId193">
              <p14:nvContentPartPr>
                <p14:cNvPr id="19" name="Ink 18">
                  <a:extLst>
                    <a:ext uri="{FF2B5EF4-FFF2-40B4-BE49-F238E27FC236}">
                      <a16:creationId xmlns:a16="http://schemas.microsoft.com/office/drawing/2014/main" id="{2515D012-2812-4F92-AAA3-1D899CC590DB}"/>
                    </a:ext>
                  </a:extLst>
                </p14:cNvPr>
                <p14:cNvContentPartPr/>
                <p14:nvPr/>
              </p14:nvContentPartPr>
              <p14:xfrm>
                <a:off x="6860555" y="3498805"/>
                <a:ext cx="66600" cy="93600"/>
              </p14:xfrm>
            </p:contentPart>
          </mc:Choice>
          <mc:Fallback xmlns="">
            <p:pic>
              <p:nvPicPr>
                <p:cNvPr id="19" name="Ink 18">
                  <a:extLst>
                    <a:ext uri="{FF2B5EF4-FFF2-40B4-BE49-F238E27FC236}">
                      <a16:creationId xmlns:a16="http://schemas.microsoft.com/office/drawing/2014/main" id="{2515D012-2812-4F92-AAA3-1D899CC590DB}"/>
                    </a:ext>
                  </a:extLst>
                </p:cNvPr>
                <p:cNvPicPr/>
                <p:nvPr/>
              </p:nvPicPr>
              <p:blipFill>
                <a:blip r:embed="rId194"/>
                <a:stretch>
                  <a:fillRect/>
                </a:stretch>
              </p:blipFill>
              <p:spPr>
                <a:xfrm>
                  <a:off x="6851915" y="3490165"/>
                  <a:ext cx="84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0" name="Ink 19">
                  <a:extLst>
                    <a:ext uri="{FF2B5EF4-FFF2-40B4-BE49-F238E27FC236}">
                      <a16:creationId xmlns:a16="http://schemas.microsoft.com/office/drawing/2014/main" id="{546B71CD-1643-44B0-888E-A785A51C633A}"/>
                    </a:ext>
                  </a:extLst>
                </p14:cNvPr>
                <p14:cNvContentPartPr/>
                <p14:nvPr/>
              </p14:nvContentPartPr>
              <p14:xfrm>
                <a:off x="6668315" y="3587005"/>
                <a:ext cx="169920" cy="39240"/>
              </p14:xfrm>
            </p:contentPart>
          </mc:Choice>
          <mc:Fallback xmlns="">
            <p:pic>
              <p:nvPicPr>
                <p:cNvPr id="20" name="Ink 19">
                  <a:extLst>
                    <a:ext uri="{FF2B5EF4-FFF2-40B4-BE49-F238E27FC236}">
                      <a16:creationId xmlns:a16="http://schemas.microsoft.com/office/drawing/2014/main" id="{546B71CD-1643-44B0-888E-A785A51C633A}"/>
                    </a:ext>
                  </a:extLst>
                </p:cNvPr>
                <p:cNvPicPr/>
                <p:nvPr/>
              </p:nvPicPr>
              <p:blipFill>
                <a:blip r:embed="rId196"/>
                <a:stretch>
                  <a:fillRect/>
                </a:stretch>
              </p:blipFill>
              <p:spPr>
                <a:xfrm>
                  <a:off x="6659315" y="3578005"/>
                  <a:ext cx="187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3" name="Ink 22">
                  <a:extLst>
                    <a:ext uri="{FF2B5EF4-FFF2-40B4-BE49-F238E27FC236}">
                      <a16:creationId xmlns:a16="http://schemas.microsoft.com/office/drawing/2014/main" id="{EB84C873-BAF7-45F9-AAEE-633D9C2FB41F}"/>
                    </a:ext>
                  </a:extLst>
                </p14:cNvPr>
                <p14:cNvContentPartPr/>
                <p14:nvPr/>
              </p14:nvContentPartPr>
              <p14:xfrm>
                <a:off x="6408755" y="3465685"/>
                <a:ext cx="244800" cy="235800"/>
              </p14:xfrm>
            </p:contentPart>
          </mc:Choice>
          <mc:Fallback xmlns="">
            <p:pic>
              <p:nvPicPr>
                <p:cNvPr id="23" name="Ink 22">
                  <a:extLst>
                    <a:ext uri="{FF2B5EF4-FFF2-40B4-BE49-F238E27FC236}">
                      <a16:creationId xmlns:a16="http://schemas.microsoft.com/office/drawing/2014/main" id="{EB84C873-BAF7-45F9-AAEE-633D9C2FB41F}"/>
                    </a:ext>
                  </a:extLst>
                </p:cNvPr>
                <p:cNvPicPr/>
                <p:nvPr/>
              </p:nvPicPr>
              <p:blipFill>
                <a:blip r:embed="rId198"/>
                <a:stretch>
                  <a:fillRect/>
                </a:stretch>
              </p:blipFill>
              <p:spPr>
                <a:xfrm>
                  <a:off x="6399755" y="3457045"/>
                  <a:ext cx="2624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 name="Ink 20">
                  <a:extLst>
                    <a:ext uri="{FF2B5EF4-FFF2-40B4-BE49-F238E27FC236}">
                      <a16:creationId xmlns:a16="http://schemas.microsoft.com/office/drawing/2014/main" id="{133B8552-DB4B-4597-8B14-A0DF4215C094}"/>
                    </a:ext>
                  </a:extLst>
                </p14:cNvPr>
                <p14:cNvContentPartPr/>
                <p14:nvPr/>
              </p14:nvContentPartPr>
              <p14:xfrm>
                <a:off x="5428115" y="3755845"/>
                <a:ext cx="49680" cy="17280"/>
              </p14:xfrm>
            </p:contentPart>
          </mc:Choice>
          <mc:Fallback xmlns="">
            <p:pic>
              <p:nvPicPr>
                <p:cNvPr id="21" name="Ink 20">
                  <a:extLst>
                    <a:ext uri="{FF2B5EF4-FFF2-40B4-BE49-F238E27FC236}">
                      <a16:creationId xmlns:a16="http://schemas.microsoft.com/office/drawing/2014/main" id="{133B8552-DB4B-4597-8B14-A0DF4215C094}"/>
                    </a:ext>
                  </a:extLst>
                </p:cNvPr>
                <p:cNvPicPr/>
                <p:nvPr/>
              </p:nvPicPr>
              <p:blipFill>
                <a:blip r:embed="rId200"/>
                <a:stretch>
                  <a:fillRect/>
                </a:stretch>
              </p:blipFill>
              <p:spPr>
                <a:xfrm>
                  <a:off x="5419115" y="3746845"/>
                  <a:ext cx="6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4" name="Ink 23">
                  <a:extLst>
                    <a:ext uri="{FF2B5EF4-FFF2-40B4-BE49-F238E27FC236}">
                      <a16:creationId xmlns:a16="http://schemas.microsoft.com/office/drawing/2014/main" id="{A8639723-582F-473A-9368-4DDD9D0A84AA}"/>
                    </a:ext>
                  </a:extLst>
                </p14:cNvPr>
                <p14:cNvContentPartPr/>
                <p14:nvPr/>
              </p14:nvContentPartPr>
              <p14:xfrm>
                <a:off x="5346395" y="3776365"/>
                <a:ext cx="39600" cy="38880"/>
              </p14:xfrm>
            </p:contentPart>
          </mc:Choice>
          <mc:Fallback xmlns="">
            <p:pic>
              <p:nvPicPr>
                <p:cNvPr id="24" name="Ink 23">
                  <a:extLst>
                    <a:ext uri="{FF2B5EF4-FFF2-40B4-BE49-F238E27FC236}">
                      <a16:creationId xmlns:a16="http://schemas.microsoft.com/office/drawing/2014/main" id="{A8639723-582F-473A-9368-4DDD9D0A84AA}"/>
                    </a:ext>
                  </a:extLst>
                </p:cNvPr>
                <p:cNvPicPr/>
                <p:nvPr/>
              </p:nvPicPr>
              <p:blipFill>
                <a:blip r:embed="rId202"/>
                <a:stretch>
                  <a:fillRect/>
                </a:stretch>
              </p:blipFill>
              <p:spPr>
                <a:xfrm>
                  <a:off x="5337755" y="3767365"/>
                  <a:ext cx="57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5" name="Ink 24">
                  <a:extLst>
                    <a:ext uri="{FF2B5EF4-FFF2-40B4-BE49-F238E27FC236}">
                      <a16:creationId xmlns:a16="http://schemas.microsoft.com/office/drawing/2014/main" id="{218C816F-537F-4362-B069-30A3B008B6CB}"/>
                    </a:ext>
                  </a:extLst>
                </p14:cNvPr>
                <p14:cNvContentPartPr/>
                <p14:nvPr/>
              </p14:nvContentPartPr>
              <p14:xfrm>
                <a:off x="4749515" y="3589525"/>
                <a:ext cx="873000" cy="119160"/>
              </p14:xfrm>
            </p:contentPart>
          </mc:Choice>
          <mc:Fallback xmlns="">
            <p:pic>
              <p:nvPicPr>
                <p:cNvPr id="25" name="Ink 24">
                  <a:extLst>
                    <a:ext uri="{FF2B5EF4-FFF2-40B4-BE49-F238E27FC236}">
                      <a16:creationId xmlns:a16="http://schemas.microsoft.com/office/drawing/2014/main" id="{218C816F-537F-4362-B069-30A3B008B6CB}"/>
                    </a:ext>
                  </a:extLst>
                </p:cNvPr>
                <p:cNvPicPr/>
                <p:nvPr/>
              </p:nvPicPr>
              <p:blipFill>
                <a:blip r:embed="rId204"/>
                <a:stretch>
                  <a:fillRect/>
                </a:stretch>
              </p:blipFill>
              <p:spPr>
                <a:xfrm>
                  <a:off x="4740515" y="3580525"/>
                  <a:ext cx="8906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9257" name="Ink 49256">
                  <a:extLst>
                    <a:ext uri="{FF2B5EF4-FFF2-40B4-BE49-F238E27FC236}">
                      <a16:creationId xmlns:a16="http://schemas.microsoft.com/office/drawing/2014/main" id="{A6ACE56B-8B3C-4EB7-8117-83EC4E6CF674}"/>
                    </a:ext>
                  </a:extLst>
                </p14:cNvPr>
                <p14:cNvContentPartPr/>
                <p14:nvPr/>
              </p14:nvContentPartPr>
              <p14:xfrm>
                <a:off x="5894675" y="3915748"/>
                <a:ext cx="96840" cy="242280"/>
              </p14:xfrm>
            </p:contentPart>
          </mc:Choice>
          <mc:Fallback xmlns="">
            <p:pic>
              <p:nvPicPr>
                <p:cNvPr id="49257" name="Ink 49256">
                  <a:extLst>
                    <a:ext uri="{FF2B5EF4-FFF2-40B4-BE49-F238E27FC236}">
                      <a16:creationId xmlns:a16="http://schemas.microsoft.com/office/drawing/2014/main" id="{A6ACE56B-8B3C-4EB7-8117-83EC4E6CF674}"/>
                    </a:ext>
                  </a:extLst>
                </p:cNvPr>
                <p:cNvPicPr/>
                <p:nvPr/>
              </p:nvPicPr>
              <p:blipFill>
                <a:blip r:embed="rId206"/>
                <a:stretch>
                  <a:fillRect/>
                </a:stretch>
              </p:blipFill>
              <p:spPr>
                <a:xfrm>
                  <a:off x="5885675" y="3907108"/>
                  <a:ext cx="114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9258" name="Ink 49257">
                  <a:extLst>
                    <a:ext uri="{FF2B5EF4-FFF2-40B4-BE49-F238E27FC236}">
                      <a16:creationId xmlns:a16="http://schemas.microsoft.com/office/drawing/2014/main" id="{AC5FDD8D-E336-4571-89D7-3C51521335CA}"/>
                    </a:ext>
                  </a:extLst>
                </p14:cNvPr>
                <p14:cNvContentPartPr/>
                <p14:nvPr/>
              </p14:nvContentPartPr>
              <p14:xfrm>
                <a:off x="5898995" y="3911068"/>
                <a:ext cx="164520" cy="292680"/>
              </p14:xfrm>
            </p:contentPart>
          </mc:Choice>
          <mc:Fallback xmlns="">
            <p:pic>
              <p:nvPicPr>
                <p:cNvPr id="49258" name="Ink 49257">
                  <a:extLst>
                    <a:ext uri="{FF2B5EF4-FFF2-40B4-BE49-F238E27FC236}">
                      <a16:creationId xmlns:a16="http://schemas.microsoft.com/office/drawing/2014/main" id="{AC5FDD8D-E336-4571-89D7-3C51521335CA}"/>
                    </a:ext>
                  </a:extLst>
                </p:cNvPr>
                <p:cNvPicPr/>
                <p:nvPr/>
              </p:nvPicPr>
              <p:blipFill>
                <a:blip r:embed="rId208"/>
                <a:stretch>
                  <a:fillRect/>
                </a:stretch>
              </p:blipFill>
              <p:spPr>
                <a:xfrm>
                  <a:off x="5889995" y="3902068"/>
                  <a:ext cx="1821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49259" name="Ink 49258">
                  <a:extLst>
                    <a:ext uri="{FF2B5EF4-FFF2-40B4-BE49-F238E27FC236}">
                      <a16:creationId xmlns:a16="http://schemas.microsoft.com/office/drawing/2014/main" id="{A03ACEF9-C118-41AB-846E-5FE985886D98}"/>
                    </a:ext>
                  </a:extLst>
                </p14:cNvPr>
                <p14:cNvContentPartPr/>
                <p14:nvPr/>
              </p14:nvContentPartPr>
              <p14:xfrm>
                <a:off x="6342515" y="3870388"/>
                <a:ext cx="107640" cy="220680"/>
              </p14:xfrm>
            </p:contentPart>
          </mc:Choice>
          <mc:Fallback xmlns="">
            <p:pic>
              <p:nvPicPr>
                <p:cNvPr id="49259" name="Ink 49258">
                  <a:extLst>
                    <a:ext uri="{FF2B5EF4-FFF2-40B4-BE49-F238E27FC236}">
                      <a16:creationId xmlns:a16="http://schemas.microsoft.com/office/drawing/2014/main" id="{A03ACEF9-C118-41AB-846E-5FE985886D98}"/>
                    </a:ext>
                  </a:extLst>
                </p:cNvPr>
                <p:cNvPicPr/>
                <p:nvPr/>
              </p:nvPicPr>
              <p:blipFill>
                <a:blip r:embed="rId210"/>
                <a:stretch>
                  <a:fillRect/>
                </a:stretch>
              </p:blipFill>
              <p:spPr>
                <a:xfrm>
                  <a:off x="6333515" y="3861388"/>
                  <a:ext cx="125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9260" name="Ink 49259">
                  <a:extLst>
                    <a:ext uri="{FF2B5EF4-FFF2-40B4-BE49-F238E27FC236}">
                      <a16:creationId xmlns:a16="http://schemas.microsoft.com/office/drawing/2014/main" id="{AA518D15-D4CB-43B6-9CAE-481C0C74C61A}"/>
                    </a:ext>
                  </a:extLst>
                </p14:cNvPr>
                <p14:cNvContentPartPr/>
                <p14:nvPr/>
              </p14:nvContentPartPr>
              <p14:xfrm>
                <a:off x="6363035" y="3846628"/>
                <a:ext cx="146160" cy="250560"/>
              </p14:xfrm>
            </p:contentPart>
          </mc:Choice>
          <mc:Fallback xmlns="">
            <p:pic>
              <p:nvPicPr>
                <p:cNvPr id="49260" name="Ink 49259">
                  <a:extLst>
                    <a:ext uri="{FF2B5EF4-FFF2-40B4-BE49-F238E27FC236}">
                      <a16:creationId xmlns:a16="http://schemas.microsoft.com/office/drawing/2014/main" id="{AA518D15-D4CB-43B6-9CAE-481C0C74C61A}"/>
                    </a:ext>
                  </a:extLst>
                </p:cNvPr>
                <p:cNvPicPr/>
                <p:nvPr/>
              </p:nvPicPr>
              <p:blipFill>
                <a:blip r:embed="rId212"/>
                <a:stretch>
                  <a:fillRect/>
                </a:stretch>
              </p:blipFill>
              <p:spPr>
                <a:xfrm>
                  <a:off x="6354035" y="3837988"/>
                  <a:ext cx="163800" cy="268200"/>
                </a:xfrm>
                <a:prstGeom prst="rect">
                  <a:avLst/>
                </a:prstGeom>
              </p:spPr>
            </p:pic>
          </mc:Fallback>
        </mc:AlternateContent>
      </p:grpSp>
      <p:grpSp>
        <p:nvGrpSpPr>
          <p:cNvPr id="49264" name="Group 49263">
            <a:extLst>
              <a:ext uri="{FF2B5EF4-FFF2-40B4-BE49-F238E27FC236}">
                <a16:creationId xmlns:a16="http://schemas.microsoft.com/office/drawing/2014/main" id="{7EC8B573-53BF-45FF-9049-493C8DA6D1FC}"/>
              </a:ext>
            </a:extLst>
          </p:cNvPr>
          <p:cNvGrpSpPr/>
          <p:nvPr/>
        </p:nvGrpSpPr>
        <p:grpSpPr>
          <a:xfrm>
            <a:off x="7015715" y="4560508"/>
            <a:ext cx="337680" cy="183600"/>
            <a:chOff x="7015715" y="4560508"/>
            <a:chExt cx="337680" cy="183600"/>
          </a:xfrm>
        </p:grpSpPr>
        <mc:AlternateContent xmlns:mc="http://schemas.openxmlformats.org/markup-compatibility/2006" xmlns:p14="http://schemas.microsoft.com/office/powerpoint/2010/main">
          <mc:Choice Requires="p14">
            <p:contentPart p14:bwMode="auto" r:id="rId213">
              <p14:nvContentPartPr>
                <p14:cNvPr id="49262" name="Ink 49261">
                  <a:extLst>
                    <a:ext uri="{FF2B5EF4-FFF2-40B4-BE49-F238E27FC236}">
                      <a16:creationId xmlns:a16="http://schemas.microsoft.com/office/drawing/2014/main" id="{376FE40C-DEB3-4FFD-9E75-E05A84EB1F35}"/>
                    </a:ext>
                  </a:extLst>
                </p14:cNvPr>
                <p14:cNvContentPartPr/>
                <p14:nvPr/>
              </p14:nvContentPartPr>
              <p14:xfrm>
                <a:off x="7015715" y="4560508"/>
                <a:ext cx="90720" cy="183600"/>
              </p14:xfrm>
            </p:contentPart>
          </mc:Choice>
          <mc:Fallback xmlns="">
            <p:pic>
              <p:nvPicPr>
                <p:cNvPr id="49262" name="Ink 49261">
                  <a:extLst>
                    <a:ext uri="{FF2B5EF4-FFF2-40B4-BE49-F238E27FC236}">
                      <a16:creationId xmlns:a16="http://schemas.microsoft.com/office/drawing/2014/main" id="{376FE40C-DEB3-4FFD-9E75-E05A84EB1F35}"/>
                    </a:ext>
                  </a:extLst>
                </p:cNvPr>
                <p:cNvPicPr/>
                <p:nvPr/>
              </p:nvPicPr>
              <p:blipFill>
                <a:blip r:embed="rId214"/>
                <a:stretch>
                  <a:fillRect/>
                </a:stretch>
              </p:blipFill>
              <p:spPr>
                <a:xfrm>
                  <a:off x="7007075" y="4551508"/>
                  <a:ext cx="1083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9263" name="Ink 49262">
                  <a:extLst>
                    <a:ext uri="{FF2B5EF4-FFF2-40B4-BE49-F238E27FC236}">
                      <a16:creationId xmlns:a16="http://schemas.microsoft.com/office/drawing/2014/main" id="{4268C256-6DDC-4B04-AD11-D03CDDD410CD}"/>
                    </a:ext>
                  </a:extLst>
                </p14:cNvPr>
                <p14:cNvContentPartPr/>
                <p14:nvPr/>
              </p14:nvContentPartPr>
              <p14:xfrm>
                <a:off x="7058555" y="4641148"/>
                <a:ext cx="294840" cy="50760"/>
              </p14:xfrm>
            </p:contentPart>
          </mc:Choice>
          <mc:Fallback xmlns="">
            <p:pic>
              <p:nvPicPr>
                <p:cNvPr id="49263" name="Ink 49262">
                  <a:extLst>
                    <a:ext uri="{FF2B5EF4-FFF2-40B4-BE49-F238E27FC236}">
                      <a16:creationId xmlns:a16="http://schemas.microsoft.com/office/drawing/2014/main" id="{4268C256-6DDC-4B04-AD11-D03CDDD410CD}"/>
                    </a:ext>
                  </a:extLst>
                </p:cNvPr>
                <p:cNvPicPr/>
                <p:nvPr/>
              </p:nvPicPr>
              <p:blipFill>
                <a:blip r:embed="rId216"/>
                <a:stretch>
                  <a:fillRect/>
                </a:stretch>
              </p:blipFill>
              <p:spPr>
                <a:xfrm>
                  <a:off x="7049555" y="4632508"/>
                  <a:ext cx="312480" cy="6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49265" name="Ink 49264">
                <a:extLst>
                  <a:ext uri="{FF2B5EF4-FFF2-40B4-BE49-F238E27FC236}">
                    <a16:creationId xmlns:a16="http://schemas.microsoft.com/office/drawing/2014/main" id="{8F491BA5-62B5-44CB-8E77-0DA5EB50563A}"/>
                  </a:ext>
                </a:extLst>
              </p14:cNvPr>
              <p14:cNvContentPartPr/>
              <p14:nvPr/>
            </p14:nvContentPartPr>
            <p14:xfrm>
              <a:off x="9698795" y="3634878"/>
              <a:ext cx="1656000" cy="284760"/>
            </p14:xfrm>
          </p:contentPart>
        </mc:Choice>
        <mc:Fallback xmlns="">
          <p:pic>
            <p:nvPicPr>
              <p:cNvPr id="49265" name="Ink 49264">
                <a:extLst>
                  <a:ext uri="{FF2B5EF4-FFF2-40B4-BE49-F238E27FC236}">
                    <a16:creationId xmlns:a16="http://schemas.microsoft.com/office/drawing/2014/main" id="{8F491BA5-62B5-44CB-8E77-0DA5EB50563A}"/>
                  </a:ext>
                </a:extLst>
              </p:cNvPr>
              <p:cNvPicPr/>
              <p:nvPr/>
            </p:nvPicPr>
            <p:blipFill>
              <a:blip r:embed="rId218"/>
              <a:stretch>
                <a:fillRect/>
              </a:stretch>
            </p:blipFill>
            <p:spPr>
              <a:xfrm>
                <a:off x="9690155" y="3626238"/>
                <a:ext cx="1673640" cy="302400"/>
              </a:xfrm>
              <a:prstGeom prst="rect">
                <a:avLst/>
              </a:prstGeom>
            </p:spPr>
          </p:pic>
        </mc:Fallback>
      </mc:AlternateContent>
      <p:grpSp>
        <p:nvGrpSpPr>
          <p:cNvPr id="49268" name="Group 49267">
            <a:extLst>
              <a:ext uri="{FF2B5EF4-FFF2-40B4-BE49-F238E27FC236}">
                <a16:creationId xmlns:a16="http://schemas.microsoft.com/office/drawing/2014/main" id="{DB58E2B1-2D62-4E8A-85C5-E235D8DD264B}"/>
              </a:ext>
            </a:extLst>
          </p:cNvPr>
          <p:cNvGrpSpPr/>
          <p:nvPr/>
        </p:nvGrpSpPr>
        <p:grpSpPr>
          <a:xfrm>
            <a:off x="6334235" y="5424805"/>
            <a:ext cx="86400" cy="236513"/>
            <a:chOff x="6334235" y="5424805"/>
            <a:chExt cx="86400" cy="236513"/>
          </a:xfrm>
        </p:grpSpPr>
        <mc:AlternateContent xmlns:mc="http://schemas.openxmlformats.org/markup-compatibility/2006" xmlns:p14="http://schemas.microsoft.com/office/powerpoint/2010/main">
          <mc:Choice Requires="p14">
            <p:contentPart p14:bwMode="auto" r:id="rId219">
              <p14:nvContentPartPr>
                <p14:cNvPr id="49169" name="Ink 49168">
                  <a:extLst>
                    <a:ext uri="{FF2B5EF4-FFF2-40B4-BE49-F238E27FC236}">
                      <a16:creationId xmlns:a16="http://schemas.microsoft.com/office/drawing/2014/main" id="{0F2B34FF-2158-4E2F-84D7-A1C1125C9C46}"/>
                    </a:ext>
                  </a:extLst>
                </p14:cNvPr>
                <p14:cNvContentPartPr/>
                <p14:nvPr/>
              </p14:nvContentPartPr>
              <p14:xfrm>
                <a:off x="6391115" y="5443525"/>
                <a:ext cx="19080" cy="10440"/>
              </p14:xfrm>
            </p:contentPart>
          </mc:Choice>
          <mc:Fallback xmlns="">
            <p:pic>
              <p:nvPicPr>
                <p:cNvPr id="49169" name="Ink 49168">
                  <a:extLst>
                    <a:ext uri="{FF2B5EF4-FFF2-40B4-BE49-F238E27FC236}">
                      <a16:creationId xmlns:a16="http://schemas.microsoft.com/office/drawing/2014/main" id="{0F2B34FF-2158-4E2F-84D7-A1C1125C9C46}"/>
                    </a:ext>
                  </a:extLst>
                </p:cNvPr>
                <p:cNvPicPr/>
                <p:nvPr/>
              </p:nvPicPr>
              <p:blipFill>
                <a:blip r:embed="rId220"/>
                <a:stretch>
                  <a:fillRect/>
                </a:stretch>
              </p:blipFill>
              <p:spPr>
                <a:xfrm>
                  <a:off x="6382475" y="5434885"/>
                  <a:ext cx="3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9170" name="Ink 49169">
                  <a:extLst>
                    <a:ext uri="{FF2B5EF4-FFF2-40B4-BE49-F238E27FC236}">
                      <a16:creationId xmlns:a16="http://schemas.microsoft.com/office/drawing/2014/main" id="{F45D1F21-4775-41DF-B5C8-71E8B1063558}"/>
                    </a:ext>
                  </a:extLst>
                </p14:cNvPr>
                <p14:cNvContentPartPr/>
                <p14:nvPr/>
              </p14:nvContentPartPr>
              <p14:xfrm>
                <a:off x="6409835" y="5424805"/>
                <a:ext cx="10800" cy="100440"/>
              </p14:xfrm>
            </p:contentPart>
          </mc:Choice>
          <mc:Fallback xmlns="">
            <p:pic>
              <p:nvPicPr>
                <p:cNvPr id="49170" name="Ink 49169">
                  <a:extLst>
                    <a:ext uri="{FF2B5EF4-FFF2-40B4-BE49-F238E27FC236}">
                      <a16:creationId xmlns:a16="http://schemas.microsoft.com/office/drawing/2014/main" id="{F45D1F21-4775-41DF-B5C8-71E8B1063558}"/>
                    </a:ext>
                  </a:extLst>
                </p:cNvPr>
                <p:cNvPicPr/>
                <p:nvPr/>
              </p:nvPicPr>
              <p:blipFill>
                <a:blip r:embed="rId222"/>
                <a:stretch>
                  <a:fillRect/>
                </a:stretch>
              </p:blipFill>
              <p:spPr>
                <a:xfrm>
                  <a:off x="6401195" y="5416165"/>
                  <a:ext cx="28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9266" name="Ink 49265">
                  <a:extLst>
                    <a:ext uri="{FF2B5EF4-FFF2-40B4-BE49-F238E27FC236}">
                      <a16:creationId xmlns:a16="http://schemas.microsoft.com/office/drawing/2014/main" id="{CA307D6E-65F2-40E7-AB0F-78645EF19EF2}"/>
                    </a:ext>
                  </a:extLst>
                </p14:cNvPr>
                <p14:cNvContentPartPr/>
                <p14:nvPr/>
              </p14:nvContentPartPr>
              <p14:xfrm>
                <a:off x="6334235" y="5577798"/>
                <a:ext cx="54720" cy="83520"/>
              </p14:xfrm>
            </p:contentPart>
          </mc:Choice>
          <mc:Fallback xmlns="">
            <p:pic>
              <p:nvPicPr>
                <p:cNvPr id="49266" name="Ink 49265">
                  <a:extLst>
                    <a:ext uri="{FF2B5EF4-FFF2-40B4-BE49-F238E27FC236}">
                      <a16:creationId xmlns:a16="http://schemas.microsoft.com/office/drawing/2014/main" id="{CA307D6E-65F2-40E7-AB0F-78645EF19EF2}"/>
                    </a:ext>
                  </a:extLst>
                </p:cNvPr>
                <p:cNvPicPr/>
                <p:nvPr/>
              </p:nvPicPr>
              <p:blipFill>
                <a:blip r:embed="rId224"/>
                <a:stretch>
                  <a:fillRect/>
                </a:stretch>
              </p:blipFill>
              <p:spPr>
                <a:xfrm>
                  <a:off x="6325595" y="5569158"/>
                  <a:ext cx="7236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49267" name="Ink 49266">
                <a:extLst>
                  <a:ext uri="{FF2B5EF4-FFF2-40B4-BE49-F238E27FC236}">
                    <a16:creationId xmlns:a16="http://schemas.microsoft.com/office/drawing/2014/main" id="{145CBB13-2135-4689-BB2B-5ED893A981AB}"/>
                  </a:ext>
                </a:extLst>
              </p14:cNvPr>
              <p14:cNvContentPartPr/>
              <p14:nvPr/>
            </p14:nvContentPartPr>
            <p14:xfrm>
              <a:off x="8722115" y="5456478"/>
              <a:ext cx="15840" cy="56880"/>
            </p14:xfrm>
          </p:contentPart>
        </mc:Choice>
        <mc:Fallback xmlns="">
          <p:pic>
            <p:nvPicPr>
              <p:cNvPr id="49267" name="Ink 49266">
                <a:extLst>
                  <a:ext uri="{FF2B5EF4-FFF2-40B4-BE49-F238E27FC236}">
                    <a16:creationId xmlns:a16="http://schemas.microsoft.com/office/drawing/2014/main" id="{145CBB13-2135-4689-BB2B-5ED893A981AB}"/>
                  </a:ext>
                </a:extLst>
              </p:cNvPr>
              <p:cNvPicPr/>
              <p:nvPr/>
            </p:nvPicPr>
            <p:blipFill>
              <a:blip r:embed="rId226"/>
              <a:stretch>
                <a:fillRect/>
              </a:stretch>
            </p:blipFill>
            <p:spPr>
              <a:xfrm>
                <a:off x="8713115" y="5447838"/>
                <a:ext cx="33480" cy="74520"/>
              </a:xfrm>
              <a:prstGeom prst="rect">
                <a:avLst/>
              </a:prstGeom>
            </p:spPr>
          </p:pic>
        </mc:Fallback>
      </mc:AlternateContent>
    </p:spTree>
    <p:extLst>
      <p:ext uri="{BB962C8B-B14F-4D97-AF65-F5344CB8AC3E}">
        <p14:creationId xmlns:p14="http://schemas.microsoft.com/office/powerpoint/2010/main" val="606673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219DE6-32BC-472D-AD90-35CED986A5C3}"/>
              </a:ext>
            </a:extLst>
          </p:cNvPr>
          <p:cNvSpPr>
            <a:spLocks noGrp="1" noChangeArrowheads="1"/>
          </p:cNvSpPr>
          <p:nvPr>
            <p:ph type="title"/>
          </p:nvPr>
        </p:nvSpPr>
        <p:spPr/>
        <p:txBody>
          <a:bodyPr/>
          <a:lstStyle/>
          <a:p>
            <a:pPr eaLnBrk="1" hangingPunct="1"/>
            <a:r>
              <a:rPr lang="en-US" altLang="en-US"/>
              <a:t>Packet Switching</a:t>
            </a:r>
          </a:p>
        </p:txBody>
      </p:sp>
      <p:sp>
        <p:nvSpPr>
          <p:cNvPr id="50179" name="Rectangle 3">
            <a:extLst>
              <a:ext uri="{FF2B5EF4-FFF2-40B4-BE49-F238E27FC236}">
                <a16:creationId xmlns:a16="http://schemas.microsoft.com/office/drawing/2014/main" id="{06431FCB-48A8-4ADD-9BC5-28E64966A5D4}"/>
              </a:ext>
            </a:extLst>
          </p:cNvPr>
          <p:cNvSpPr>
            <a:spLocks noGrp="1" noChangeArrowheads="1"/>
          </p:cNvSpPr>
          <p:nvPr>
            <p:ph type="body" idx="1"/>
          </p:nvPr>
        </p:nvSpPr>
        <p:spPr>
          <a:xfrm>
            <a:off x="1524000" y="6019800"/>
            <a:ext cx="9144000" cy="838200"/>
          </a:xfrm>
        </p:spPr>
        <p:txBody>
          <a:bodyPr>
            <a:normAutofit lnSpcReduction="10000"/>
          </a:bodyPr>
          <a:lstStyle/>
          <a:p>
            <a:pPr algn="ctr" eaLnBrk="1" hangingPunct="1">
              <a:buFontTx/>
              <a:buNone/>
            </a:pPr>
            <a:r>
              <a:rPr lang="en-US" altLang="en-US"/>
              <a:t>A comparison of circuit switched and packet-switched networks.</a:t>
            </a:r>
          </a:p>
        </p:txBody>
      </p:sp>
      <p:pic>
        <p:nvPicPr>
          <p:cNvPr id="50180" name="Picture 4" descr="2-40">
            <a:extLst>
              <a:ext uri="{FF2B5EF4-FFF2-40B4-BE49-F238E27FC236}">
                <a16:creationId xmlns:a16="http://schemas.microsoft.com/office/drawing/2014/main" id="{814AAEF4-A387-4A4F-8A3A-226735598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514" y="1452563"/>
            <a:ext cx="7653337"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5622F132-CB44-4884-8DEA-9E96C9D7787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1F9F0F-4D76-4DA1-A612-EEBCAE9F734D}" type="slidenum">
              <a:rPr lang="en-US" altLang="en-US">
                <a:latin typeface="Times New Roman" panose="02020603050405020304" pitchFamily="18" charset="0"/>
              </a:rPr>
              <a:pPr eaLnBrk="1" hangingPunct="1"/>
              <a:t>41</a:t>
            </a:fld>
            <a:endParaRPr lang="en-US" altLang="en-US">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6F9F78E-58B6-4B45-BE6D-F65D621367F5}"/>
                  </a:ext>
                </a:extLst>
              </p14:cNvPr>
              <p14:cNvContentPartPr/>
              <p14:nvPr/>
            </p14:nvContentPartPr>
            <p14:xfrm>
              <a:off x="1033595" y="882318"/>
              <a:ext cx="2844360" cy="139680"/>
            </p14:xfrm>
          </p:contentPart>
        </mc:Choice>
        <mc:Fallback xmlns="">
          <p:pic>
            <p:nvPicPr>
              <p:cNvPr id="2" name="Ink 1">
                <a:extLst>
                  <a:ext uri="{FF2B5EF4-FFF2-40B4-BE49-F238E27FC236}">
                    <a16:creationId xmlns:a16="http://schemas.microsoft.com/office/drawing/2014/main" id="{C6F9F78E-58B6-4B45-BE6D-F65D621367F5}"/>
                  </a:ext>
                </a:extLst>
              </p:cNvPr>
              <p:cNvPicPr/>
              <p:nvPr/>
            </p:nvPicPr>
            <p:blipFill>
              <a:blip r:embed="rId4"/>
              <a:stretch>
                <a:fillRect/>
              </a:stretch>
            </p:blipFill>
            <p:spPr>
              <a:xfrm>
                <a:off x="1024595" y="873678"/>
                <a:ext cx="2862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6ECA0EE-C0E6-415E-86E4-43E42F90FB40}"/>
                  </a:ext>
                </a:extLst>
              </p14:cNvPr>
              <p14:cNvContentPartPr/>
              <p14:nvPr/>
            </p14:nvContentPartPr>
            <p14:xfrm>
              <a:off x="9823355" y="2514558"/>
              <a:ext cx="563760" cy="86040"/>
            </p14:xfrm>
          </p:contentPart>
        </mc:Choice>
        <mc:Fallback xmlns="">
          <p:pic>
            <p:nvPicPr>
              <p:cNvPr id="6" name="Ink 5">
                <a:extLst>
                  <a:ext uri="{FF2B5EF4-FFF2-40B4-BE49-F238E27FC236}">
                    <a16:creationId xmlns:a16="http://schemas.microsoft.com/office/drawing/2014/main" id="{36ECA0EE-C0E6-415E-86E4-43E42F90FB40}"/>
                  </a:ext>
                </a:extLst>
              </p:cNvPr>
              <p:cNvPicPr/>
              <p:nvPr/>
            </p:nvPicPr>
            <p:blipFill>
              <a:blip r:embed="rId6"/>
              <a:stretch>
                <a:fillRect/>
              </a:stretch>
            </p:blipFill>
            <p:spPr>
              <a:xfrm>
                <a:off x="9814355" y="2505918"/>
                <a:ext cx="5814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E9ADBA7-37F9-4D65-A301-91C80802A709}"/>
                  </a:ext>
                </a:extLst>
              </p14:cNvPr>
              <p14:cNvContentPartPr/>
              <p14:nvPr/>
            </p14:nvContentPartPr>
            <p14:xfrm>
              <a:off x="9794915" y="2846838"/>
              <a:ext cx="547200" cy="156960"/>
            </p14:xfrm>
          </p:contentPart>
        </mc:Choice>
        <mc:Fallback xmlns="">
          <p:pic>
            <p:nvPicPr>
              <p:cNvPr id="11" name="Ink 10">
                <a:extLst>
                  <a:ext uri="{FF2B5EF4-FFF2-40B4-BE49-F238E27FC236}">
                    <a16:creationId xmlns:a16="http://schemas.microsoft.com/office/drawing/2014/main" id="{AE9ADBA7-37F9-4D65-A301-91C80802A709}"/>
                  </a:ext>
                </a:extLst>
              </p:cNvPr>
              <p:cNvPicPr/>
              <p:nvPr/>
            </p:nvPicPr>
            <p:blipFill>
              <a:blip r:embed="rId8"/>
              <a:stretch>
                <a:fillRect/>
              </a:stretch>
            </p:blipFill>
            <p:spPr>
              <a:xfrm>
                <a:off x="9785915" y="2838198"/>
                <a:ext cx="5648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B0F48F4-3331-4201-B8E8-1A39E6BB454B}"/>
                  </a:ext>
                </a:extLst>
              </p14:cNvPr>
              <p14:cNvContentPartPr/>
              <p14:nvPr/>
            </p14:nvContentPartPr>
            <p14:xfrm>
              <a:off x="9776195" y="3237798"/>
              <a:ext cx="244080" cy="81360"/>
            </p14:xfrm>
          </p:contentPart>
        </mc:Choice>
        <mc:Fallback xmlns="">
          <p:pic>
            <p:nvPicPr>
              <p:cNvPr id="15" name="Ink 14">
                <a:extLst>
                  <a:ext uri="{FF2B5EF4-FFF2-40B4-BE49-F238E27FC236}">
                    <a16:creationId xmlns:a16="http://schemas.microsoft.com/office/drawing/2014/main" id="{4B0F48F4-3331-4201-B8E8-1A39E6BB454B}"/>
                  </a:ext>
                </a:extLst>
              </p:cNvPr>
              <p:cNvPicPr/>
              <p:nvPr/>
            </p:nvPicPr>
            <p:blipFill>
              <a:blip r:embed="rId10"/>
              <a:stretch>
                <a:fillRect/>
              </a:stretch>
            </p:blipFill>
            <p:spPr>
              <a:xfrm>
                <a:off x="9767195" y="3228798"/>
                <a:ext cx="261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0E6CC01B-2426-45BB-8E87-86B7D9127675}"/>
                  </a:ext>
                </a:extLst>
              </p14:cNvPr>
              <p14:cNvContentPartPr/>
              <p14:nvPr/>
            </p14:nvContentPartPr>
            <p14:xfrm>
              <a:off x="6087275" y="3068598"/>
              <a:ext cx="913680" cy="294120"/>
            </p14:xfrm>
          </p:contentPart>
        </mc:Choice>
        <mc:Fallback xmlns="">
          <p:pic>
            <p:nvPicPr>
              <p:cNvPr id="20" name="Ink 19">
                <a:extLst>
                  <a:ext uri="{FF2B5EF4-FFF2-40B4-BE49-F238E27FC236}">
                    <a16:creationId xmlns:a16="http://schemas.microsoft.com/office/drawing/2014/main" id="{0E6CC01B-2426-45BB-8E87-86B7D9127675}"/>
                  </a:ext>
                </a:extLst>
              </p:cNvPr>
              <p:cNvPicPr/>
              <p:nvPr/>
            </p:nvPicPr>
            <p:blipFill>
              <a:blip r:embed="rId12"/>
              <a:stretch>
                <a:fillRect/>
              </a:stretch>
            </p:blipFill>
            <p:spPr>
              <a:xfrm>
                <a:off x="6078275" y="3059598"/>
                <a:ext cx="9313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AC2FF643-57A9-4E48-BC96-5FA5A00D4FA5}"/>
                  </a:ext>
                </a:extLst>
              </p14:cNvPr>
              <p14:cNvContentPartPr/>
              <p14:nvPr/>
            </p14:nvContentPartPr>
            <p14:xfrm>
              <a:off x="5733755" y="3528318"/>
              <a:ext cx="112680" cy="121320"/>
            </p14:xfrm>
          </p:contentPart>
        </mc:Choice>
        <mc:Fallback xmlns="">
          <p:pic>
            <p:nvPicPr>
              <p:cNvPr id="21" name="Ink 20">
                <a:extLst>
                  <a:ext uri="{FF2B5EF4-FFF2-40B4-BE49-F238E27FC236}">
                    <a16:creationId xmlns:a16="http://schemas.microsoft.com/office/drawing/2014/main" id="{AC2FF643-57A9-4E48-BC96-5FA5A00D4FA5}"/>
                  </a:ext>
                </a:extLst>
              </p:cNvPr>
              <p:cNvPicPr/>
              <p:nvPr/>
            </p:nvPicPr>
            <p:blipFill>
              <a:blip r:embed="rId14"/>
              <a:stretch>
                <a:fillRect/>
              </a:stretch>
            </p:blipFill>
            <p:spPr>
              <a:xfrm>
                <a:off x="5725115" y="3519678"/>
                <a:ext cx="130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AC558E6C-B815-4929-9F2D-396BE8F08074}"/>
                  </a:ext>
                </a:extLst>
              </p14:cNvPr>
              <p14:cNvContentPartPr/>
              <p14:nvPr/>
            </p14:nvContentPartPr>
            <p14:xfrm>
              <a:off x="6951635" y="3508878"/>
              <a:ext cx="104400" cy="123480"/>
            </p14:xfrm>
          </p:contentPart>
        </mc:Choice>
        <mc:Fallback xmlns="">
          <p:pic>
            <p:nvPicPr>
              <p:cNvPr id="22" name="Ink 21">
                <a:extLst>
                  <a:ext uri="{FF2B5EF4-FFF2-40B4-BE49-F238E27FC236}">
                    <a16:creationId xmlns:a16="http://schemas.microsoft.com/office/drawing/2014/main" id="{AC558E6C-B815-4929-9F2D-396BE8F08074}"/>
                  </a:ext>
                </a:extLst>
              </p:cNvPr>
              <p:cNvPicPr/>
              <p:nvPr/>
            </p:nvPicPr>
            <p:blipFill>
              <a:blip r:embed="rId16"/>
              <a:stretch>
                <a:fillRect/>
              </a:stretch>
            </p:blipFill>
            <p:spPr>
              <a:xfrm>
                <a:off x="6942635" y="3500238"/>
                <a:ext cx="122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20B55431-2965-4DF8-B4E5-805310F60836}"/>
                  </a:ext>
                </a:extLst>
              </p14:cNvPr>
              <p14:cNvContentPartPr/>
              <p14:nvPr/>
            </p14:nvContentPartPr>
            <p14:xfrm>
              <a:off x="5857595" y="3830358"/>
              <a:ext cx="101520" cy="124560"/>
            </p14:xfrm>
          </p:contentPart>
        </mc:Choice>
        <mc:Fallback xmlns="">
          <p:pic>
            <p:nvPicPr>
              <p:cNvPr id="23" name="Ink 22">
                <a:extLst>
                  <a:ext uri="{FF2B5EF4-FFF2-40B4-BE49-F238E27FC236}">
                    <a16:creationId xmlns:a16="http://schemas.microsoft.com/office/drawing/2014/main" id="{20B55431-2965-4DF8-B4E5-805310F60836}"/>
                  </a:ext>
                </a:extLst>
              </p:cNvPr>
              <p:cNvPicPr/>
              <p:nvPr/>
            </p:nvPicPr>
            <p:blipFill>
              <a:blip r:embed="rId18"/>
              <a:stretch>
                <a:fillRect/>
              </a:stretch>
            </p:blipFill>
            <p:spPr>
              <a:xfrm>
                <a:off x="5848955" y="3821718"/>
                <a:ext cx="119160" cy="142200"/>
              </a:xfrm>
              <a:prstGeom prst="rect">
                <a:avLst/>
              </a:prstGeom>
            </p:spPr>
          </p:pic>
        </mc:Fallback>
      </mc:AlternateContent>
      <p:grpSp>
        <p:nvGrpSpPr>
          <p:cNvPr id="25" name="Group 24">
            <a:extLst>
              <a:ext uri="{FF2B5EF4-FFF2-40B4-BE49-F238E27FC236}">
                <a16:creationId xmlns:a16="http://schemas.microsoft.com/office/drawing/2014/main" id="{00B7770E-504D-4843-A8EF-5C35A3933D0A}"/>
              </a:ext>
            </a:extLst>
          </p:cNvPr>
          <p:cNvGrpSpPr/>
          <p:nvPr/>
        </p:nvGrpSpPr>
        <p:grpSpPr>
          <a:xfrm>
            <a:off x="1730555" y="810318"/>
            <a:ext cx="8527680" cy="5049720"/>
            <a:chOff x="1730555" y="810318"/>
            <a:chExt cx="8527680" cy="5049720"/>
          </a:xfrm>
        </p:grpSpPr>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29BDC644-E977-4421-86E1-BB1F6D5932E8}"/>
                    </a:ext>
                  </a:extLst>
                </p14:cNvPr>
                <p14:cNvContentPartPr/>
                <p14:nvPr/>
              </p14:nvContentPartPr>
              <p14:xfrm>
                <a:off x="1730555" y="810318"/>
                <a:ext cx="8058960" cy="5049720"/>
              </p14:xfrm>
            </p:contentPart>
          </mc:Choice>
          <mc:Fallback xmlns="">
            <p:pic>
              <p:nvPicPr>
                <p:cNvPr id="3" name="Ink 2">
                  <a:extLst>
                    <a:ext uri="{FF2B5EF4-FFF2-40B4-BE49-F238E27FC236}">
                      <a16:creationId xmlns:a16="http://schemas.microsoft.com/office/drawing/2014/main" id="{29BDC644-E977-4421-86E1-BB1F6D5932E8}"/>
                    </a:ext>
                  </a:extLst>
                </p:cNvPr>
                <p:cNvPicPr/>
                <p:nvPr/>
              </p:nvPicPr>
              <p:blipFill>
                <a:blip r:embed="rId20"/>
                <a:stretch>
                  <a:fillRect/>
                </a:stretch>
              </p:blipFill>
              <p:spPr>
                <a:xfrm>
                  <a:off x="1721555" y="801678"/>
                  <a:ext cx="8076600" cy="506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298128D2-49E5-4675-BC16-4F33B991AEE4}"/>
                    </a:ext>
                  </a:extLst>
                </p14:cNvPr>
                <p14:cNvContentPartPr/>
                <p14:nvPr/>
              </p14:nvContentPartPr>
              <p14:xfrm>
                <a:off x="9695195" y="1295958"/>
                <a:ext cx="525960" cy="3456720"/>
              </p14:xfrm>
            </p:contentPart>
          </mc:Choice>
          <mc:Fallback xmlns="">
            <p:pic>
              <p:nvPicPr>
                <p:cNvPr id="4" name="Ink 3">
                  <a:extLst>
                    <a:ext uri="{FF2B5EF4-FFF2-40B4-BE49-F238E27FC236}">
                      <a16:creationId xmlns:a16="http://schemas.microsoft.com/office/drawing/2014/main" id="{298128D2-49E5-4675-BC16-4F33B991AEE4}"/>
                    </a:ext>
                  </a:extLst>
                </p:cNvPr>
                <p:cNvPicPr/>
                <p:nvPr/>
              </p:nvPicPr>
              <p:blipFill>
                <a:blip r:embed="rId22"/>
                <a:stretch>
                  <a:fillRect/>
                </a:stretch>
              </p:blipFill>
              <p:spPr>
                <a:xfrm>
                  <a:off x="9686195" y="1287318"/>
                  <a:ext cx="543600" cy="3474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 name="Ink 8">
                  <a:extLst>
                    <a:ext uri="{FF2B5EF4-FFF2-40B4-BE49-F238E27FC236}">
                      <a16:creationId xmlns:a16="http://schemas.microsoft.com/office/drawing/2014/main" id="{B5D3F860-C0C2-45C1-BCAF-1C528A01A4B3}"/>
                    </a:ext>
                  </a:extLst>
                </p14:cNvPr>
                <p14:cNvContentPartPr/>
                <p14:nvPr/>
              </p14:nvContentPartPr>
              <p14:xfrm>
                <a:off x="6060995" y="2435718"/>
                <a:ext cx="969840" cy="369720"/>
              </p14:xfrm>
            </p:contentPart>
          </mc:Choice>
          <mc:Fallback xmlns="">
            <p:pic>
              <p:nvPicPr>
                <p:cNvPr id="9" name="Ink 8">
                  <a:extLst>
                    <a:ext uri="{FF2B5EF4-FFF2-40B4-BE49-F238E27FC236}">
                      <a16:creationId xmlns:a16="http://schemas.microsoft.com/office/drawing/2014/main" id="{B5D3F860-C0C2-45C1-BCAF-1C528A01A4B3}"/>
                    </a:ext>
                  </a:extLst>
                </p:cNvPr>
                <p:cNvPicPr/>
                <p:nvPr/>
              </p:nvPicPr>
              <p:blipFill>
                <a:blip r:embed="rId24"/>
                <a:stretch>
                  <a:fillRect/>
                </a:stretch>
              </p:blipFill>
              <p:spPr>
                <a:xfrm>
                  <a:off x="6051995" y="2427078"/>
                  <a:ext cx="9874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C6371E69-AE8F-4D4A-BA2E-19B9BBEF56A2}"/>
                    </a:ext>
                  </a:extLst>
                </p14:cNvPr>
                <p14:cNvContentPartPr/>
                <p14:nvPr/>
              </p14:nvContentPartPr>
              <p14:xfrm>
                <a:off x="8685755" y="2556318"/>
                <a:ext cx="109440" cy="61200"/>
              </p14:xfrm>
            </p:contentPart>
          </mc:Choice>
          <mc:Fallback xmlns="">
            <p:pic>
              <p:nvPicPr>
                <p:cNvPr id="10" name="Ink 9">
                  <a:extLst>
                    <a:ext uri="{FF2B5EF4-FFF2-40B4-BE49-F238E27FC236}">
                      <a16:creationId xmlns:a16="http://schemas.microsoft.com/office/drawing/2014/main" id="{C6371E69-AE8F-4D4A-BA2E-19B9BBEF56A2}"/>
                    </a:ext>
                  </a:extLst>
                </p:cNvPr>
                <p:cNvPicPr/>
                <p:nvPr/>
              </p:nvPicPr>
              <p:blipFill>
                <a:blip r:embed="rId26"/>
                <a:stretch>
                  <a:fillRect/>
                </a:stretch>
              </p:blipFill>
              <p:spPr>
                <a:xfrm>
                  <a:off x="8676755" y="2547678"/>
                  <a:ext cx="1270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Ink 12">
                  <a:extLst>
                    <a:ext uri="{FF2B5EF4-FFF2-40B4-BE49-F238E27FC236}">
                      <a16:creationId xmlns:a16="http://schemas.microsoft.com/office/drawing/2014/main" id="{14C24822-A405-45A2-9F06-47B4039D6A24}"/>
                    </a:ext>
                  </a:extLst>
                </p14:cNvPr>
                <p14:cNvContentPartPr/>
                <p14:nvPr/>
              </p14:nvContentPartPr>
              <p14:xfrm>
                <a:off x="6058475" y="2752158"/>
                <a:ext cx="790200" cy="408960"/>
              </p14:xfrm>
            </p:contentPart>
          </mc:Choice>
          <mc:Fallback xmlns="">
            <p:pic>
              <p:nvPicPr>
                <p:cNvPr id="13" name="Ink 12">
                  <a:extLst>
                    <a:ext uri="{FF2B5EF4-FFF2-40B4-BE49-F238E27FC236}">
                      <a16:creationId xmlns:a16="http://schemas.microsoft.com/office/drawing/2014/main" id="{14C24822-A405-45A2-9F06-47B4039D6A24}"/>
                    </a:ext>
                  </a:extLst>
                </p:cNvPr>
                <p:cNvPicPr/>
                <p:nvPr/>
              </p:nvPicPr>
              <p:blipFill>
                <a:blip r:embed="rId28"/>
                <a:stretch>
                  <a:fillRect/>
                </a:stretch>
              </p:blipFill>
              <p:spPr>
                <a:xfrm>
                  <a:off x="6049835" y="2743158"/>
                  <a:ext cx="8078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10B93F3C-0092-41FF-BB91-7878400E1737}"/>
                    </a:ext>
                  </a:extLst>
                </p14:cNvPr>
                <p14:cNvContentPartPr/>
                <p14:nvPr/>
              </p14:nvContentPartPr>
              <p14:xfrm>
                <a:off x="7974395" y="2695998"/>
                <a:ext cx="788400" cy="439920"/>
              </p14:xfrm>
            </p:contentPart>
          </mc:Choice>
          <mc:Fallback xmlns="">
            <p:pic>
              <p:nvPicPr>
                <p:cNvPr id="14" name="Ink 13">
                  <a:extLst>
                    <a:ext uri="{FF2B5EF4-FFF2-40B4-BE49-F238E27FC236}">
                      <a16:creationId xmlns:a16="http://schemas.microsoft.com/office/drawing/2014/main" id="{10B93F3C-0092-41FF-BB91-7878400E1737}"/>
                    </a:ext>
                  </a:extLst>
                </p:cNvPr>
                <p:cNvPicPr/>
                <p:nvPr/>
              </p:nvPicPr>
              <p:blipFill>
                <a:blip r:embed="rId30"/>
                <a:stretch>
                  <a:fillRect/>
                </a:stretch>
              </p:blipFill>
              <p:spPr>
                <a:xfrm>
                  <a:off x="7965755" y="2686998"/>
                  <a:ext cx="80604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9F9A70EC-71FD-46EE-9161-635DF54CDE88}"/>
                    </a:ext>
                  </a:extLst>
                </p14:cNvPr>
                <p14:cNvContentPartPr/>
                <p14:nvPr/>
              </p14:nvContentPartPr>
              <p14:xfrm>
                <a:off x="5479595" y="3284238"/>
                <a:ext cx="1080" cy="6840"/>
              </p14:xfrm>
            </p:contentPart>
          </mc:Choice>
          <mc:Fallback xmlns="">
            <p:pic>
              <p:nvPicPr>
                <p:cNvPr id="17" name="Ink 16">
                  <a:extLst>
                    <a:ext uri="{FF2B5EF4-FFF2-40B4-BE49-F238E27FC236}">
                      <a16:creationId xmlns:a16="http://schemas.microsoft.com/office/drawing/2014/main" id="{9F9A70EC-71FD-46EE-9161-635DF54CDE88}"/>
                    </a:ext>
                  </a:extLst>
                </p:cNvPr>
                <p:cNvPicPr/>
                <p:nvPr/>
              </p:nvPicPr>
              <p:blipFill>
                <a:blip r:embed="rId32"/>
                <a:stretch>
                  <a:fillRect/>
                </a:stretch>
              </p:blipFill>
              <p:spPr>
                <a:xfrm>
                  <a:off x="5470955" y="3275238"/>
                  <a:ext cx="18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2593C13C-1753-467E-9591-07D67BD625D7}"/>
                    </a:ext>
                  </a:extLst>
                </p14:cNvPr>
                <p14:cNvContentPartPr/>
                <p14:nvPr/>
              </p14:nvContentPartPr>
              <p14:xfrm>
                <a:off x="5436755" y="3216918"/>
                <a:ext cx="126720" cy="77040"/>
              </p14:xfrm>
            </p:contentPart>
          </mc:Choice>
          <mc:Fallback xmlns="">
            <p:pic>
              <p:nvPicPr>
                <p:cNvPr id="18" name="Ink 17">
                  <a:extLst>
                    <a:ext uri="{FF2B5EF4-FFF2-40B4-BE49-F238E27FC236}">
                      <a16:creationId xmlns:a16="http://schemas.microsoft.com/office/drawing/2014/main" id="{2593C13C-1753-467E-9591-07D67BD625D7}"/>
                    </a:ext>
                  </a:extLst>
                </p:cNvPr>
                <p:cNvPicPr/>
                <p:nvPr/>
              </p:nvPicPr>
              <p:blipFill>
                <a:blip r:embed="rId34"/>
                <a:stretch>
                  <a:fillRect/>
                </a:stretch>
              </p:blipFill>
              <p:spPr>
                <a:xfrm>
                  <a:off x="5427755" y="3207918"/>
                  <a:ext cx="144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EEA5D4A2-113E-4119-ABB1-14D90443690F}"/>
                    </a:ext>
                  </a:extLst>
                </p14:cNvPr>
                <p14:cNvContentPartPr/>
                <p14:nvPr/>
              </p14:nvContentPartPr>
              <p14:xfrm>
                <a:off x="9866915" y="3855918"/>
                <a:ext cx="391320" cy="158760"/>
              </p14:xfrm>
            </p:contentPart>
          </mc:Choice>
          <mc:Fallback xmlns="">
            <p:pic>
              <p:nvPicPr>
                <p:cNvPr id="24" name="Ink 23">
                  <a:extLst>
                    <a:ext uri="{FF2B5EF4-FFF2-40B4-BE49-F238E27FC236}">
                      <a16:creationId xmlns:a16="http://schemas.microsoft.com/office/drawing/2014/main" id="{EEA5D4A2-113E-4119-ABB1-14D90443690F}"/>
                    </a:ext>
                  </a:extLst>
                </p:cNvPr>
                <p:cNvPicPr/>
                <p:nvPr/>
              </p:nvPicPr>
              <p:blipFill>
                <a:blip r:embed="rId36"/>
                <a:stretch>
                  <a:fillRect/>
                </a:stretch>
              </p:blipFill>
              <p:spPr>
                <a:xfrm>
                  <a:off x="9858275" y="3846918"/>
                  <a:ext cx="408960" cy="17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0260ED79-C027-48FA-B7EC-526E1F902B2E}"/>
                  </a:ext>
                </a:extLst>
              </p14:cNvPr>
              <p14:cNvContentPartPr/>
              <p14:nvPr/>
            </p14:nvContentPartPr>
            <p14:xfrm>
              <a:off x="5728355" y="4096758"/>
              <a:ext cx="216000" cy="284760"/>
            </p14:xfrm>
          </p:contentPart>
        </mc:Choice>
        <mc:Fallback xmlns="">
          <p:pic>
            <p:nvPicPr>
              <p:cNvPr id="26" name="Ink 25">
                <a:extLst>
                  <a:ext uri="{FF2B5EF4-FFF2-40B4-BE49-F238E27FC236}">
                    <a16:creationId xmlns:a16="http://schemas.microsoft.com/office/drawing/2014/main" id="{0260ED79-C027-48FA-B7EC-526E1F902B2E}"/>
                  </a:ext>
                </a:extLst>
              </p:cNvPr>
              <p:cNvPicPr/>
              <p:nvPr/>
            </p:nvPicPr>
            <p:blipFill>
              <a:blip r:embed="rId38"/>
              <a:stretch>
                <a:fillRect/>
              </a:stretch>
            </p:blipFill>
            <p:spPr>
              <a:xfrm>
                <a:off x="5719715" y="4087758"/>
                <a:ext cx="2336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A0E0EEFF-9294-481B-9D26-BBE6E6CC6D40}"/>
                  </a:ext>
                </a:extLst>
              </p14:cNvPr>
              <p14:cNvContentPartPr/>
              <p14:nvPr/>
            </p14:nvContentPartPr>
            <p14:xfrm>
              <a:off x="9001475" y="4169478"/>
              <a:ext cx="188280" cy="104400"/>
            </p14:xfrm>
          </p:contentPart>
        </mc:Choice>
        <mc:Fallback xmlns="">
          <p:pic>
            <p:nvPicPr>
              <p:cNvPr id="27" name="Ink 26">
                <a:extLst>
                  <a:ext uri="{FF2B5EF4-FFF2-40B4-BE49-F238E27FC236}">
                    <a16:creationId xmlns:a16="http://schemas.microsoft.com/office/drawing/2014/main" id="{A0E0EEFF-9294-481B-9D26-BBE6E6CC6D40}"/>
                  </a:ext>
                </a:extLst>
              </p:cNvPr>
              <p:cNvPicPr/>
              <p:nvPr/>
            </p:nvPicPr>
            <p:blipFill>
              <a:blip r:embed="rId40"/>
              <a:stretch>
                <a:fillRect/>
              </a:stretch>
            </p:blipFill>
            <p:spPr>
              <a:xfrm>
                <a:off x="8992835" y="4160478"/>
                <a:ext cx="205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A51BB711-4FAF-467F-A22F-488E20B6E4C5}"/>
                  </a:ext>
                </a:extLst>
              </p14:cNvPr>
              <p14:cNvContentPartPr/>
              <p14:nvPr/>
            </p14:nvContentPartPr>
            <p14:xfrm>
              <a:off x="7265915" y="4464678"/>
              <a:ext cx="291960" cy="176040"/>
            </p14:xfrm>
          </p:contentPart>
        </mc:Choice>
        <mc:Fallback xmlns="">
          <p:pic>
            <p:nvPicPr>
              <p:cNvPr id="28" name="Ink 27">
                <a:extLst>
                  <a:ext uri="{FF2B5EF4-FFF2-40B4-BE49-F238E27FC236}">
                    <a16:creationId xmlns:a16="http://schemas.microsoft.com/office/drawing/2014/main" id="{A51BB711-4FAF-467F-A22F-488E20B6E4C5}"/>
                  </a:ext>
                </a:extLst>
              </p:cNvPr>
              <p:cNvPicPr/>
              <p:nvPr/>
            </p:nvPicPr>
            <p:blipFill>
              <a:blip r:embed="rId42"/>
              <a:stretch>
                <a:fillRect/>
              </a:stretch>
            </p:blipFill>
            <p:spPr>
              <a:xfrm>
                <a:off x="7256915" y="4455678"/>
                <a:ext cx="309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B2464FAE-D808-432E-B149-C0B83DD4ACE5}"/>
                  </a:ext>
                </a:extLst>
              </p14:cNvPr>
              <p14:cNvContentPartPr/>
              <p14:nvPr/>
            </p14:nvContentPartPr>
            <p14:xfrm>
              <a:off x="5743835" y="4746918"/>
              <a:ext cx="209160" cy="202680"/>
            </p14:xfrm>
          </p:contentPart>
        </mc:Choice>
        <mc:Fallback xmlns="">
          <p:pic>
            <p:nvPicPr>
              <p:cNvPr id="29" name="Ink 28">
                <a:extLst>
                  <a:ext uri="{FF2B5EF4-FFF2-40B4-BE49-F238E27FC236}">
                    <a16:creationId xmlns:a16="http://schemas.microsoft.com/office/drawing/2014/main" id="{B2464FAE-D808-432E-B149-C0B83DD4ACE5}"/>
                  </a:ext>
                </a:extLst>
              </p:cNvPr>
              <p:cNvPicPr/>
              <p:nvPr/>
            </p:nvPicPr>
            <p:blipFill>
              <a:blip r:embed="rId44"/>
              <a:stretch>
                <a:fillRect/>
              </a:stretch>
            </p:blipFill>
            <p:spPr>
              <a:xfrm>
                <a:off x="5734835" y="4737918"/>
                <a:ext cx="2268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8916DEB6-1968-435E-9488-32C2050B5A9E}"/>
                  </a:ext>
                </a:extLst>
              </p14:cNvPr>
              <p14:cNvContentPartPr/>
              <p14:nvPr/>
            </p14:nvContentPartPr>
            <p14:xfrm>
              <a:off x="5062715" y="5120598"/>
              <a:ext cx="267120" cy="207360"/>
            </p14:xfrm>
          </p:contentPart>
        </mc:Choice>
        <mc:Fallback xmlns="">
          <p:pic>
            <p:nvPicPr>
              <p:cNvPr id="30" name="Ink 29">
                <a:extLst>
                  <a:ext uri="{FF2B5EF4-FFF2-40B4-BE49-F238E27FC236}">
                    <a16:creationId xmlns:a16="http://schemas.microsoft.com/office/drawing/2014/main" id="{8916DEB6-1968-435E-9488-32C2050B5A9E}"/>
                  </a:ext>
                </a:extLst>
              </p:cNvPr>
              <p:cNvPicPr/>
              <p:nvPr/>
            </p:nvPicPr>
            <p:blipFill>
              <a:blip r:embed="rId46"/>
              <a:stretch>
                <a:fillRect/>
              </a:stretch>
            </p:blipFill>
            <p:spPr>
              <a:xfrm>
                <a:off x="5053715" y="5111598"/>
                <a:ext cx="284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EEB65B9C-2B03-4BF7-8CFD-25452037ECFE}"/>
                  </a:ext>
                </a:extLst>
              </p14:cNvPr>
              <p14:cNvContentPartPr/>
              <p14:nvPr/>
            </p14:nvContentPartPr>
            <p14:xfrm>
              <a:off x="6170795" y="5352078"/>
              <a:ext cx="1192320" cy="156240"/>
            </p14:xfrm>
          </p:contentPart>
        </mc:Choice>
        <mc:Fallback xmlns="">
          <p:pic>
            <p:nvPicPr>
              <p:cNvPr id="31" name="Ink 30">
                <a:extLst>
                  <a:ext uri="{FF2B5EF4-FFF2-40B4-BE49-F238E27FC236}">
                    <a16:creationId xmlns:a16="http://schemas.microsoft.com/office/drawing/2014/main" id="{EEB65B9C-2B03-4BF7-8CFD-25452037ECFE}"/>
                  </a:ext>
                </a:extLst>
              </p:cNvPr>
              <p:cNvPicPr/>
              <p:nvPr/>
            </p:nvPicPr>
            <p:blipFill>
              <a:blip r:embed="rId48"/>
              <a:stretch>
                <a:fillRect/>
              </a:stretch>
            </p:blipFill>
            <p:spPr>
              <a:xfrm>
                <a:off x="6161795" y="5343438"/>
                <a:ext cx="1209960" cy="173880"/>
              </a:xfrm>
              <a:prstGeom prst="rect">
                <a:avLst/>
              </a:prstGeom>
            </p:spPr>
          </p:pic>
        </mc:Fallback>
      </mc:AlternateContent>
    </p:spTree>
    <p:extLst>
      <p:ext uri="{BB962C8B-B14F-4D97-AF65-F5344CB8AC3E}">
        <p14:creationId xmlns:p14="http://schemas.microsoft.com/office/powerpoint/2010/main" val="4283185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011" y="953589"/>
            <a:ext cx="11068594" cy="4031873"/>
          </a:xfrm>
          <a:prstGeom prst="rect">
            <a:avLst/>
          </a:prstGeom>
          <a:noFill/>
        </p:spPr>
        <p:txBody>
          <a:bodyPr wrap="square" rtlCol="1">
            <a:spAutoFit/>
          </a:bodyPr>
          <a:lstStyle/>
          <a:p>
            <a:pPr algn="just"/>
            <a:r>
              <a:rPr lang="en-US" sz="3200" dirty="0">
                <a:solidFill>
                  <a:schemeClr val="accent1">
                    <a:lumMod val="75000"/>
                  </a:schemeClr>
                </a:solidFill>
              </a:rPr>
              <a:t>Circuit switching : </a:t>
            </a:r>
            <a:r>
              <a:rPr lang="en-US" sz="3200" dirty="0"/>
              <a:t>Acquire a physical connection, in advance, before the transmission starts till the end whether there are </a:t>
            </a:r>
            <a:r>
              <a:rPr lang="en-US" sz="3200" dirty="0" err="1"/>
              <a:t>samething</a:t>
            </a:r>
            <a:r>
              <a:rPr lang="en-US" sz="3200" dirty="0"/>
              <a:t> to send </a:t>
            </a:r>
            <a:r>
              <a:rPr lang="en-US" sz="3200" dirty="0">
                <a:solidFill>
                  <a:srgbClr val="FFC000"/>
                </a:solidFill>
              </a:rPr>
              <a:t>of not </a:t>
            </a:r>
            <a:r>
              <a:rPr lang="en-US" sz="3200" dirty="0"/>
              <a:t>telephone calls.</a:t>
            </a:r>
          </a:p>
          <a:p>
            <a:pPr algn="just"/>
            <a:endParaRPr lang="en-US" sz="3200" dirty="0">
              <a:solidFill>
                <a:schemeClr val="accent1">
                  <a:lumMod val="75000"/>
                </a:schemeClr>
              </a:solidFill>
            </a:endParaRPr>
          </a:p>
          <a:p>
            <a:pPr algn="just"/>
            <a:r>
              <a:rPr lang="en-US" sz="3200" dirty="0">
                <a:solidFill>
                  <a:schemeClr val="accent1">
                    <a:lumMod val="75000"/>
                  </a:schemeClr>
                </a:solidFill>
              </a:rPr>
              <a:t>Packet switching: </a:t>
            </a:r>
            <a:r>
              <a:rPr lang="en-US" sz="3200" dirty="0"/>
              <a:t>acquire the physical connection to transmit a packet and release the circuit immediately …. No bandwidth waste.</a:t>
            </a:r>
            <a:endParaRPr lang="en-US" sz="3200" dirty="0">
              <a:solidFill>
                <a:schemeClr val="accent1">
                  <a:lumMod val="75000"/>
                </a:schemeClr>
              </a:solidFill>
            </a:endParaRPr>
          </a:p>
          <a:p>
            <a:pPr algn="just"/>
            <a:endParaRPr lang="ar-EG" sz="3200" dirty="0">
              <a:solidFill>
                <a:srgbClr val="FFC000"/>
              </a:solidFill>
            </a:endParaRPr>
          </a:p>
        </p:txBody>
      </p:sp>
      <p:sp>
        <p:nvSpPr>
          <p:cNvPr id="3" name="Slide Number Placeholder 2">
            <a:extLst>
              <a:ext uri="{FF2B5EF4-FFF2-40B4-BE49-F238E27FC236}">
                <a16:creationId xmlns:a16="http://schemas.microsoft.com/office/drawing/2014/main" id="{4DE050D6-0FC2-4E4C-A38F-FB719C28D8ED}"/>
              </a:ext>
            </a:extLst>
          </p:cNvPr>
          <p:cNvSpPr>
            <a:spLocks noGrp="1"/>
          </p:cNvSpPr>
          <p:nvPr>
            <p:ph type="sldNum" sz="quarter" idx="12"/>
          </p:nvPr>
        </p:nvSpPr>
        <p:spPr/>
        <p:txBody>
          <a:bodyPr/>
          <a:lstStyle/>
          <a:p>
            <a:fld id="{780CCC23-DD17-4F2D-8915-0B8929C7FF94}" type="slidenum">
              <a:rPr lang="ar-EG" smtClean="0"/>
              <a:t>42</a:t>
            </a:fld>
            <a:endParaRPr lang="ar-EG"/>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F347ED-B990-4741-AB05-30934F431D4B}"/>
                  </a:ext>
                </a:extLst>
              </p14:cNvPr>
              <p14:cNvContentPartPr/>
              <p14:nvPr/>
            </p14:nvContentPartPr>
            <p14:xfrm>
              <a:off x="11015040" y="1218400"/>
              <a:ext cx="830880" cy="3258720"/>
            </p14:xfrm>
          </p:contentPart>
        </mc:Choice>
        <mc:Fallback xmlns="">
          <p:pic>
            <p:nvPicPr>
              <p:cNvPr id="4" name="Ink 3">
                <a:extLst>
                  <a:ext uri="{FF2B5EF4-FFF2-40B4-BE49-F238E27FC236}">
                    <a16:creationId xmlns:a16="http://schemas.microsoft.com/office/drawing/2014/main" id="{63F347ED-B990-4741-AB05-30934F431D4B}"/>
                  </a:ext>
                </a:extLst>
              </p:cNvPr>
              <p:cNvPicPr/>
              <p:nvPr/>
            </p:nvPicPr>
            <p:blipFill>
              <a:blip r:embed="rId3"/>
              <a:stretch>
                <a:fillRect/>
              </a:stretch>
            </p:blipFill>
            <p:spPr>
              <a:xfrm>
                <a:off x="11006400" y="1209760"/>
                <a:ext cx="848520" cy="3276360"/>
              </a:xfrm>
              <a:prstGeom prst="rect">
                <a:avLst/>
              </a:prstGeom>
            </p:spPr>
          </p:pic>
        </mc:Fallback>
      </mc:AlternateContent>
    </p:spTree>
    <p:extLst>
      <p:ext uri="{BB962C8B-B14F-4D97-AF65-F5344CB8AC3E}">
        <p14:creationId xmlns:p14="http://schemas.microsoft.com/office/powerpoint/2010/main" val="2066277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9713" y="363915"/>
            <a:ext cx="10345783" cy="6494085"/>
          </a:xfrm>
          <a:prstGeom prst="rect">
            <a:avLst/>
          </a:prstGeom>
          <a:noFill/>
        </p:spPr>
        <p:txBody>
          <a:bodyPr wrap="square" rtlCol="1">
            <a:spAutoFit/>
          </a:bodyPr>
          <a:lstStyle/>
          <a:p>
            <a:pPr algn="just"/>
            <a:r>
              <a:rPr lang="en-US" sz="3200" dirty="0">
                <a:solidFill>
                  <a:schemeClr val="accent1">
                    <a:lumMod val="75000"/>
                  </a:schemeClr>
                </a:solidFill>
              </a:rPr>
              <a:t>A- Datagram </a:t>
            </a:r>
          </a:p>
          <a:p>
            <a:pPr algn="just"/>
            <a:endParaRPr lang="en-US" sz="3200" dirty="0">
              <a:solidFill>
                <a:schemeClr val="accent1">
                  <a:lumMod val="75000"/>
                </a:schemeClr>
              </a:solidFill>
            </a:endParaRPr>
          </a:p>
          <a:p>
            <a:pPr algn="just"/>
            <a:r>
              <a:rPr lang="en-US" sz="3200" dirty="0"/>
              <a:t>Postal service send the packet to all the outgoing lines except the incoming one, the packet header has the destination address.</a:t>
            </a:r>
          </a:p>
          <a:p>
            <a:pPr algn="just"/>
            <a:endParaRPr lang="en-US" sz="3200" dirty="0"/>
          </a:p>
          <a:p>
            <a:pPr algn="just"/>
            <a:r>
              <a:rPr lang="en-US" sz="3200" dirty="0">
                <a:solidFill>
                  <a:schemeClr val="accent1">
                    <a:lumMod val="75000"/>
                  </a:schemeClr>
                </a:solidFill>
              </a:rPr>
              <a:t>B- virtual circuit</a:t>
            </a:r>
          </a:p>
          <a:p>
            <a:pPr algn="just"/>
            <a:endParaRPr lang="en-US" sz="3200" dirty="0">
              <a:solidFill>
                <a:schemeClr val="accent1">
                  <a:lumMod val="75000"/>
                </a:schemeClr>
              </a:solidFill>
            </a:endParaRPr>
          </a:p>
          <a:p>
            <a:pPr algn="just"/>
            <a:r>
              <a:rPr lang="en-US" sz="3200" dirty="0"/>
              <a:t>Given the virtual circuit No </a:t>
            </a:r>
            <a:r>
              <a:rPr lang="en-US" sz="3200" dirty="0">
                <a:sym typeface="Wingdings" panose="05000000000000000000" pitchFamily="2" charset="2"/>
              </a:rPr>
              <a:t> path can be determined. The path is the same for a given virtual circuit. </a:t>
            </a:r>
            <a:endParaRPr lang="en-US" sz="3200" dirty="0"/>
          </a:p>
          <a:p>
            <a:pPr algn="just"/>
            <a:endParaRPr lang="en-US" sz="3200" dirty="0">
              <a:solidFill>
                <a:schemeClr val="accent1">
                  <a:lumMod val="75000"/>
                </a:schemeClr>
              </a:solidFill>
            </a:endParaRPr>
          </a:p>
          <a:p>
            <a:pPr algn="just"/>
            <a:endParaRPr lang="en-US" sz="3200" dirty="0">
              <a:solidFill>
                <a:schemeClr val="accent1">
                  <a:lumMod val="75000"/>
                </a:schemeClr>
              </a:solidFill>
            </a:endParaRPr>
          </a:p>
          <a:p>
            <a:pPr algn="just"/>
            <a:endParaRPr lang="ar-EG" sz="3200" dirty="0"/>
          </a:p>
        </p:txBody>
      </p:sp>
      <p:sp>
        <p:nvSpPr>
          <p:cNvPr id="3" name="Slide Number Placeholder 2">
            <a:extLst>
              <a:ext uri="{FF2B5EF4-FFF2-40B4-BE49-F238E27FC236}">
                <a16:creationId xmlns:a16="http://schemas.microsoft.com/office/drawing/2014/main" id="{3E98AAED-78C4-46B5-A876-C7683D9CD07A}"/>
              </a:ext>
            </a:extLst>
          </p:cNvPr>
          <p:cNvSpPr>
            <a:spLocks noGrp="1"/>
          </p:cNvSpPr>
          <p:nvPr>
            <p:ph type="sldNum" sz="quarter" idx="12"/>
          </p:nvPr>
        </p:nvSpPr>
        <p:spPr/>
        <p:txBody>
          <a:bodyPr/>
          <a:lstStyle/>
          <a:p>
            <a:fld id="{780CCC23-DD17-4F2D-8915-0B8929C7FF94}" type="slidenum">
              <a:rPr lang="ar-EG" smtClean="0"/>
              <a:t>43</a:t>
            </a:fld>
            <a:endParaRPr lang="ar-EG"/>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140CC25-C824-4603-B2FB-718CE509032C}"/>
                  </a:ext>
                </a:extLst>
              </p14:cNvPr>
              <p14:cNvContentPartPr/>
              <p14:nvPr/>
            </p14:nvContentPartPr>
            <p14:xfrm>
              <a:off x="4132920" y="3328360"/>
              <a:ext cx="754560" cy="1171800"/>
            </p14:xfrm>
          </p:contentPart>
        </mc:Choice>
        <mc:Fallback xmlns="">
          <p:pic>
            <p:nvPicPr>
              <p:cNvPr id="4" name="Ink 3">
                <a:extLst>
                  <a:ext uri="{FF2B5EF4-FFF2-40B4-BE49-F238E27FC236}">
                    <a16:creationId xmlns:a16="http://schemas.microsoft.com/office/drawing/2014/main" id="{A140CC25-C824-4603-B2FB-718CE509032C}"/>
                  </a:ext>
                </a:extLst>
              </p:cNvPr>
              <p:cNvPicPr/>
              <p:nvPr/>
            </p:nvPicPr>
            <p:blipFill>
              <a:blip r:embed="rId3"/>
              <a:stretch>
                <a:fillRect/>
              </a:stretch>
            </p:blipFill>
            <p:spPr>
              <a:xfrm>
                <a:off x="4123920" y="3319720"/>
                <a:ext cx="772200" cy="118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489A961-AC79-43ED-8D14-F745CE075ED0}"/>
                  </a:ext>
                </a:extLst>
              </p14:cNvPr>
              <p14:cNvContentPartPr/>
              <p14:nvPr/>
            </p14:nvContentPartPr>
            <p14:xfrm>
              <a:off x="3795960" y="386440"/>
              <a:ext cx="515520" cy="1955160"/>
            </p14:xfrm>
          </p:contentPart>
        </mc:Choice>
        <mc:Fallback xmlns="">
          <p:pic>
            <p:nvPicPr>
              <p:cNvPr id="5" name="Ink 4">
                <a:extLst>
                  <a:ext uri="{FF2B5EF4-FFF2-40B4-BE49-F238E27FC236}">
                    <a16:creationId xmlns:a16="http://schemas.microsoft.com/office/drawing/2014/main" id="{6489A961-AC79-43ED-8D14-F745CE075ED0}"/>
                  </a:ext>
                </a:extLst>
              </p:cNvPr>
              <p:cNvPicPr/>
              <p:nvPr/>
            </p:nvPicPr>
            <p:blipFill>
              <a:blip r:embed="rId5"/>
              <a:stretch>
                <a:fillRect/>
              </a:stretch>
            </p:blipFill>
            <p:spPr>
              <a:xfrm>
                <a:off x="3787320" y="377800"/>
                <a:ext cx="533160" cy="1972800"/>
              </a:xfrm>
              <a:prstGeom prst="rect">
                <a:avLst/>
              </a:prstGeom>
            </p:spPr>
          </p:pic>
        </mc:Fallback>
      </mc:AlternateContent>
    </p:spTree>
    <p:extLst>
      <p:ext uri="{BB962C8B-B14F-4D97-AF65-F5344CB8AC3E}">
        <p14:creationId xmlns:p14="http://schemas.microsoft.com/office/powerpoint/2010/main" val="1089136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954" y="352697"/>
            <a:ext cx="11181806" cy="6001643"/>
          </a:xfrm>
          <a:prstGeom prst="rect">
            <a:avLst/>
          </a:prstGeom>
          <a:noFill/>
        </p:spPr>
        <p:txBody>
          <a:bodyPr wrap="square" rtlCol="1">
            <a:spAutoFit/>
          </a:bodyPr>
          <a:lstStyle/>
          <a:p>
            <a:pPr algn="just"/>
            <a:r>
              <a:rPr lang="en-US" sz="3200" dirty="0">
                <a:solidFill>
                  <a:schemeClr val="accent1">
                    <a:lumMod val="75000"/>
                  </a:schemeClr>
                </a:solidFill>
              </a:rPr>
              <a:t>Virtual circuit switching (through)…”telephone”</a:t>
            </a:r>
          </a:p>
          <a:p>
            <a:pPr algn="just"/>
            <a:endParaRPr lang="en-US" sz="3200" dirty="0">
              <a:solidFill>
                <a:schemeClr val="accent1">
                  <a:lumMod val="75000"/>
                </a:schemeClr>
              </a:solidFill>
            </a:endParaRPr>
          </a:p>
          <a:p>
            <a:pPr algn="just"/>
            <a:r>
              <a:rPr lang="en-US" sz="3200" dirty="0"/>
              <a:t>The packet header is examined as soon as it arrives, to determine the appropriate outgoing line. </a:t>
            </a:r>
          </a:p>
          <a:p>
            <a:pPr algn="just"/>
            <a:r>
              <a:rPr lang="en-US" sz="3200" dirty="0"/>
              <a:t>If that line is free, retransmission is begun immediately, without waiting for the complete packet. If, however, the line is busy, the packet is stored and forwarded later.</a:t>
            </a:r>
          </a:p>
          <a:p>
            <a:pPr algn="just"/>
            <a:endParaRPr lang="en-US" sz="3200" dirty="0"/>
          </a:p>
          <a:p>
            <a:pPr algn="just"/>
            <a:r>
              <a:rPr lang="en-US" sz="3200" dirty="0"/>
              <a:t>The packet header contains the virtual circuit address(number) instead of the full destination address. The virtual circuit number (address) is unique, it defines the path between two hosts. </a:t>
            </a:r>
          </a:p>
          <a:p>
            <a:pPr algn="just"/>
            <a:endParaRPr lang="ar-EG" sz="3200" dirty="0"/>
          </a:p>
        </p:txBody>
      </p:sp>
      <p:sp>
        <p:nvSpPr>
          <p:cNvPr id="3" name="Slide Number Placeholder 2">
            <a:extLst>
              <a:ext uri="{FF2B5EF4-FFF2-40B4-BE49-F238E27FC236}">
                <a16:creationId xmlns:a16="http://schemas.microsoft.com/office/drawing/2014/main" id="{9D1301E8-492A-4F31-8EFB-672B2CD19842}"/>
              </a:ext>
            </a:extLst>
          </p:cNvPr>
          <p:cNvSpPr>
            <a:spLocks noGrp="1"/>
          </p:cNvSpPr>
          <p:nvPr>
            <p:ph type="sldNum" sz="quarter" idx="12"/>
          </p:nvPr>
        </p:nvSpPr>
        <p:spPr/>
        <p:txBody>
          <a:bodyPr/>
          <a:lstStyle/>
          <a:p>
            <a:fld id="{780CCC23-DD17-4F2D-8915-0B8929C7FF94}" type="slidenum">
              <a:rPr lang="ar-EG" smtClean="0"/>
              <a:t>44</a:t>
            </a:fld>
            <a:endParaRPr lang="ar-EG"/>
          </a:p>
        </p:txBody>
      </p:sp>
    </p:spTree>
    <p:extLst>
      <p:ext uri="{BB962C8B-B14F-4D97-AF65-F5344CB8AC3E}">
        <p14:creationId xmlns:p14="http://schemas.microsoft.com/office/powerpoint/2010/main" val="2494588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881" y="783772"/>
            <a:ext cx="11604171" cy="1569660"/>
          </a:xfrm>
          <a:prstGeom prst="rect">
            <a:avLst/>
          </a:prstGeom>
          <a:noFill/>
        </p:spPr>
        <p:txBody>
          <a:bodyPr wrap="square" rtlCol="1">
            <a:spAutoFit/>
          </a:bodyPr>
          <a:lstStyle/>
          <a:p>
            <a:pPr algn="just"/>
            <a:r>
              <a:rPr lang="en-US" sz="3200" dirty="0"/>
              <a:t>The destination address is specified during the setup time. The packets </a:t>
            </a:r>
            <a:r>
              <a:rPr lang="en-US" sz="3200" dirty="0" err="1">
                <a:solidFill>
                  <a:srgbClr val="FFC000"/>
                </a:solidFill>
              </a:rPr>
              <a:t>passe</a:t>
            </a:r>
            <a:r>
              <a:rPr lang="en-US" sz="3200" dirty="0"/>
              <a:t> from host to host in order, and arrive to the destination host in order.</a:t>
            </a:r>
            <a:endParaRPr lang="ar-EG" sz="3200" dirty="0"/>
          </a:p>
        </p:txBody>
      </p:sp>
      <p:sp>
        <p:nvSpPr>
          <p:cNvPr id="2" name="Slide Number Placeholder 1">
            <a:extLst>
              <a:ext uri="{FF2B5EF4-FFF2-40B4-BE49-F238E27FC236}">
                <a16:creationId xmlns:a16="http://schemas.microsoft.com/office/drawing/2014/main" id="{32096F8F-0C4C-4870-8B77-96FBAB7C99CD}"/>
              </a:ext>
            </a:extLst>
          </p:cNvPr>
          <p:cNvSpPr>
            <a:spLocks noGrp="1"/>
          </p:cNvSpPr>
          <p:nvPr>
            <p:ph type="sldNum" sz="quarter" idx="12"/>
          </p:nvPr>
        </p:nvSpPr>
        <p:spPr/>
        <p:txBody>
          <a:bodyPr/>
          <a:lstStyle/>
          <a:p>
            <a:fld id="{780CCC23-DD17-4F2D-8915-0B8929C7FF94}" type="slidenum">
              <a:rPr lang="ar-EG" smtClean="0"/>
              <a:t>45</a:t>
            </a:fld>
            <a:endParaRPr lang="ar-EG"/>
          </a:p>
        </p:txBody>
      </p:sp>
    </p:spTree>
    <p:extLst>
      <p:ext uri="{BB962C8B-B14F-4D97-AF65-F5344CB8AC3E}">
        <p14:creationId xmlns:p14="http://schemas.microsoft.com/office/powerpoint/2010/main" val="4091667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3" y="587829"/>
            <a:ext cx="11220995" cy="3539430"/>
          </a:xfrm>
          <a:prstGeom prst="rect">
            <a:avLst/>
          </a:prstGeom>
          <a:noFill/>
        </p:spPr>
        <p:txBody>
          <a:bodyPr wrap="square" rtlCol="1">
            <a:spAutoFit/>
          </a:bodyPr>
          <a:lstStyle/>
          <a:p>
            <a:r>
              <a:rPr lang="en-US" sz="3200" dirty="0">
                <a:solidFill>
                  <a:schemeClr val="accent5">
                    <a:lumMod val="75000"/>
                  </a:schemeClr>
                </a:solidFill>
              </a:rPr>
              <a:t>Datagrams …”postal service”</a:t>
            </a:r>
          </a:p>
          <a:p>
            <a:endParaRPr lang="en-US" sz="3200" dirty="0">
              <a:solidFill>
                <a:schemeClr val="accent5">
                  <a:lumMod val="75000"/>
                </a:schemeClr>
              </a:solidFill>
            </a:endParaRPr>
          </a:p>
          <a:p>
            <a:pPr algn="just"/>
            <a:r>
              <a:rPr lang="en-US" sz="3200" dirty="0"/>
              <a:t>The packets are transmitted as insolated items. Each packet header should contain the full destination address (the machine and the object on the machine). When a packet reaches an IMP, the IMP sends it on an outgoing line (nothing in the packet is modified)….. No error.</a:t>
            </a:r>
            <a:endParaRPr lang="ar-EG" sz="3200" dirty="0"/>
          </a:p>
        </p:txBody>
      </p:sp>
      <p:sp>
        <p:nvSpPr>
          <p:cNvPr id="3" name="Slide Number Placeholder 2">
            <a:extLst>
              <a:ext uri="{FF2B5EF4-FFF2-40B4-BE49-F238E27FC236}">
                <a16:creationId xmlns:a16="http://schemas.microsoft.com/office/drawing/2014/main" id="{479098DC-688F-496C-B99F-44873AF99A2C}"/>
              </a:ext>
            </a:extLst>
          </p:cNvPr>
          <p:cNvSpPr>
            <a:spLocks noGrp="1"/>
          </p:cNvSpPr>
          <p:nvPr>
            <p:ph type="sldNum" sz="quarter" idx="12"/>
          </p:nvPr>
        </p:nvSpPr>
        <p:spPr/>
        <p:txBody>
          <a:bodyPr/>
          <a:lstStyle/>
          <a:p>
            <a:fld id="{780CCC23-DD17-4F2D-8915-0B8929C7FF94}" type="slidenum">
              <a:rPr lang="ar-EG" smtClean="0"/>
              <a:t>46</a:t>
            </a:fld>
            <a:endParaRPr lang="ar-EG"/>
          </a:p>
        </p:txBody>
      </p:sp>
    </p:spTree>
    <p:extLst>
      <p:ext uri="{BB962C8B-B14F-4D97-AF65-F5344CB8AC3E}">
        <p14:creationId xmlns:p14="http://schemas.microsoft.com/office/powerpoint/2010/main" val="328300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577" y="509452"/>
            <a:ext cx="2502929" cy="707886"/>
          </a:xfrm>
          <a:prstGeom prst="rect">
            <a:avLst/>
          </a:prstGeom>
          <a:noFill/>
        </p:spPr>
        <p:txBody>
          <a:bodyPr wrap="none" rtlCol="1">
            <a:spAutoFit/>
          </a:bodyPr>
          <a:lstStyle/>
          <a:p>
            <a:r>
              <a:rPr lang="en-US" sz="4000" dirty="0">
                <a:solidFill>
                  <a:srgbClr val="FF0000"/>
                </a:solidFill>
              </a:rPr>
              <a:t>Definitions</a:t>
            </a:r>
            <a:r>
              <a:rPr lang="en-US" dirty="0"/>
              <a:t>:</a:t>
            </a:r>
            <a:endParaRPr lang="ar-EG" dirty="0"/>
          </a:p>
        </p:txBody>
      </p:sp>
      <p:sp>
        <p:nvSpPr>
          <p:cNvPr id="3" name="TextBox 2"/>
          <p:cNvSpPr txBox="1"/>
          <p:nvPr/>
        </p:nvSpPr>
        <p:spPr>
          <a:xfrm>
            <a:off x="901337" y="1217338"/>
            <a:ext cx="10972800" cy="4739759"/>
          </a:xfrm>
          <a:prstGeom prst="rect">
            <a:avLst/>
          </a:prstGeom>
          <a:noFill/>
        </p:spPr>
        <p:txBody>
          <a:bodyPr wrap="square" rtlCol="1">
            <a:spAutoFit/>
          </a:bodyPr>
          <a:lstStyle/>
          <a:p>
            <a:pPr algn="just"/>
            <a:r>
              <a:rPr lang="en-US" sz="3200" dirty="0">
                <a:solidFill>
                  <a:schemeClr val="accent5"/>
                </a:solidFill>
              </a:rPr>
              <a:t>Signaling Speed :</a:t>
            </a:r>
          </a:p>
          <a:p>
            <a:pPr algn="just"/>
            <a:r>
              <a:rPr lang="en-US" sz="3000" dirty="0"/>
              <a:t>The number of times per second that the signal changes its value, this is </a:t>
            </a:r>
            <a:r>
              <a:rPr lang="en-US" sz="3000" dirty="0" err="1"/>
              <a:t>musured</a:t>
            </a:r>
            <a:r>
              <a:rPr lang="en-US" sz="3000" dirty="0"/>
              <a:t> in “baud”.</a:t>
            </a:r>
          </a:p>
          <a:p>
            <a:pPr algn="just"/>
            <a:endParaRPr lang="en-US" sz="3000" dirty="0"/>
          </a:p>
          <a:p>
            <a:pPr algn="just"/>
            <a:r>
              <a:rPr lang="en-US" sz="3000" dirty="0"/>
              <a:t>A B band line does not necessarily transmit b bits/second. If the voltages levels 0,1,2,..,7 were used, then each signal value could be used to represent 3 bits, so the bit rate = 3b.</a:t>
            </a:r>
          </a:p>
          <a:p>
            <a:pPr algn="just"/>
            <a:endParaRPr lang="en-US" sz="3000" dirty="0"/>
          </a:p>
          <a:p>
            <a:pPr algn="just"/>
            <a:r>
              <a:rPr lang="en-US" sz="3000" dirty="0"/>
              <a:t>If only 0’s and 1’s are being used as signal level (“1” binary may be any voltage level) so the bit Rate = band Rate = b.    </a:t>
            </a:r>
            <a:endParaRPr lang="ar-EG" sz="3000" dirty="0"/>
          </a:p>
        </p:txBody>
      </p:sp>
      <p:sp>
        <p:nvSpPr>
          <p:cNvPr id="4" name="Slide Number Placeholder 3">
            <a:extLst>
              <a:ext uri="{FF2B5EF4-FFF2-40B4-BE49-F238E27FC236}">
                <a16:creationId xmlns:a16="http://schemas.microsoft.com/office/drawing/2014/main" id="{4FC44B47-EED5-4E19-9EF2-2876BBC523E2}"/>
              </a:ext>
            </a:extLst>
          </p:cNvPr>
          <p:cNvSpPr>
            <a:spLocks noGrp="1"/>
          </p:cNvSpPr>
          <p:nvPr>
            <p:ph type="sldNum" sz="quarter" idx="12"/>
          </p:nvPr>
        </p:nvSpPr>
        <p:spPr/>
        <p:txBody>
          <a:bodyPr/>
          <a:lstStyle/>
          <a:p>
            <a:fld id="{780CCC23-DD17-4F2D-8915-0B8929C7FF94}" type="slidenum">
              <a:rPr lang="ar-EG" smtClean="0"/>
              <a:t>5</a:t>
            </a:fld>
            <a:endParaRPr lang="ar-EG"/>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11798E9-E158-4EE4-BBFD-9C97FB971F68}"/>
                  </a:ext>
                </a:extLst>
              </p14:cNvPr>
              <p14:cNvContentPartPr/>
              <p14:nvPr/>
            </p14:nvContentPartPr>
            <p14:xfrm>
              <a:off x="1074720" y="1781181"/>
              <a:ext cx="56880" cy="35280"/>
            </p14:xfrm>
          </p:contentPart>
        </mc:Choice>
        <mc:Fallback xmlns="">
          <p:pic>
            <p:nvPicPr>
              <p:cNvPr id="6" name="Ink 5">
                <a:extLst>
                  <a:ext uri="{FF2B5EF4-FFF2-40B4-BE49-F238E27FC236}">
                    <a16:creationId xmlns:a16="http://schemas.microsoft.com/office/drawing/2014/main" id="{A11798E9-E158-4EE4-BBFD-9C97FB971F68}"/>
                  </a:ext>
                </a:extLst>
              </p:cNvPr>
              <p:cNvPicPr/>
              <p:nvPr/>
            </p:nvPicPr>
            <p:blipFill>
              <a:blip r:embed="rId3"/>
              <a:stretch>
                <a:fillRect/>
              </a:stretch>
            </p:blipFill>
            <p:spPr>
              <a:xfrm>
                <a:off x="1065720" y="1772181"/>
                <a:ext cx="74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F84F0E9-9591-4862-B979-24D035ABAE28}"/>
                  </a:ext>
                </a:extLst>
              </p14:cNvPr>
              <p14:cNvContentPartPr/>
              <p14:nvPr/>
            </p14:nvContentPartPr>
            <p14:xfrm>
              <a:off x="824285" y="3510209"/>
              <a:ext cx="57600" cy="10080"/>
            </p14:xfrm>
          </p:contentPart>
        </mc:Choice>
        <mc:Fallback xmlns="">
          <p:pic>
            <p:nvPicPr>
              <p:cNvPr id="14" name="Ink 13">
                <a:extLst>
                  <a:ext uri="{FF2B5EF4-FFF2-40B4-BE49-F238E27FC236}">
                    <a16:creationId xmlns:a16="http://schemas.microsoft.com/office/drawing/2014/main" id="{FF84F0E9-9591-4862-B979-24D035ABAE28}"/>
                  </a:ext>
                </a:extLst>
              </p:cNvPr>
              <p:cNvPicPr/>
              <p:nvPr/>
            </p:nvPicPr>
            <p:blipFill>
              <a:blip r:embed="rId17"/>
              <a:stretch>
                <a:fillRect/>
              </a:stretch>
            </p:blipFill>
            <p:spPr>
              <a:xfrm>
                <a:off x="815645" y="3501209"/>
                <a:ext cx="75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580AE1B-7672-47B7-80DA-A60DA31324EF}"/>
                  </a:ext>
                </a:extLst>
              </p14:cNvPr>
              <p14:cNvContentPartPr/>
              <p14:nvPr/>
            </p14:nvContentPartPr>
            <p14:xfrm>
              <a:off x="8552765" y="3511649"/>
              <a:ext cx="24120" cy="16560"/>
            </p14:xfrm>
          </p:contentPart>
        </mc:Choice>
        <mc:Fallback xmlns="">
          <p:pic>
            <p:nvPicPr>
              <p:cNvPr id="16" name="Ink 15">
                <a:extLst>
                  <a:ext uri="{FF2B5EF4-FFF2-40B4-BE49-F238E27FC236}">
                    <a16:creationId xmlns:a16="http://schemas.microsoft.com/office/drawing/2014/main" id="{A580AE1B-7672-47B7-80DA-A60DA31324EF}"/>
                  </a:ext>
                </a:extLst>
              </p:cNvPr>
              <p:cNvPicPr/>
              <p:nvPr/>
            </p:nvPicPr>
            <p:blipFill>
              <a:blip r:embed="rId21"/>
              <a:stretch>
                <a:fillRect/>
              </a:stretch>
            </p:blipFill>
            <p:spPr>
              <a:xfrm>
                <a:off x="8544125" y="3502649"/>
                <a:ext cx="41760" cy="34200"/>
              </a:xfrm>
              <a:prstGeom prst="rect">
                <a:avLst/>
              </a:prstGeom>
            </p:spPr>
          </p:pic>
        </mc:Fallback>
      </mc:AlternateContent>
      <p:grpSp>
        <p:nvGrpSpPr>
          <p:cNvPr id="79" name="Group 78">
            <a:extLst>
              <a:ext uri="{FF2B5EF4-FFF2-40B4-BE49-F238E27FC236}">
                <a16:creationId xmlns:a16="http://schemas.microsoft.com/office/drawing/2014/main" id="{81257BEE-6974-4FF6-A3F5-7635F16EE82E}"/>
              </a:ext>
            </a:extLst>
          </p:cNvPr>
          <p:cNvGrpSpPr/>
          <p:nvPr/>
        </p:nvGrpSpPr>
        <p:grpSpPr>
          <a:xfrm>
            <a:off x="6239765" y="113969"/>
            <a:ext cx="5918760" cy="1614600"/>
            <a:chOff x="6239765" y="113969"/>
            <a:chExt cx="5918760" cy="1614600"/>
          </a:xfrm>
        </p:grpSpPr>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6B3F74AB-D096-4101-9180-B2B70F4340F3}"/>
                    </a:ext>
                  </a:extLst>
                </p14:cNvPr>
                <p14:cNvContentPartPr/>
                <p14:nvPr/>
              </p14:nvContentPartPr>
              <p14:xfrm>
                <a:off x="6341645" y="1297289"/>
                <a:ext cx="568080" cy="36000"/>
              </p14:xfrm>
            </p:contentPart>
          </mc:Choice>
          <mc:Fallback xmlns="">
            <p:pic>
              <p:nvPicPr>
                <p:cNvPr id="18" name="Ink 17">
                  <a:extLst>
                    <a:ext uri="{FF2B5EF4-FFF2-40B4-BE49-F238E27FC236}">
                      <a16:creationId xmlns:a16="http://schemas.microsoft.com/office/drawing/2014/main" id="{6B3F74AB-D096-4101-9180-B2B70F4340F3}"/>
                    </a:ext>
                  </a:extLst>
                </p:cNvPr>
                <p:cNvPicPr/>
                <p:nvPr/>
              </p:nvPicPr>
              <p:blipFill>
                <a:blip r:embed="rId25"/>
                <a:stretch>
                  <a:fillRect/>
                </a:stretch>
              </p:blipFill>
              <p:spPr>
                <a:xfrm>
                  <a:off x="6333005" y="1288649"/>
                  <a:ext cx="585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36F445DF-78B7-4EF4-8FDF-FD63E2C0C066}"/>
                    </a:ext>
                  </a:extLst>
                </p14:cNvPr>
                <p14:cNvContentPartPr/>
                <p14:nvPr/>
              </p14:nvContentPartPr>
              <p14:xfrm>
                <a:off x="6533525" y="1426529"/>
                <a:ext cx="146520" cy="149760"/>
              </p14:xfrm>
            </p:contentPart>
          </mc:Choice>
          <mc:Fallback xmlns="">
            <p:pic>
              <p:nvPicPr>
                <p:cNvPr id="19" name="Ink 18">
                  <a:extLst>
                    <a:ext uri="{FF2B5EF4-FFF2-40B4-BE49-F238E27FC236}">
                      <a16:creationId xmlns:a16="http://schemas.microsoft.com/office/drawing/2014/main" id="{36F445DF-78B7-4EF4-8FDF-FD63E2C0C066}"/>
                    </a:ext>
                  </a:extLst>
                </p:cNvPr>
                <p:cNvPicPr/>
                <p:nvPr/>
              </p:nvPicPr>
              <p:blipFill>
                <a:blip r:embed="rId27"/>
                <a:stretch>
                  <a:fillRect/>
                </a:stretch>
              </p:blipFill>
              <p:spPr>
                <a:xfrm>
                  <a:off x="6524885" y="1417889"/>
                  <a:ext cx="164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7236A777-6007-440D-ACCE-E3AF3469B60A}"/>
                    </a:ext>
                  </a:extLst>
                </p14:cNvPr>
                <p14:cNvContentPartPr/>
                <p14:nvPr/>
              </p14:nvContentPartPr>
              <p14:xfrm>
                <a:off x="6865445" y="997769"/>
                <a:ext cx="620280" cy="291240"/>
              </p14:xfrm>
            </p:contentPart>
          </mc:Choice>
          <mc:Fallback xmlns="">
            <p:pic>
              <p:nvPicPr>
                <p:cNvPr id="20" name="Ink 19">
                  <a:extLst>
                    <a:ext uri="{FF2B5EF4-FFF2-40B4-BE49-F238E27FC236}">
                      <a16:creationId xmlns:a16="http://schemas.microsoft.com/office/drawing/2014/main" id="{7236A777-6007-440D-ACCE-E3AF3469B60A}"/>
                    </a:ext>
                  </a:extLst>
                </p:cNvPr>
                <p:cNvPicPr/>
                <p:nvPr/>
              </p:nvPicPr>
              <p:blipFill>
                <a:blip r:embed="rId29"/>
                <a:stretch>
                  <a:fillRect/>
                </a:stretch>
              </p:blipFill>
              <p:spPr>
                <a:xfrm>
                  <a:off x="6856805" y="988769"/>
                  <a:ext cx="6379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290B3E5E-EA9A-4F7D-A2DC-83758A7FEF9E}"/>
                    </a:ext>
                  </a:extLst>
                </p14:cNvPr>
                <p14:cNvContentPartPr/>
                <p14:nvPr/>
              </p14:nvContentPartPr>
              <p14:xfrm>
                <a:off x="7201685" y="1064009"/>
                <a:ext cx="147960" cy="267840"/>
              </p14:xfrm>
            </p:contentPart>
          </mc:Choice>
          <mc:Fallback xmlns="">
            <p:pic>
              <p:nvPicPr>
                <p:cNvPr id="21" name="Ink 20">
                  <a:extLst>
                    <a:ext uri="{FF2B5EF4-FFF2-40B4-BE49-F238E27FC236}">
                      <a16:creationId xmlns:a16="http://schemas.microsoft.com/office/drawing/2014/main" id="{290B3E5E-EA9A-4F7D-A2DC-83758A7FEF9E}"/>
                    </a:ext>
                  </a:extLst>
                </p:cNvPr>
                <p:cNvPicPr/>
                <p:nvPr/>
              </p:nvPicPr>
              <p:blipFill>
                <a:blip r:embed="rId31"/>
                <a:stretch>
                  <a:fillRect/>
                </a:stretch>
              </p:blipFill>
              <p:spPr>
                <a:xfrm>
                  <a:off x="7192685" y="1055369"/>
                  <a:ext cx="1656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55F46B0E-1AD4-45BB-AA2F-69D59B81598F}"/>
                    </a:ext>
                  </a:extLst>
                </p14:cNvPr>
                <p14:cNvContentPartPr/>
                <p14:nvPr/>
              </p14:nvContentPartPr>
              <p14:xfrm>
                <a:off x="7501205" y="733169"/>
                <a:ext cx="864720" cy="270720"/>
              </p14:xfrm>
            </p:contentPart>
          </mc:Choice>
          <mc:Fallback xmlns="">
            <p:pic>
              <p:nvPicPr>
                <p:cNvPr id="22" name="Ink 21">
                  <a:extLst>
                    <a:ext uri="{FF2B5EF4-FFF2-40B4-BE49-F238E27FC236}">
                      <a16:creationId xmlns:a16="http://schemas.microsoft.com/office/drawing/2014/main" id="{55F46B0E-1AD4-45BB-AA2F-69D59B81598F}"/>
                    </a:ext>
                  </a:extLst>
                </p:cNvPr>
                <p:cNvPicPr/>
                <p:nvPr/>
              </p:nvPicPr>
              <p:blipFill>
                <a:blip r:embed="rId33"/>
                <a:stretch>
                  <a:fillRect/>
                </a:stretch>
              </p:blipFill>
              <p:spPr>
                <a:xfrm>
                  <a:off x="7492565" y="724169"/>
                  <a:ext cx="8823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2D215941-81BC-4FA0-B344-D976ABCF8B7B}"/>
                    </a:ext>
                  </a:extLst>
                </p14:cNvPr>
                <p14:cNvContentPartPr/>
                <p14:nvPr/>
              </p14:nvContentPartPr>
              <p14:xfrm>
                <a:off x="7835645" y="867809"/>
                <a:ext cx="171720" cy="214200"/>
              </p14:xfrm>
            </p:contentPart>
          </mc:Choice>
          <mc:Fallback xmlns="">
            <p:pic>
              <p:nvPicPr>
                <p:cNvPr id="23" name="Ink 22">
                  <a:extLst>
                    <a:ext uri="{FF2B5EF4-FFF2-40B4-BE49-F238E27FC236}">
                      <a16:creationId xmlns:a16="http://schemas.microsoft.com/office/drawing/2014/main" id="{2D215941-81BC-4FA0-B344-D976ABCF8B7B}"/>
                    </a:ext>
                  </a:extLst>
                </p:cNvPr>
                <p:cNvPicPr/>
                <p:nvPr/>
              </p:nvPicPr>
              <p:blipFill>
                <a:blip r:embed="rId35"/>
                <a:stretch>
                  <a:fillRect/>
                </a:stretch>
              </p:blipFill>
              <p:spPr>
                <a:xfrm>
                  <a:off x="7827005" y="858809"/>
                  <a:ext cx="189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2BDCC0A4-D385-49CC-A772-480D2A26E556}"/>
                    </a:ext>
                  </a:extLst>
                </p14:cNvPr>
                <p14:cNvContentPartPr/>
                <p14:nvPr/>
              </p14:nvContentPartPr>
              <p14:xfrm>
                <a:off x="8443325" y="535529"/>
                <a:ext cx="1132200" cy="179280"/>
              </p14:xfrm>
            </p:contentPart>
          </mc:Choice>
          <mc:Fallback xmlns="">
            <p:pic>
              <p:nvPicPr>
                <p:cNvPr id="25" name="Ink 24">
                  <a:extLst>
                    <a:ext uri="{FF2B5EF4-FFF2-40B4-BE49-F238E27FC236}">
                      <a16:creationId xmlns:a16="http://schemas.microsoft.com/office/drawing/2014/main" id="{2BDCC0A4-D385-49CC-A772-480D2A26E556}"/>
                    </a:ext>
                  </a:extLst>
                </p:cNvPr>
                <p:cNvPicPr/>
                <p:nvPr/>
              </p:nvPicPr>
              <p:blipFill>
                <a:blip r:embed="rId37"/>
                <a:stretch>
                  <a:fillRect/>
                </a:stretch>
              </p:blipFill>
              <p:spPr>
                <a:xfrm>
                  <a:off x="8434325" y="526889"/>
                  <a:ext cx="1149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7801F741-772C-45D1-B991-2C7EBDE8ADE1}"/>
                    </a:ext>
                  </a:extLst>
                </p14:cNvPr>
                <p14:cNvContentPartPr/>
                <p14:nvPr/>
              </p14:nvContentPartPr>
              <p14:xfrm>
                <a:off x="8781365" y="713009"/>
                <a:ext cx="249840" cy="254880"/>
              </p14:xfrm>
            </p:contentPart>
          </mc:Choice>
          <mc:Fallback xmlns="">
            <p:pic>
              <p:nvPicPr>
                <p:cNvPr id="26" name="Ink 25">
                  <a:extLst>
                    <a:ext uri="{FF2B5EF4-FFF2-40B4-BE49-F238E27FC236}">
                      <a16:creationId xmlns:a16="http://schemas.microsoft.com/office/drawing/2014/main" id="{7801F741-772C-45D1-B991-2C7EBDE8ADE1}"/>
                    </a:ext>
                  </a:extLst>
                </p:cNvPr>
                <p:cNvPicPr/>
                <p:nvPr/>
              </p:nvPicPr>
              <p:blipFill>
                <a:blip r:embed="rId39"/>
                <a:stretch>
                  <a:fillRect/>
                </a:stretch>
              </p:blipFill>
              <p:spPr>
                <a:xfrm>
                  <a:off x="8772365" y="704369"/>
                  <a:ext cx="267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61540134-7EDB-4DDF-B273-9B209497BA0E}"/>
                    </a:ext>
                  </a:extLst>
                </p14:cNvPr>
                <p14:cNvContentPartPr/>
                <p14:nvPr/>
              </p14:nvContentPartPr>
              <p14:xfrm>
                <a:off x="9607925" y="321689"/>
                <a:ext cx="659160" cy="231480"/>
              </p14:xfrm>
            </p:contentPart>
          </mc:Choice>
          <mc:Fallback xmlns="">
            <p:pic>
              <p:nvPicPr>
                <p:cNvPr id="27" name="Ink 26">
                  <a:extLst>
                    <a:ext uri="{FF2B5EF4-FFF2-40B4-BE49-F238E27FC236}">
                      <a16:creationId xmlns:a16="http://schemas.microsoft.com/office/drawing/2014/main" id="{61540134-7EDB-4DDF-B273-9B209497BA0E}"/>
                    </a:ext>
                  </a:extLst>
                </p:cNvPr>
                <p:cNvPicPr/>
                <p:nvPr/>
              </p:nvPicPr>
              <p:blipFill>
                <a:blip r:embed="rId41"/>
                <a:stretch>
                  <a:fillRect/>
                </a:stretch>
              </p:blipFill>
              <p:spPr>
                <a:xfrm>
                  <a:off x="9599285" y="312689"/>
                  <a:ext cx="676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19217B64-5BD1-4201-AFC9-86C90B5E2DC0}"/>
                    </a:ext>
                  </a:extLst>
                </p14:cNvPr>
                <p14:cNvContentPartPr/>
                <p14:nvPr/>
              </p14:nvContentPartPr>
              <p14:xfrm>
                <a:off x="9895205" y="538769"/>
                <a:ext cx="169560" cy="218520"/>
              </p14:xfrm>
            </p:contentPart>
          </mc:Choice>
          <mc:Fallback xmlns="">
            <p:pic>
              <p:nvPicPr>
                <p:cNvPr id="28" name="Ink 27">
                  <a:extLst>
                    <a:ext uri="{FF2B5EF4-FFF2-40B4-BE49-F238E27FC236}">
                      <a16:creationId xmlns:a16="http://schemas.microsoft.com/office/drawing/2014/main" id="{19217B64-5BD1-4201-AFC9-86C90B5E2DC0}"/>
                    </a:ext>
                  </a:extLst>
                </p:cNvPr>
                <p:cNvPicPr/>
                <p:nvPr/>
              </p:nvPicPr>
              <p:blipFill>
                <a:blip r:embed="rId43"/>
                <a:stretch>
                  <a:fillRect/>
                </a:stretch>
              </p:blipFill>
              <p:spPr>
                <a:xfrm>
                  <a:off x="9886205" y="529769"/>
                  <a:ext cx="1872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B7678E28-0E51-46AF-822D-BC265FE47659}"/>
                    </a:ext>
                  </a:extLst>
                </p14:cNvPr>
                <p14:cNvContentPartPr/>
                <p14:nvPr/>
              </p14:nvContentPartPr>
              <p14:xfrm>
                <a:off x="10340885" y="218729"/>
                <a:ext cx="743040" cy="125640"/>
              </p14:xfrm>
            </p:contentPart>
          </mc:Choice>
          <mc:Fallback xmlns="">
            <p:pic>
              <p:nvPicPr>
                <p:cNvPr id="29" name="Ink 28">
                  <a:extLst>
                    <a:ext uri="{FF2B5EF4-FFF2-40B4-BE49-F238E27FC236}">
                      <a16:creationId xmlns:a16="http://schemas.microsoft.com/office/drawing/2014/main" id="{B7678E28-0E51-46AF-822D-BC265FE47659}"/>
                    </a:ext>
                  </a:extLst>
                </p:cNvPr>
                <p:cNvPicPr/>
                <p:nvPr/>
              </p:nvPicPr>
              <p:blipFill>
                <a:blip r:embed="rId45"/>
                <a:stretch>
                  <a:fillRect/>
                </a:stretch>
              </p:blipFill>
              <p:spPr>
                <a:xfrm>
                  <a:off x="10332245" y="209729"/>
                  <a:ext cx="760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49311782-982E-43DC-AE44-E11E1D844218}"/>
                    </a:ext>
                  </a:extLst>
                </p14:cNvPr>
                <p14:cNvContentPartPr/>
                <p14:nvPr/>
              </p14:nvContentPartPr>
              <p14:xfrm>
                <a:off x="10577765" y="402689"/>
                <a:ext cx="191520" cy="267840"/>
              </p14:xfrm>
            </p:contentPart>
          </mc:Choice>
          <mc:Fallback xmlns="">
            <p:pic>
              <p:nvPicPr>
                <p:cNvPr id="31" name="Ink 30">
                  <a:extLst>
                    <a:ext uri="{FF2B5EF4-FFF2-40B4-BE49-F238E27FC236}">
                      <a16:creationId xmlns:a16="http://schemas.microsoft.com/office/drawing/2014/main" id="{49311782-982E-43DC-AE44-E11E1D844218}"/>
                    </a:ext>
                  </a:extLst>
                </p:cNvPr>
                <p:cNvPicPr/>
                <p:nvPr/>
              </p:nvPicPr>
              <p:blipFill>
                <a:blip r:embed="rId47"/>
                <a:stretch>
                  <a:fillRect/>
                </a:stretch>
              </p:blipFill>
              <p:spPr>
                <a:xfrm>
                  <a:off x="10569125" y="393689"/>
                  <a:ext cx="209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C98534CB-4073-4220-978B-4EE6CB08CD1D}"/>
                    </a:ext>
                  </a:extLst>
                </p14:cNvPr>
                <p14:cNvContentPartPr/>
                <p14:nvPr/>
              </p14:nvContentPartPr>
              <p14:xfrm>
                <a:off x="11064845" y="265529"/>
                <a:ext cx="18000" cy="12240"/>
              </p14:xfrm>
            </p:contentPart>
          </mc:Choice>
          <mc:Fallback xmlns="">
            <p:pic>
              <p:nvPicPr>
                <p:cNvPr id="32" name="Ink 31">
                  <a:extLst>
                    <a:ext uri="{FF2B5EF4-FFF2-40B4-BE49-F238E27FC236}">
                      <a16:creationId xmlns:a16="http://schemas.microsoft.com/office/drawing/2014/main" id="{C98534CB-4073-4220-978B-4EE6CB08CD1D}"/>
                    </a:ext>
                  </a:extLst>
                </p:cNvPr>
                <p:cNvPicPr/>
                <p:nvPr/>
              </p:nvPicPr>
              <p:blipFill>
                <a:blip r:embed="rId49"/>
                <a:stretch>
                  <a:fillRect/>
                </a:stretch>
              </p:blipFill>
              <p:spPr>
                <a:xfrm>
                  <a:off x="11056205" y="256529"/>
                  <a:ext cx="35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F27593AE-F5E4-4C1D-B333-9921A237A696}"/>
                    </a:ext>
                  </a:extLst>
                </p14:cNvPr>
                <p14:cNvContentPartPr/>
                <p14:nvPr/>
              </p14:nvContentPartPr>
              <p14:xfrm>
                <a:off x="11082485" y="179849"/>
                <a:ext cx="520920" cy="100800"/>
              </p14:xfrm>
            </p:contentPart>
          </mc:Choice>
          <mc:Fallback xmlns="">
            <p:pic>
              <p:nvPicPr>
                <p:cNvPr id="33" name="Ink 32">
                  <a:extLst>
                    <a:ext uri="{FF2B5EF4-FFF2-40B4-BE49-F238E27FC236}">
                      <a16:creationId xmlns:a16="http://schemas.microsoft.com/office/drawing/2014/main" id="{F27593AE-F5E4-4C1D-B333-9921A237A696}"/>
                    </a:ext>
                  </a:extLst>
                </p:cNvPr>
                <p:cNvPicPr/>
                <p:nvPr/>
              </p:nvPicPr>
              <p:blipFill>
                <a:blip r:embed="rId51"/>
                <a:stretch>
                  <a:fillRect/>
                </a:stretch>
              </p:blipFill>
              <p:spPr>
                <a:xfrm>
                  <a:off x="11073485" y="171209"/>
                  <a:ext cx="538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2A063144-3E38-4BC7-ABA9-9DB74C57D1D2}"/>
                    </a:ext>
                  </a:extLst>
                </p14:cNvPr>
                <p14:cNvContentPartPr/>
                <p14:nvPr/>
              </p14:nvContentPartPr>
              <p14:xfrm>
                <a:off x="11254565" y="380369"/>
                <a:ext cx="134640" cy="222480"/>
              </p14:xfrm>
            </p:contentPart>
          </mc:Choice>
          <mc:Fallback xmlns="">
            <p:pic>
              <p:nvPicPr>
                <p:cNvPr id="34" name="Ink 33">
                  <a:extLst>
                    <a:ext uri="{FF2B5EF4-FFF2-40B4-BE49-F238E27FC236}">
                      <a16:creationId xmlns:a16="http://schemas.microsoft.com/office/drawing/2014/main" id="{2A063144-3E38-4BC7-ABA9-9DB74C57D1D2}"/>
                    </a:ext>
                  </a:extLst>
                </p:cNvPr>
                <p:cNvPicPr/>
                <p:nvPr/>
              </p:nvPicPr>
              <p:blipFill>
                <a:blip r:embed="rId53"/>
                <a:stretch>
                  <a:fillRect/>
                </a:stretch>
              </p:blipFill>
              <p:spPr>
                <a:xfrm>
                  <a:off x="11245565" y="371729"/>
                  <a:ext cx="1522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4149188D-6BE9-4D57-A798-5A7EC5969DDB}"/>
                    </a:ext>
                  </a:extLst>
                </p14:cNvPr>
                <p14:cNvContentPartPr/>
                <p14:nvPr/>
              </p14:nvContentPartPr>
              <p14:xfrm>
                <a:off x="11603765" y="249689"/>
                <a:ext cx="1800" cy="2880"/>
              </p14:xfrm>
            </p:contentPart>
          </mc:Choice>
          <mc:Fallback xmlns="">
            <p:pic>
              <p:nvPicPr>
                <p:cNvPr id="35" name="Ink 34">
                  <a:extLst>
                    <a:ext uri="{FF2B5EF4-FFF2-40B4-BE49-F238E27FC236}">
                      <a16:creationId xmlns:a16="http://schemas.microsoft.com/office/drawing/2014/main" id="{4149188D-6BE9-4D57-A798-5A7EC5969DDB}"/>
                    </a:ext>
                  </a:extLst>
                </p:cNvPr>
                <p:cNvPicPr/>
                <p:nvPr/>
              </p:nvPicPr>
              <p:blipFill>
                <a:blip r:embed="rId55"/>
                <a:stretch>
                  <a:fillRect/>
                </a:stretch>
              </p:blipFill>
              <p:spPr>
                <a:xfrm>
                  <a:off x="11594765" y="241049"/>
                  <a:ext cx="19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1FE4879-07F5-4A59-8EC9-755971B91B60}"/>
                    </a:ext>
                  </a:extLst>
                </p14:cNvPr>
                <p14:cNvContentPartPr/>
                <p14:nvPr/>
              </p14:nvContentPartPr>
              <p14:xfrm>
                <a:off x="11607725" y="113969"/>
                <a:ext cx="550800" cy="105120"/>
              </p14:xfrm>
            </p:contentPart>
          </mc:Choice>
          <mc:Fallback xmlns="">
            <p:pic>
              <p:nvPicPr>
                <p:cNvPr id="36" name="Ink 35">
                  <a:extLst>
                    <a:ext uri="{FF2B5EF4-FFF2-40B4-BE49-F238E27FC236}">
                      <a16:creationId xmlns:a16="http://schemas.microsoft.com/office/drawing/2014/main" id="{41FE4879-07F5-4A59-8EC9-755971B91B60}"/>
                    </a:ext>
                  </a:extLst>
                </p:cNvPr>
                <p:cNvPicPr/>
                <p:nvPr/>
              </p:nvPicPr>
              <p:blipFill>
                <a:blip r:embed="rId57"/>
                <a:stretch>
                  <a:fillRect/>
                </a:stretch>
              </p:blipFill>
              <p:spPr>
                <a:xfrm>
                  <a:off x="11598725" y="105329"/>
                  <a:ext cx="5684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F91F3929-0A7C-4371-832E-147A487E9122}"/>
                    </a:ext>
                  </a:extLst>
                </p14:cNvPr>
                <p14:cNvContentPartPr/>
                <p14:nvPr/>
              </p14:nvContentPartPr>
              <p14:xfrm>
                <a:off x="11854685" y="381449"/>
                <a:ext cx="155520" cy="326160"/>
              </p14:xfrm>
            </p:contentPart>
          </mc:Choice>
          <mc:Fallback xmlns="">
            <p:pic>
              <p:nvPicPr>
                <p:cNvPr id="37" name="Ink 36">
                  <a:extLst>
                    <a:ext uri="{FF2B5EF4-FFF2-40B4-BE49-F238E27FC236}">
                      <a16:creationId xmlns:a16="http://schemas.microsoft.com/office/drawing/2014/main" id="{F91F3929-0A7C-4371-832E-147A487E9122}"/>
                    </a:ext>
                  </a:extLst>
                </p:cNvPr>
                <p:cNvPicPr/>
                <p:nvPr/>
              </p:nvPicPr>
              <p:blipFill>
                <a:blip r:embed="rId59"/>
                <a:stretch>
                  <a:fillRect/>
                </a:stretch>
              </p:blipFill>
              <p:spPr>
                <a:xfrm>
                  <a:off x="11846045" y="372449"/>
                  <a:ext cx="1731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EC96CA00-133A-4C55-B140-A32925D45977}"/>
                    </a:ext>
                  </a:extLst>
                </p14:cNvPr>
                <p14:cNvContentPartPr/>
                <p14:nvPr/>
              </p14:nvContentPartPr>
              <p14:xfrm>
                <a:off x="11837045" y="539129"/>
                <a:ext cx="294840" cy="60120"/>
              </p14:xfrm>
            </p:contentPart>
          </mc:Choice>
          <mc:Fallback xmlns="">
            <p:pic>
              <p:nvPicPr>
                <p:cNvPr id="38" name="Ink 37">
                  <a:extLst>
                    <a:ext uri="{FF2B5EF4-FFF2-40B4-BE49-F238E27FC236}">
                      <a16:creationId xmlns:a16="http://schemas.microsoft.com/office/drawing/2014/main" id="{EC96CA00-133A-4C55-B140-A32925D45977}"/>
                    </a:ext>
                  </a:extLst>
                </p:cNvPr>
                <p:cNvPicPr/>
                <p:nvPr/>
              </p:nvPicPr>
              <p:blipFill>
                <a:blip r:embed="rId61"/>
                <a:stretch>
                  <a:fillRect/>
                </a:stretch>
              </p:blipFill>
              <p:spPr>
                <a:xfrm>
                  <a:off x="11828405" y="530129"/>
                  <a:ext cx="312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188F6F58-49B8-4009-AF74-41B5FC76C141}"/>
                    </a:ext>
                  </a:extLst>
                </p14:cNvPr>
                <p14:cNvContentPartPr/>
                <p14:nvPr/>
              </p14:nvContentPartPr>
              <p14:xfrm>
                <a:off x="6239765" y="1622729"/>
                <a:ext cx="96120" cy="84600"/>
              </p14:xfrm>
            </p:contentPart>
          </mc:Choice>
          <mc:Fallback xmlns="">
            <p:pic>
              <p:nvPicPr>
                <p:cNvPr id="41" name="Ink 40">
                  <a:extLst>
                    <a:ext uri="{FF2B5EF4-FFF2-40B4-BE49-F238E27FC236}">
                      <a16:creationId xmlns:a16="http://schemas.microsoft.com/office/drawing/2014/main" id="{188F6F58-49B8-4009-AF74-41B5FC76C141}"/>
                    </a:ext>
                  </a:extLst>
                </p:cNvPr>
                <p:cNvPicPr/>
                <p:nvPr/>
              </p:nvPicPr>
              <p:blipFill>
                <a:blip r:embed="rId63"/>
                <a:stretch>
                  <a:fillRect/>
                </a:stretch>
              </p:blipFill>
              <p:spPr>
                <a:xfrm>
                  <a:off x="6230765" y="1614089"/>
                  <a:ext cx="113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50A1A459-B6E3-4195-8626-6CE05A16BD5D}"/>
                    </a:ext>
                  </a:extLst>
                </p14:cNvPr>
                <p14:cNvContentPartPr/>
                <p14:nvPr/>
              </p14:nvContentPartPr>
              <p14:xfrm>
                <a:off x="6414365" y="1601849"/>
                <a:ext cx="78840" cy="112680"/>
              </p14:xfrm>
            </p:contentPart>
          </mc:Choice>
          <mc:Fallback xmlns="">
            <p:pic>
              <p:nvPicPr>
                <p:cNvPr id="42" name="Ink 41">
                  <a:extLst>
                    <a:ext uri="{FF2B5EF4-FFF2-40B4-BE49-F238E27FC236}">
                      <a16:creationId xmlns:a16="http://schemas.microsoft.com/office/drawing/2014/main" id="{50A1A459-B6E3-4195-8626-6CE05A16BD5D}"/>
                    </a:ext>
                  </a:extLst>
                </p:cNvPr>
                <p:cNvPicPr/>
                <p:nvPr/>
              </p:nvPicPr>
              <p:blipFill>
                <a:blip r:embed="rId65"/>
                <a:stretch>
                  <a:fillRect/>
                </a:stretch>
              </p:blipFill>
              <p:spPr>
                <a:xfrm>
                  <a:off x="6405365" y="1593209"/>
                  <a:ext cx="964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B5380184-CEBC-451F-8FEB-1A422F31A73D}"/>
                    </a:ext>
                  </a:extLst>
                </p14:cNvPr>
                <p14:cNvContentPartPr/>
                <p14:nvPr/>
              </p14:nvContentPartPr>
              <p14:xfrm>
                <a:off x="6598325" y="1638569"/>
                <a:ext cx="8280" cy="2520"/>
              </p14:xfrm>
            </p:contentPart>
          </mc:Choice>
          <mc:Fallback xmlns="">
            <p:pic>
              <p:nvPicPr>
                <p:cNvPr id="43" name="Ink 42">
                  <a:extLst>
                    <a:ext uri="{FF2B5EF4-FFF2-40B4-BE49-F238E27FC236}">
                      <a16:creationId xmlns:a16="http://schemas.microsoft.com/office/drawing/2014/main" id="{B5380184-CEBC-451F-8FEB-1A422F31A73D}"/>
                    </a:ext>
                  </a:extLst>
                </p:cNvPr>
                <p:cNvPicPr/>
                <p:nvPr/>
              </p:nvPicPr>
              <p:blipFill>
                <a:blip r:embed="rId67"/>
                <a:stretch>
                  <a:fillRect/>
                </a:stretch>
              </p:blipFill>
              <p:spPr>
                <a:xfrm>
                  <a:off x="6589685" y="1629569"/>
                  <a:ext cx="259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07A3726D-6986-4096-B9B7-C1093CF0679E}"/>
                    </a:ext>
                  </a:extLst>
                </p14:cNvPr>
                <p14:cNvContentPartPr/>
                <p14:nvPr/>
              </p14:nvContentPartPr>
              <p14:xfrm>
                <a:off x="6537845" y="1620929"/>
                <a:ext cx="69120" cy="107640"/>
              </p14:xfrm>
            </p:contentPart>
          </mc:Choice>
          <mc:Fallback xmlns="">
            <p:pic>
              <p:nvPicPr>
                <p:cNvPr id="44" name="Ink 43">
                  <a:extLst>
                    <a:ext uri="{FF2B5EF4-FFF2-40B4-BE49-F238E27FC236}">
                      <a16:creationId xmlns:a16="http://schemas.microsoft.com/office/drawing/2014/main" id="{07A3726D-6986-4096-B9B7-C1093CF0679E}"/>
                    </a:ext>
                  </a:extLst>
                </p:cNvPr>
                <p:cNvPicPr/>
                <p:nvPr/>
              </p:nvPicPr>
              <p:blipFill>
                <a:blip r:embed="rId69"/>
                <a:stretch>
                  <a:fillRect/>
                </a:stretch>
              </p:blipFill>
              <p:spPr>
                <a:xfrm>
                  <a:off x="6529205" y="1611929"/>
                  <a:ext cx="86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6DE33856-5649-4F99-A5B4-B39082D90C27}"/>
                    </a:ext>
                  </a:extLst>
                </p14:cNvPr>
                <p14:cNvContentPartPr/>
                <p14:nvPr/>
              </p14:nvContentPartPr>
              <p14:xfrm>
                <a:off x="7093325" y="1408169"/>
                <a:ext cx="116640" cy="119520"/>
              </p14:xfrm>
            </p:contentPart>
          </mc:Choice>
          <mc:Fallback xmlns="">
            <p:pic>
              <p:nvPicPr>
                <p:cNvPr id="46" name="Ink 45">
                  <a:extLst>
                    <a:ext uri="{FF2B5EF4-FFF2-40B4-BE49-F238E27FC236}">
                      <a16:creationId xmlns:a16="http://schemas.microsoft.com/office/drawing/2014/main" id="{6DE33856-5649-4F99-A5B4-B39082D90C27}"/>
                    </a:ext>
                  </a:extLst>
                </p:cNvPr>
                <p:cNvPicPr/>
                <p:nvPr/>
              </p:nvPicPr>
              <p:blipFill>
                <a:blip r:embed="rId71"/>
                <a:stretch>
                  <a:fillRect/>
                </a:stretch>
              </p:blipFill>
              <p:spPr>
                <a:xfrm>
                  <a:off x="7084685" y="1399169"/>
                  <a:ext cx="134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149DD26A-5DA1-4ACE-A30E-D7AB0E37B429}"/>
                    </a:ext>
                  </a:extLst>
                </p14:cNvPr>
                <p14:cNvContentPartPr/>
                <p14:nvPr/>
              </p14:nvContentPartPr>
              <p14:xfrm>
                <a:off x="7211045" y="1424009"/>
                <a:ext cx="86400" cy="137160"/>
              </p14:xfrm>
            </p:contentPart>
          </mc:Choice>
          <mc:Fallback xmlns="">
            <p:pic>
              <p:nvPicPr>
                <p:cNvPr id="47" name="Ink 46">
                  <a:extLst>
                    <a:ext uri="{FF2B5EF4-FFF2-40B4-BE49-F238E27FC236}">
                      <a16:creationId xmlns:a16="http://schemas.microsoft.com/office/drawing/2014/main" id="{149DD26A-5DA1-4ACE-A30E-D7AB0E37B429}"/>
                    </a:ext>
                  </a:extLst>
                </p:cNvPr>
                <p:cNvPicPr/>
                <p:nvPr/>
              </p:nvPicPr>
              <p:blipFill>
                <a:blip r:embed="rId73"/>
                <a:stretch>
                  <a:fillRect/>
                </a:stretch>
              </p:blipFill>
              <p:spPr>
                <a:xfrm>
                  <a:off x="7202045" y="1415009"/>
                  <a:ext cx="104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Ink 48">
                  <a:extLst>
                    <a:ext uri="{FF2B5EF4-FFF2-40B4-BE49-F238E27FC236}">
                      <a16:creationId xmlns:a16="http://schemas.microsoft.com/office/drawing/2014/main" id="{618E501D-B17F-4F04-BEA6-4B0BAF4B1229}"/>
                    </a:ext>
                  </a:extLst>
                </p14:cNvPr>
                <p14:cNvContentPartPr/>
                <p14:nvPr/>
              </p14:nvContentPartPr>
              <p14:xfrm>
                <a:off x="7337405" y="1416089"/>
                <a:ext cx="44640" cy="236520"/>
              </p14:xfrm>
            </p:contentPart>
          </mc:Choice>
          <mc:Fallback xmlns="">
            <p:pic>
              <p:nvPicPr>
                <p:cNvPr id="49" name="Ink 48">
                  <a:extLst>
                    <a:ext uri="{FF2B5EF4-FFF2-40B4-BE49-F238E27FC236}">
                      <a16:creationId xmlns:a16="http://schemas.microsoft.com/office/drawing/2014/main" id="{618E501D-B17F-4F04-BEA6-4B0BAF4B1229}"/>
                    </a:ext>
                  </a:extLst>
                </p:cNvPr>
                <p:cNvPicPr/>
                <p:nvPr/>
              </p:nvPicPr>
              <p:blipFill>
                <a:blip r:embed="rId75"/>
                <a:stretch>
                  <a:fillRect/>
                </a:stretch>
              </p:blipFill>
              <p:spPr>
                <a:xfrm>
                  <a:off x="7328405" y="1407449"/>
                  <a:ext cx="62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6BEBD223-ED02-457B-8CAA-04015315763D}"/>
                    </a:ext>
                  </a:extLst>
                </p14:cNvPr>
                <p14:cNvContentPartPr/>
                <p14:nvPr/>
              </p14:nvContentPartPr>
              <p14:xfrm>
                <a:off x="7770485" y="1295489"/>
                <a:ext cx="110520" cy="213120"/>
              </p14:xfrm>
            </p:contentPart>
          </mc:Choice>
          <mc:Fallback xmlns="">
            <p:pic>
              <p:nvPicPr>
                <p:cNvPr id="51" name="Ink 50">
                  <a:extLst>
                    <a:ext uri="{FF2B5EF4-FFF2-40B4-BE49-F238E27FC236}">
                      <a16:creationId xmlns:a16="http://schemas.microsoft.com/office/drawing/2014/main" id="{6BEBD223-ED02-457B-8CAA-04015315763D}"/>
                    </a:ext>
                  </a:extLst>
                </p:cNvPr>
                <p:cNvPicPr/>
                <p:nvPr/>
              </p:nvPicPr>
              <p:blipFill>
                <a:blip r:embed="rId77"/>
                <a:stretch>
                  <a:fillRect/>
                </a:stretch>
              </p:blipFill>
              <p:spPr>
                <a:xfrm>
                  <a:off x="7761485" y="1286489"/>
                  <a:ext cx="1281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Ink 51">
                  <a:extLst>
                    <a:ext uri="{FF2B5EF4-FFF2-40B4-BE49-F238E27FC236}">
                      <a16:creationId xmlns:a16="http://schemas.microsoft.com/office/drawing/2014/main" id="{36D9DFF6-D121-473D-BA53-A367D073D72F}"/>
                    </a:ext>
                  </a:extLst>
                </p14:cNvPr>
                <p14:cNvContentPartPr/>
                <p14:nvPr/>
              </p14:nvContentPartPr>
              <p14:xfrm>
                <a:off x="7914845" y="1224209"/>
                <a:ext cx="41040" cy="276480"/>
              </p14:xfrm>
            </p:contentPart>
          </mc:Choice>
          <mc:Fallback xmlns="">
            <p:pic>
              <p:nvPicPr>
                <p:cNvPr id="52" name="Ink 51">
                  <a:extLst>
                    <a:ext uri="{FF2B5EF4-FFF2-40B4-BE49-F238E27FC236}">
                      <a16:creationId xmlns:a16="http://schemas.microsoft.com/office/drawing/2014/main" id="{36D9DFF6-D121-473D-BA53-A367D073D72F}"/>
                    </a:ext>
                  </a:extLst>
                </p:cNvPr>
                <p:cNvPicPr/>
                <p:nvPr/>
              </p:nvPicPr>
              <p:blipFill>
                <a:blip r:embed="rId79"/>
                <a:stretch>
                  <a:fillRect/>
                </a:stretch>
              </p:blipFill>
              <p:spPr>
                <a:xfrm>
                  <a:off x="7906205" y="1215209"/>
                  <a:ext cx="58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9C95CE75-66EA-42FE-ACA9-ADF5992C0B4C}"/>
                    </a:ext>
                  </a:extLst>
                </p14:cNvPr>
                <p14:cNvContentPartPr/>
                <p14:nvPr/>
              </p14:nvContentPartPr>
              <p14:xfrm>
                <a:off x="7986485" y="1265609"/>
                <a:ext cx="41760" cy="288720"/>
              </p14:xfrm>
            </p:contentPart>
          </mc:Choice>
          <mc:Fallback xmlns="">
            <p:pic>
              <p:nvPicPr>
                <p:cNvPr id="53" name="Ink 52">
                  <a:extLst>
                    <a:ext uri="{FF2B5EF4-FFF2-40B4-BE49-F238E27FC236}">
                      <a16:creationId xmlns:a16="http://schemas.microsoft.com/office/drawing/2014/main" id="{9C95CE75-66EA-42FE-ACA9-ADF5992C0B4C}"/>
                    </a:ext>
                  </a:extLst>
                </p:cNvPr>
                <p:cNvPicPr/>
                <p:nvPr/>
              </p:nvPicPr>
              <p:blipFill>
                <a:blip r:embed="rId81"/>
                <a:stretch>
                  <a:fillRect/>
                </a:stretch>
              </p:blipFill>
              <p:spPr>
                <a:xfrm>
                  <a:off x="7977485" y="1256969"/>
                  <a:ext cx="594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D9728D21-B519-4BDB-AC40-9CE9E26E376B}"/>
                    </a:ext>
                  </a:extLst>
                </p14:cNvPr>
                <p14:cNvContentPartPr/>
                <p14:nvPr/>
              </p14:nvContentPartPr>
              <p14:xfrm>
                <a:off x="11743445" y="864569"/>
                <a:ext cx="35640" cy="14400"/>
              </p14:xfrm>
            </p:contentPart>
          </mc:Choice>
          <mc:Fallback xmlns="">
            <p:pic>
              <p:nvPicPr>
                <p:cNvPr id="55" name="Ink 54">
                  <a:extLst>
                    <a:ext uri="{FF2B5EF4-FFF2-40B4-BE49-F238E27FC236}">
                      <a16:creationId xmlns:a16="http://schemas.microsoft.com/office/drawing/2014/main" id="{D9728D21-B519-4BDB-AC40-9CE9E26E376B}"/>
                    </a:ext>
                  </a:extLst>
                </p:cNvPr>
                <p:cNvPicPr/>
                <p:nvPr/>
              </p:nvPicPr>
              <p:blipFill>
                <a:blip r:embed="rId83"/>
                <a:stretch>
                  <a:fillRect/>
                </a:stretch>
              </p:blipFill>
              <p:spPr>
                <a:xfrm>
                  <a:off x="11734805" y="855569"/>
                  <a:ext cx="53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Ink 55">
                  <a:extLst>
                    <a:ext uri="{FF2B5EF4-FFF2-40B4-BE49-F238E27FC236}">
                      <a16:creationId xmlns:a16="http://schemas.microsoft.com/office/drawing/2014/main" id="{F32FC522-0F5E-49BE-B705-FB9832C725C1}"/>
                    </a:ext>
                  </a:extLst>
                </p14:cNvPr>
                <p14:cNvContentPartPr/>
                <p14:nvPr/>
              </p14:nvContentPartPr>
              <p14:xfrm>
                <a:off x="11700605" y="813449"/>
                <a:ext cx="108360" cy="262440"/>
              </p14:xfrm>
            </p:contentPart>
          </mc:Choice>
          <mc:Fallback xmlns="">
            <p:pic>
              <p:nvPicPr>
                <p:cNvPr id="56" name="Ink 55">
                  <a:extLst>
                    <a:ext uri="{FF2B5EF4-FFF2-40B4-BE49-F238E27FC236}">
                      <a16:creationId xmlns:a16="http://schemas.microsoft.com/office/drawing/2014/main" id="{F32FC522-0F5E-49BE-B705-FB9832C725C1}"/>
                    </a:ext>
                  </a:extLst>
                </p:cNvPr>
                <p:cNvPicPr/>
                <p:nvPr/>
              </p:nvPicPr>
              <p:blipFill>
                <a:blip r:embed="rId85"/>
                <a:stretch>
                  <a:fillRect/>
                </a:stretch>
              </p:blipFill>
              <p:spPr>
                <a:xfrm>
                  <a:off x="11691965" y="804449"/>
                  <a:ext cx="1260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4DB963F6-FEAA-4A77-BBA2-635299AA5E2A}"/>
                    </a:ext>
                  </a:extLst>
                </p14:cNvPr>
                <p14:cNvContentPartPr/>
                <p14:nvPr/>
              </p14:nvContentPartPr>
              <p14:xfrm>
                <a:off x="11796365" y="853409"/>
                <a:ext cx="66960" cy="281160"/>
              </p14:xfrm>
            </p:contentPart>
          </mc:Choice>
          <mc:Fallback xmlns="">
            <p:pic>
              <p:nvPicPr>
                <p:cNvPr id="58" name="Ink 57">
                  <a:extLst>
                    <a:ext uri="{FF2B5EF4-FFF2-40B4-BE49-F238E27FC236}">
                      <a16:creationId xmlns:a16="http://schemas.microsoft.com/office/drawing/2014/main" id="{4DB963F6-FEAA-4A77-BBA2-635299AA5E2A}"/>
                    </a:ext>
                  </a:extLst>
                </p:cNvPr>
                <p:cNvPicPr/>
                <p:nvPr/>
              </p:nvPicPr>
              <p:blipFill>
                <a:blip r:embed="rId87"/>
                <a:stretch>
                  <a:fillRect/>
                </a:stretch>
              </p:blipFill>
              <p:spPr>
                <a:xfrm>
                  <a:off x="11787365" y="844769"/>
                  <a:ext cx="84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01709958-55DA-4BC5-AB18-A4BBADB617F2}"/>
                    </a:ext>
                  </a:extLst>
                </p14:cNvPr>
                <p14:cNvContentPartPr/>
                <p14:nvPr/>
              </p14:nvContentPartPr>
              <p14:xfrm>
                <a:off x="11839565" y="844409"/>
                <a:ext cx="135000" cy="379800"/>
              </p14:xfrm>
            </p:contentPart>
          </mc:Choice>
          <mc:Fallback xmlns="">
            <p:pic>
              <p:nvPicPr>
                <p:cNvPr id="59" name="Ink 58">
                  <a:extLst>
                    <a:ext uri="{FF2B5EF4-FFF2-40B4-BE49-F238E27FC236}">
                      <a16:creationId xmlns:a16="http://schemas.microsoft.com/office/drawing/2014/main" id="{01709958-55DA-4BC5-AB18-A4BBADB617F2}"/>
                    </a:ext>
                  </a:extLst>
                </p:cNvPr>
                <p:cNvPicPr/>
                <p:nvPr/>
              </p:nvPicPr>
              <p:blipFill>
                <a:blip r:embed="rId89"/>
                <a:stretch>
                  <a:fillRect/>
                </a:stretch>
              </p:blipFill>
              <p:spPr>
                <a:xfrm>
                  <a:off x="11830925" y="835409"/>
                  <a:ext cx="1526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B3A0B508-A029-47E6-98D1-BC6594C93EB6}"/>
                    </a:ext>
                  </a:extLst>
                </p14:cNvPr>
                <p14:cNvContentPartPr/>
                <p14:nvPr/>
              </p14:nvContentPartPr>
              <p14:xfrm>
                <a:off x="11305685" y="688169"/>
                <a:ext cx="82800" cy="288000"/>
              </p14:xfrm>
            </p:contentPart>
          </mc:Choice>
          <mc:Fallback xmlns="">
            <p:pic>
              <p:nvPicPr>
                <p:cNvPr id="61" name="Ink 60">
                  <a:extLst>
                    <a:ext uri="{FF2B5EF4-FFF2-40B4-BE49-F238E27FC236}">
                      <a16:creationId xmlns:a16="http://schemas.microsoft.com/office/drawing/2014/main" id="{B3A0B508-A029-47E6-98D1-BC6594C93EB6}"/>
                    </a:ext>
                  </a:extLst>
                </p:cNvPr>
                <p:cNvPicPr/>
                <p:nvPr/>
              </p:nvPicPr>
              <p:blipFill>
                <a:blip r:embed="rId91"/>
                <a:stretch>
                  <a:fillRect/>
                </a:stretch>
              </p:blipFill>
              <p:spPr>
                <a:xfrm>
                  <a:off x="11297045" y="679529"/>
                  <a:ext cx="100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76F3253A-012A-4D9E-8FFA-FC79BADFC9FD}"/>
                    </a:ext>
                  </a:extLst>
                </p14:cNvPr>
                <p14:cNvContentPartPr/>
                <p14:nvPr/>
              </p14:nvContentPartPr>
              <p14:xfrm>
                <a:off x="11189765" y="679889"/>
                <a:ext cx="67320" cy="246600"/>
              </p14:xfrm>
            </p:contentPart>
          </mc:Choice>
          <mc:Fallback xmlns="">
            <p:pic>
              <p:nvPicPr>
                <p:cNvPr id="62" name="Ink 61">
                  <a:extLst>
                    <a:ext uri="{FF2B5EF4-FFF2-40B4-BE49-F238E27FC236}">
                      <a16:creationId xmlns:a16="http://schemas.microsoft.com/office/drawing/2014/main" id="{76F3253A-012A-4D9E-8FFA-FC79BADFC9FD}"/>
                    </a:ext>
                  </a:extLst>
                </p:cNvPr>
                <p:cNvPicPr/>
                <p:nvPr/>
              </p:nvPicPr>
              <p:blipFill>
                <a:blip r:embed="rId93"/>
                <a:stretch>
                  <a:fillRect/>
                </a:stretch>
              </p:blipFill>
              <p:spPr>
                <a:xfrm>
                  <a:off x="11180765" y="670889"/>
                  <a:ext cx="84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178D0368-B029-4D91-9DB8-135AC7C11C36}"/>
                    </a:ext>
                  </a:extLst>
                </p14:cNvPr>
                <p14:cNvContentPartPr/>
                <p14:nvPr/>
              </p14:nvContentPartPr>
              <p14:xfrm>
                <a:off x="10997525" y="809489"/>
                <a:ext cx="104400" cy="132840"/>
              </p14:xfrm>
            </p:contentPart>
          </mc:Choice>
          <mc:Fallback xmlns="">
            <p:pic>
              <p:nvPicPr>
                <p:cNvPr id="63" name="Ink 62">
                  <a:extLst>
                    <a:ext uri="{FF2B5EF4-FFF2-40B4-BE49-F238E27FC236}">
                      <a16:creationId xmlns:a16="http://schemas.microsoft.com/office/drawing/2014/main" id="{178D0368-B029-4D91-9DB8-135AC7C11C36}"/>
                    </a:ext>
                  </a:extLst>
                </p:cNvPr>
                <p:cNvPicPr/>
                <p:nvPr/>
              </p:nvPicPr>
              <p:blipFill>
                <a:blip r:embed="rId95"/>
                <a:stretch>
                  <a:fillRect/>
                </a:stretch>
              </p:blipFill>
              <p:spPr>
                <a:xfrm>
                  <a:off x="10988525" y="800849"/>
                  <a:ext cx="122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DE689339-2B9C-4921-BF5D-432569FBDDA5}"/>
                    </a:ext>
                  </a:extLst>
                </p14:cNvPr>
                <p14:cNvContentPartPr/>
                <p14:nvPr/>
              </p14:nvContentPartPr>
              <p14:xfrm>
                <a:off x="10464725" y="782129"/>
                <a:ext cx="12960" cy="78120"/>
              </p14:xfrm>
            </p:contentPart>
          </mc:Choice>
          <mc:Fallback xmlns="">
            <p:pic>
              <p:nvPicPr>
                <p:cNvPr id="65" name="Ink 64">
                  <a:extLst>
                    <a:ext uri="{FF2B5EF4-FFF2-40B4-BE49-F238E27FC236}">
                      <a16:creationId xmlns:a16="http://schemas.microsoft.com/office/drawing/2014/main" id="{DE689339-2B9C-4921-BF5D-432569FBDDA5}"/>
                    </a:ext>
                  </a:extLst>
                </p:cNvPr>
                <p:cNvPicPr/>
                <p:nvPr/>
              </p:nvPicPr>
              <p:blipFill>
                <a:blip r:embed="rId97"/>
                <a:stretch>
                  <a:fillRect/>
                </a:stretch>
              </p:blipFill>
              <p:spPr>
                <a:xfrm>
                  <a:off x="10455725" y="773489"/>
                  <a:ext cx="306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D0A5C401-72A4-411A-B310-039E0E5190DC}"/>
                    </a:ext>
                  </a:extLst>
                </p14:cNvPr>
                <p14:cNvContentPartPr/>
                <p14:nvPr/>
              </p14:nvContentPartPr>
              <p14:xfrm>
                <a:off x="10471925" y="749009"/>
                <a:ext cx="13320" cy="246600"/>
              </p14:xfrm>
            </p:contentPart>
          </mc:Choice>
          <mc:Fallback xmlns="">
            <p:pic>
              <p:nvPicPr>
                <p:cNvPr id="66" name="Ink 65">
                  <a:extLst>
                    <a:ext uri="{FF2B5EF4-FFF2-40B4-BE49-F238E27FC236}">
                      <a16:creationId xmlns:a16="http://schemas.microsoft.com/office/drawing/2014/main" id="{D0A5C401-72A4-411A-B310-039E0E5190DC}"/>
                    </a:ext>
                  </a:extLst>
                </p:cNvPr>
                <p:cNvPicPr/>
                <p:nvPr/>
              </p:nvPicPr>
              <p:blipFill>
                <a:blip r:embed="rId99"/>
                <a:stretch>
                  <a:fillRect/>
                </a:stretch>
              </p:blipFill>
              <p:spPr>
                <a:xfrm>
                  <a:off x="10463285" y="740369"/>
                  <a:ext cx="30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2BFF7C2E-773F-464F-8EDC-0493B37EEF7C}"/>
                    </a:ext>
                  </a:extLst>
                </p14:cNvPr>
                <p14:cNvContentPartPr/>
                <p14:nvPr/>
              </p14:nvContentPartPr>
              <p14:xfrm>
                <a:off x="10500725" y="864569"/>
                <a:ext cx="132840" cy="92880"/>
              </p14:xfrm>
            </p:contentPart>
          </mc:Choice>
          <mc:Fallback xmlns="">
            <p:pic>
              <p:nvPicPr>
                <p:cNvPr id="67" name="Ink 66">
                  <a:extLst>
                    <a:ext uri="{FF2B5EF4-FFF2-40B4-BE49-F238E27FC236}">
                      <a16:creationId xmlns:a16="http://schemas.microsoft.com/office/drawing/2014/main" id="{2BFF7C2E-773F-464F-8EDC-0493B37EEF7C}"/>
                    </a:ext>
                  </a:extLst>
                </p:cNvPr>
                <p:cNvPicPr/>
                <p:nvPr/>
              </p:nvPicPr>
              <p:blipFill>
                <a:blip r:embed="rId101"/>
                <a:stretch>
                  <a:fillRect/>
                </a:stretch>
              </p:blipFill>
              <p:spPr>
                <a:xfrm>
                  <a:off x="10491725" y="855929"/>
                  <a:ext cx="150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99F47AD7-3B2B-4467-805E-915E4F40FEAF}"/>
                    </a:ext>
                  </a:extLst>
                </p14:cNvPr>
                <p14:cNvContentPartPr/>
                <p14:nvPr/>
              </p14:nvContentPartPr>
              <p14:xfrm>
                <a:off x="10581725" y="795809"/>
                <a:ext cx="101880" cy="352800"/>
              </p14:xfrm>
            </p:contentPart>
          </mc:Choice>
          <mc:Fallback xmlns="">
            <p:pic>
              <p:nvPicPr>
                <p:cNvPr id="68" name="Ink 67">
                  <a:extLst>
                    <a:ext uri="{FF2B5EF4-FFF2-40B4-BE49-F238E27FC236}">
                      <a16:creationId xmlns:a16="http://schemas.microsoft.com/office/drawing/2014/main" id="{99F47AD7-3B2B-4467-805E-915E4F40FEAF}"/>
                    </a:ext>
                  </a:extLst>
                </p:cNvPr>
                <p:cNvPicPr/>
                <p:nvPr/>
              </p:nvPicPr>
              <p:blipFill>
                <a:blip r:embed="rId103"/>
                <a:stretch>
                  <a:fillRect/>
                </a:stretch>
              </p:blipFill>
              <p:spPr>
                <a:xfrm>
                  <a:off x="10573085" y="786809"/>
                  <a:ext cx="1195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B2FBA40F-C5C4-4CCA-B473-E4F0BBBA37DA}"/>
                    </a:ext>
                  </a:extLst>
                </p14:cNvPr>
                <p14:cNvContentPartPr/>
                <p14:nvPr/>
              </p14:nvContentPartPr>
              <p14:xfrm>
                <a:off x="9695765" y="848009"/>
                <a:ext cx="97560" cy="165600"/>
              </p14:xfrm>
            </p:contentPart>
          </mc:Choice>
          <mc:Fallback xmlns="">
            <p:pic>
              <p:nvPicPr>
                <p:cNvPr id="69" name="Ink 68">
                  <a:extLst>
                    <a:ext uri="{FF2B5EF4-FFF2-40B4-BE49-F238E27FC236}">
                      <a16:creationId xmlns:a16="http://schemas.microsoft.com/office/drawing/2014/main" id="{B2FBA40F-C5C4-4CCA-B473-E4F0BBBA37DA}"/>
                    </a:ext>
                  </a:extLst>
                </p:cNvPr>
                <p:cNvPicPr/>
                <p:nvPr/>
              </p:nvPicPr>
              <p:blipFill>
                <a:blip r:embed="rId105"/>
                <a:stretch>
                  <a:fillRect/>
                </a:stretch>
              </p:blipFill>
              <p:spPr>
                <a:xfrm>
                  <a:off x="9687125" y="839009"/>
                  <a:ext cx="115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DDB45876-E13D-46E5-903A-C5574D73A657}"/>
                    </a:ext>
                  </a:extLst>
                </p14:cNvPr>
                <p14:cNvContentPartPr/>
                <p14:nvPr/>
              </p14:nvContentPartPr>
              <p14:xfrm>
                <a:off x="9698285" y="828929"/>
                <a:ext cx="158760" cy="167760"/>
              </p14:xfrm>
            </p:contentPart>
          </mc:Choice>
          <mc:Fallback xmlns="">
            <p:pic>
              <p:nvPicPr>
                <p:cNvPr id="70" name="Ink 69">
                  <a:extLst>
                    <a:ext uri="{FF2B5EF4-FFF2-40B4-BE49-F238E27FC236}">
                      <a16:creationId xmlns:a16="http://schemas.microsoft.com/office/drawing/2014/main" id="{DDB45876-E13D-46E5-903A-C5574D73A657}"/>
                    </a:ext>
                  </a:extLst>
                </p:cNvPr>
                <p:cNvPicPr/>
                <p:nvPr/>
              </p:nvPicPr>
              <p:blipFill>
                <a:blip r:embed="rId107"/>
                <a:stretch>
                  <a:fillRect/>
                </a:stretch>
              </p:blipFill>
              <p:spPr>
                <a:xfrm>
                  <a:off x="9689645" y="819929"/>
                  <a:ext cx="176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52883000-53D8-4478-B5D2-2F47F45CF067}"/>
                    </a:ext>
                  </a:extLst>
                </p14:cNvPr>
                <p14:cNvContentPartPr/>
                <p14:nvPr/>
              </p14:nvContentPartPr>
              <p14:xfrm>
                <a:off x="9998165" y="886169"/>
                <a:ext cx="2880" cy="14040"/>
              </p14:xfrm>
            </p:contentPart>
          </mc:Choice>
          <mc:Fallback xmlns="">
            <p:pic>
              <p:nvPicPr>
                <p:cNvPr id="71" name="Ink 70">
                  <a:extLst>
                    <a:ext uri="{FF2B5EF4-FFF2-40B4-BE49-F238E27FC236}">
                      <a16:creationId xmlns:a16="http://schemas.microsoft.com/office/drawing/2014/main" id="{52883000-53D8-4478-B5D2-2F47F45CF067}"/>
                    </a:ext>
                  </a:extLst>
                </p:cNvPr>
                <p:cNvPicPr/>
                <p:nvPr/>
              </p:nvPicPr>
              <p:blipFill>
                <a:blip r:embed="rId109"/>
                <a:stretch>
                  <a:fillRect/>
                </a:stretch>
              </p:blipFill>
              <p:spPr>
                <a:xfrm>
                  <a:off x="9989525" y="877169"/>
                  <a:ext cx="20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B84C8B91-BC25-48D2-BA3F-83BDFA5E095A}"/>
                    </a:ext>
                  </a:extLst>
                </p14:cNvPr>
                <p14:cNvContentPartPr/>
                <p14:nvPr/>
              </p14:nvContentPartPr>
              <p14:xfrm>
                <a:off x="9858845" y="884009"/>
                <a:ext cx="139320" cy="149760"/>
              </p14:xfrm>
            </p:contentPart>
          </mc:Choice>
          <mc:Fallback xmlns="">
            <p:pic>
              <p:nvPicPr>
                <p:cNvPr id="72" name="Ink 71">
                  <a:extLst>
                    <a:ext uri="{FF2B5EF4-FFF2-40B4-BE49-F238E27FC236}">
                      <a16:creationId xmlns:a16="http://schemas.microsoft.com/office/drawing/2014/main" id="{B84C8B91-BC25-48D2-BA3F-83BDFA5E095A}"/>
                    </a:ext>
                  </a:extLst>
                </p:cNvPr>
                <p:cNvPicPr/>
                <p:nvPr/>
              </p:nvPicPr>
              <p:blipFill>
                <a:blip r:embed="rId111"/>
                <a:stretch>
                  <a:fillRect/>
                </a:stretch>
              </p:blipFill>
              <p:spPr>
                <a:xfrm>
                  <a:off x="9849845" y="875369"/>
                  <a:ext cx="156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B6E21278-46FA-4E36-B2B7-F29721625BEE}"/>
                    </a:ext>
                  </a:extLst>
                </p14:cNvPr>
                <p14:cNvContentPartPr/>
                <p14:nvPr/>
              </p14:nvContentPartPr>
              <p14:xfrm>
                <a:off x="9568685" y="816689"/>
                <a:ext cx="64080" cy="358560"/>
              </p14:xfrm>
            </p:contentPart>
          </mc:Choice>
          <mc:Fallback xmlns="">
            <p:pic>
              <p:nvPicPr>
                <p:cNvPr id="73" name="Ink 72">
                  <a:extLst>
                    <a:ext uri="{FF2B5EF4-FFF2-40B4-BE49-F238E27FC236}">
                      <a16:creationId xmlns:a16="http://schemas.microsoft.com/office/drawing/2014/main" id="{B6E21278-46FA-4E36-B2B7-F29721625BEE}"/>
                    </a:ext>
                  </a:extLst>
                </p:cNvPr>
                <p:cNvPicPr/>
                <p:nvPr/>
              </p:nvPicPr>
              <p:blipFill>
                <a:blip r:embed="rId113"/>
                <a:stretch>
                  <a:fillRect/>
                </a:stretch>
              </p:blipFill>
              <p:spPr>
                <a:xfrm>
                  <a:off x="9559685" y="807689"/>
                  <a:ext cx="817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1A343047-3AD5-484D-BB27-7A26EF205EDC}"/>
                    </a:ext>
                  </a:extLst>
                </p14:cNvPr>
                <p14:cNvContentPartPr/>
                <p14:nvPr/>
              </p14:nvContentPartPr>
              <p14:xfrm>
                <a:off x="8938325" y="1035569"/>
                <a:ext cx="62280" cy="345600"/>
              </p14:xfrm>
            </p:contentPart>
          </mc:Choice>
          <mc:Fallback xmlns="">
            <p:pic>
              <p:nvPicPr>
                <p:cNvPr id="74" name="Ink 73">
                  <a:extLst>
                    <a:ext uri="{FF2B5EF4-FFF2-40B4-BE49-F238E27FC236}">
                      <a16:creationId xmlns:a16="http://schemas.microsoft.com/office/drawing/2014/main" id="{1A343047-3AD5-484D-BB27-7A26EF205EDC}"/>
                    </a:ext>
                  </a:extLst>
                </p:cNvPr>
                <p:cNvPicPr/>
                <p:nvPr/>
              </p:nvPicPr>
              <p:blipFill>
                <a:blip r:embed="rId115"/>
                <a:stretch>
                  <a:fillRect/>
                </a:stretch>
              </p:blipFill>
              <p:spPr>
                <a:xfrm>
                  <a:off x="8929325" y="1026569"/>
                  <a:ext cx="799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26E3286B-801C-48B5-A3B5-8809CAC84436}"/>
                    </a:ext>
                  </a:extLst>
                </p14:cNvPr>
                <p14:cNvContentPartPr/>
                <p14:nvPr/>
              </p14:nvContentPartPr>
              <p14:xfrm>
                <a:off x="8854805" y="1032329"/>
                <a:ext cx="41760" cy="361080"/>
              </p14:xfrm>
            </p:contentPart>
          </mc:Choice>
          <mc:Fallback xmlns="">
            <p:pic>
              <p:nvPicPr>
                <p:cNvPr id="75" name="Ink 74">
                  <a:extLst>
                    <a:ext uri="{FF2B5EF4-FFF2-40B4-BE49-F238E27FC236}">
                      <a16:creationId xmlns:a16="http://schemas.microsoft.com/office/drawing/2014/main" id="{26E3286B-801C-48B5-A3B5-8809CAC84436}"/>
                    </a:ext>
                  </a:extLst>
                </p:cNvPr>
                <p:cNvPicPr/>
                <p:nvPr/>
              </p:nvPicPr>
              <p:blipFill>
                <a:blip r:embed="rId117"/>
                <a:stretch>
                  <a:fillRect/>
                </a:stretch>
              </p:blipFill>
              <p:spPr>
                <a:xfrm>
                  <a:off x="8845805" y="1023329"/>
                  <a:ext cx="594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C0983AD2-6071-4401-8C4D-CDB21AF36090}"/>
                    </a:ext>
                  </a:extLst>
                </p14:cNvPr>
                <p14:cNvContentPartPr/>
                <p14:nvPr/>
              </p14:nvContentPartPr>
              <p14:xfrm>
                <a:off x="8721965" y="1177769"/>
                <a:ext cx="5760" cy="19080"/>
              </p14:xfrm>
            </p:contentPart>
          </mc:Choice>
          <mc:Fallback xmlns="">
            <p:pic>
              <p:nvPicPr>
                <p:cNvPr id="76" name="Ink 75">
                  <a:extLst>
                    <a:ext uri="{FF2B5EF4-FFF2-40B4-BE49-F238E27FC236}">
                      <a16:creationId xmlns:a16="http://schemas.microsoft.com/office/drawing/2014/main" id="{C0983AD2-6071-4401-8C4D-CDB21AF36090}"/>
                    </a:ext>
                  </a:extLst>
                </p:cNvPr>
                <p:cNvPicPr/>
                <p:nvPr/>
              </p:nvPicPr>
              <p:blipFill>
                <a:blip r:embed="rId119"/>
                <a:stretch>
                  <a:fillRect/>
                </a:stretch>
              </p:blipFill>
              <p:spPr>
                <a:xfrm>
                  <a:off x="8712965" y="1169129"/>
                  <a:ext cx="23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64B5173C-1F08-41BC-845C-74BE0D04A347}"/>
                    </a:ext>
                  </a:extLst>
                </p14:cNvPr>
                <p14:cNvContentPartPr/>
                <p14:nvPr/>
              </p14:nvContentPartPr>
              <p14:xfrm>
                <a:off x="8671205" y="1193969"/>
                <a:ext cx="117360" cy="155160"/>
              </p14:xfrm>
            </p:contentPart>
          </mc:Choice>
          <mc:Fallback xmlns="">
            <p:pic>
              <p:nvPicPr>
                <p:cNvPr id="77" name="Ink 76">
                  <a:extLst>
                    <a:ext uri="{FF2B5EF4-FFF2-40B4-BE49-F238E27FC236}">
                      <a16:creationId xmlns:a16="http://schemas.microsoft.com/office/drawing/2014/main" id="{64B5173C-1F08-41BC-845C-74BE0D04A347}"/>
                    </a:ext>
                  </a:extLst>
                </p:cNvPr>
                <p:cNvPicPr/>
                <p:nvPr/>
              </p:nvPicPr>
              <p:blipFill>
                <a:blip r:embed="rId121"/>
                <a:stretch>
                  <a:fillRect/>
                </a:stretch>
              </p:blipFill>
              <p:spPr>
                <a:xfrm>
                  <a:off x="8662205" y="1185329"/>
                  <a:ext cx="135000" cy="17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37DF5C21-B21D-4CAC-ADF8-4660FB37408D}"/>
                  </a:ext>
                </a:extLst>
              </p14:cNvPr>
              <p14:cNvContentPartPr/>
              <p14:nvPr/>
            </p14:nvContentPartPr>
            <p14:xfrm>
              <a:off x="7363325" y="4513889"/>
              <a:ext cx="550800" cy="70200"/>
            </p14:xfrm>
          </p:contentPart>
        </mc:Choice>
        <mc:Fallback xmlns="">
          <p:pic>
            <p:nvPicPr>
              <p:cNvPr id="82" name="Ink 81">
                <a:extLst>
                  <a:ext uri="{FF2B5EF4-FFF2-40B4-BE49-F238E27FC236}">
                    <a16:creationId xmlns:a16="http://schemas.microsoft.com/office/drawing/2014/main" id="{37DF5C21-B21D-4CAC-ADF8-4660FB37408D}"/>
                  </a:ext>
                </a:extLst>
              </p:cNvPr>
              <p:cNvPicPr/>
              <p:nvPr/>
            </p:nvPicPr>
            <p:blipFill>
              <a:blip r:embed="rId127"/>
              <a:stretch>
                <a:fillRect/>
              </a:stretch>
            </p:blipFill>
            <p:spPr>
              <a:xfrm>
                <a:off x="7354685" y="4505249"/>
                <a:ext cx="568440" cy="87840"/>
              </a:xfrm>
              <a:prstGeom prst="rect">
                <a:avLst/>
              </a:prstGeom>
            </p:spPr>
          </p:pic>
        </mc:Fallback>
      </mc:AlternateContent>
    </p:spTree>
    <p:extLst>
      <p:ext uri="{BB962C8B-B14F-4D97-AF65-F5344CB8AC3E}">
        <p14:creationId xmlns:p14="http://schemas.microsoft.com/office/powerpoint/2010/main" val="317896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682" y="209006"/>
            <a:ext cx="2082943" cy="707886"/>
          </a:xfrm>
          <a:prstGeom prst="rect">
            <a:avLst/>
          </a:prstGeom>
          <a:noFill/>
        </p:spPr>
        <p:txBody>
          <a:bodyPr wrap="none" rtlCol="1">
            <a:spAutoFit/>
          </a:bodyPr>
          <a:lstStyle/>
          <a:p>
            <a:r>
              <a:rPr lang="en-US" sz="4000" dirty="0">
                <a:solidFill>
                  <a:srgbClr val="FF0000"/>
                </a:solidFill>
              </a:rPr>
              <a:t>Example:</a:t>
            </a:r>
            <a:endParaRPr lang="ar-EG" dirty="0"/>
          </a:p>
        </p:txBody>
      </p:sp>
      <mc:AlternateContent xmlns:mc="http://schemas.openxmlformats.org/markup-compatibility/2006" xmlns:a14="http://schemas.microsoft.com/office/drawing/2010/main">
        <mc:Choice Requires="a14">
          <p:sp>
            <p:nvSpPr>
              <p:cNvPr id="3" name="TextBox 2"/>
              <p:cNvSpPr txBox="1"/>
              <p:nvPr/>
            </p:nvSpPr>
            <p:spPr>
              <a:xfrm>
                <a:off x="497682" y="916892"/>
                <a:ext cx="11559335" cy="6219267"/>
              </a:xfrm>
              <a:prstGeom prst="rect">
                <a:avLst/>
              </a:prstGeom>
              <a:noFill/>
            </p:spPr>
            <p:txBody>
              <a:bodyPr wrap="square" rtlCol="1">
                <a:spAutoFit/>
              </a:bodyPr>
              <a:lstStyle/>
              <a:p>
                <a:pPr algn="just"/>
                <a:r>
                  <a:rPr lang="en-US" sz="3200" dirty="0"/>
                  <a:t>Given a bit Rate b bits/sec, the time required to send 8 bits is T = 8/b sec, so the frequency of the first harmonic is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1</m:t>
                        </m:r>
                      </m:num>
                      <m:den>
                        <m:r>
                          <a:rPr lang="en-US" sz="3200" b="0" i="1" dirty="0" smtClean="0">
                            <a:latin typeface="Cambria Math" panose="02040503050406030204" pitchFamily="18" charset="0"/>
                          </a:rPr>
                          <m:t>𝑇</m:t>
                        </m:r>
                      </m:den>
                    </m:f>
                  </m:oMath>
                </a14:m>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𝑏</m:t>
                        </m:r>
                      </m:num>
                      <m:den>
                        <m:r>
                          <a:rPr lang="en-US" sz="3200" b="0" i="1" smtClean="0">
                            <a:latin typeface="Cambria Math" panose="02040503050406030204" pitchFamily="18" charset="0"/>
                          </a:rPr>
                          <m:t>8</m:t>
                        </m:r>
                      </m:den>
                    </m:f>
                    <m:r>
                      <a:rPr lang="en-US" sz="3200" b="0" i="1" smtClean="0">
                        <a:latin typeface="Cambria Math" panose="02040503050406030204" pitchFamily="18" charset="0"/>
                      </a:rPr>
                      <m:t> </m:t>
                    </m:r>
                    <m:r>
                      <a:rPr lang="en-US" sz="3200" b="0" i="1" smtClean="0">
                        <a:latin typeface="Cambria Math" panose="02040503050406030204" pitchFamily="18" charset="0"/>
                      </a:rPr>
                      <m:t>𝐻𝑍</m:t>
                    </m:r>
                    <m:r>
                      <a:rPr lang="en-US" sz="3200" b="0" i="1" smtClean="0">
                        <a:latin typeface="Cambria Math" panose="02040503050406030204" pitchFamily="18" charset="0"/>
                      </a:rPr>
                      <m:t>.</m:t>
                    </m:r>
                  </m:oMath>
                </a14:m>
                <a:endParaRPr lang="en-US" sz="3200" b="0" dirty="0"/>
              </a:p>
              <a:p>
                <a:pPr algn="just"/>
                <a:endParaRPr lang="en-US" sz="3200" b="0" dirty="0"/>
              </a:p>
              <a:p>
                <a:pPr marL="457200" indent="-457200" algn="just">
                  <a:buFontTx/>
                  <a:buChar char="-"/>
                </a:pPr>
                <a:r>
                  <a:rPr lang="en-US" sz="3200" dirty="0"/>
                  <a:t>Limiting the bandwidth of the transmission line will limit the data (bit) rate.</a:t>
                </a:r>
              </a:p>
              <a:p>
                <a:pPr marL="457200" indent="-457200" algn="just">
                  <a:buFontTx/>
                  <a:buChar char="-"/>
                </a:pPr>
                <a:endParaRPr lang="en-US" sz="3200" dirty="0"/>
              </a:p>
              <a:p>
                <a:pPr marL="457200" indent="-457200" algn="just">
                  <a:buFontTx/>
                  <a:buChar char="-"/>
                </a:pPr>
                <a:r>
                  <a:rPr lang="en-US" sz="3200" dirty="0"/>
                  <a:t>Maximum Data Rate = 2H </a:t>
                </a:r>
                <a14:m>
                  <m:oMath xmlns:m="http://schemas.openxmlformats.org/officeDocument/2006/math">
                    <m:func>
                      <m:funcPr>
                        <m:ctrlPr>
                          <a:rPr lang="en-US" sz="3200" i="1" smtClean="0">
                            <a:latin typeface="Cambria Math" panose="02040503050406030204" pitchFamily="18" charset="0"/>
                          </a:rPr>
                        </m:ctrlPr>
                      </m:funcPr>
                      <m:fName>
                        <m:sSub>
                          <m:sSubPr>
                            <m:ctrlPr>
                              <a:rPr lang="en-US" sz="3200" i="1" smtClean="0">
                                <a:latin typeface="Cambria Math" panose="02040503050406030204" pitchFamily="18" charset="0"/>
                              </a:rPr>
                            </m:ctrlPr>
                          </m:sSubPr>
                          <m:e>
                            <m:r>
                              <m:rPr>
                                <m:sty m:val="p"/>
                              </m:rPr>
                              <a:rPr lang="en-US" sz="3200" i="0" smtClean="0">
                                <a:latin typeface="Cambria Math" panose="02040503050406030204" pitchFamily="18" charset="0"/>
                              </a:rPr>
                              <m:t>log</m:t>
                            </m:r>
                          </m:e>
                          <m:sub>
                            <m:r>
                              <a:rPr lang="en-US" sz="3200" b="0" i="1" smtClean="0">
                                <a:latin typeface="Cambria Math" panose="02040503050406030204" pitchFamily="18" charset="0"/>
                              </a:rPr>
                              <m:t>2</m:t>
                            </m:r>
                          </m:sub>
                        </m:sSub>
                      </m:fName>
                      <m:e>
                        <m:r>
                          <a:rPr lang="en-US" sz="3200" b="0" i="1" smtClean="0">
                            <a:latin typeface="Cambria Math" panose="02040503050406030204" pitchFamily="18" charset="0"/>
                          </a:rPr>
                          <m:t>𝑉</m:t>
                        </m:r>
                        <m:r>
                          <a:rPr lang="en-US" sz="3200" b="0" i="1" smtClean="0">
                            <a:latin typeface="Cambria Math" panose="02040503050406030204" pitchFamily="18" charset="0"/>
                          </a:rPr>
                          <m:t> </m:t>
                        </m:r>
                        <m:r>
                          <a:rPr lang="en-US" sz="3200" b="0" i="1" smtClean="0">
                            <a:latin typeface="Cambria Math" panose="02040503050406030204" pitchFamily="18" charset="0"/>
                          </a:rPr>
                          <m:t>𝑏𝑝𝑠</m:t>
                        </m:r>
                        <m:r>
                          <a:rPr lang="en-US" sz="3200" b="0" i="1" smtClean="0">
                            <a:latin typeface="Cambria Math" panose="02040503050406030204" pitchFamily="18" charset="0"/>
                          </a:rPr>
                          <m:t> </m:t>
                        </m:r>
                      </m:e>
                    </m:func>
                  </m:oMath>
                </a14:m>
                <a:r>
                  <a:rPr lang="en-US" sz="3200" dirty="0"/>
                  <a:t>for noiseless channels </a:t>
                </a:r>
              </a:p>
              <a:p>
                <a:pPr algn="just"/>
                <a:endParaRPr lang="en-US" sz="3200" dirty="0"/>
              </a:p>
              <a:p>
                <a:pPr algn="just"/>
                <a:r>
                  <a:rPr lang="en-US" sz="3200" dirty="0"/>
                  <a:t>Where: </a:t>
                </a:r>
              </a:p>
              <a:p>
                <a:pPr lvl="2" algn="just"/>
                <a:r>
                  <a:rPr lang="en-US" sz="3200" dirty="0"/>
                  <a:t>H = bandwidth(HZ)</a:t>
                </a:r>
              </a:p>
              <a:p>
                <a:pPr lvl="2" algn="just"/>
                <a:r>
                  <a:rPr lang="en-US" sz="3200" dirty="0"/>
                  <a:t>V = number of signal discrete levels.</a:t>
                </a:r>
              </a:p>
              <a:p>
                <a:pPr algn="just"/>
                <a:r>
                  <a:rPr lang="en-US" sz="3200"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497682" y="916892"/>
                <a:ext cx="11559335" cy="6219267"/>
              </a:xfrm>
              <a:prstGeom prst="rect">
                <a:avLst/>
              </a:prstGeom>
              <a:blipFill>
                <a:blip r:embed="rId2"/>
                <a:stretch>
                  <a:fillRect l="-1424" t="-1273" r="-1319"/>
                </a:stretch>
              </a:blipFill>
            </p:spPr>
            <p:txBody>
              <a:bodyPr/>
              <a:lstStyle/>
              <a:p>
                <a:r>
                  <a:rPr lang="ar-EG">
                    <a:noFill/>
                  </a:rPr>
                  <a:t> </a:t>
                </a:r>
              </a:p>
            </p:txBody>
          </p:sp>
        </mc:Fallback>
      </mc:AlternateContent>
      <p:sp>
        <p:nvSpPr>
          <p:cNvPr id="4" name="Slide Number Placeholder 3">
            <a:extLst>
              <a:ext uri="{FF2B5EF4-FFF2-40B4-BE49-F238E27FC236}">
                <a16:creationId xmlns:a16="http://schemas.microsoft.com/office/drawing/2014/main" id="{31D726B7-4EF1-47FF-AA18-A01BA70979EE}"/>
              </a:ext>
            </a:extLst>
          </p:cNvPr>
          <p:cNvSpPr>
            <a:spLocks noGrp="1"/>
          </p:cNvSpPr>
          <p:nvPr>
            <p:ph type="sldNum" sz="quarter" idx="12"/>
          </p:nvPr>
        </p:nvSpPr>
        <p:spPr/>
        <p:txBody>
          <a:bodyPr/>
          <a:lstStyle/>
          <a:p>
            <a:fld id="{780CCC23-DD17-4F2D-8915-0B8929C7FF94}" type="slidenum">
              <a:rPr lang="ar-EG" smtClean="0"/>
              <a:t>6</a:t>
            </a:fld>
            <a:endParaRPr lang="ar-EG"/>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73F882F-F9CB-462B-B72E-FCCCF25432A6}"/>
                  </a:ext>
                </a:extLst>
              </p14:cNvPr>
              <p14:cNvContentPartPr/>
              <p14:nvPr/>
            </p14:nvContentPartPr>
            <p14:xfrm>
              <a:off x="483446" y="758398"/>
              <a:ext cx="2008800" cy="114840"/>
            </p14:xfrm>
          </p:contentPart>
        </mc:Choice>
        <mc:Fallback xmlns="">
          <p:pic>
            <p:nvPicPr>
              <p:cNvPr id="5" name="Ink 4">
                <a:extLst>
                  <a:ext uri="{FF2B5EF4-FFF2-40B4-BE49-F238E27FC236}">
                    <a16:creationId xmlns:a16="http://schemas.microsoft.com/office/drawing/2014/main" id="{E73F882F-F9CB-462B-B72E-FCCCF25432A6}"/>
                  </a:ext>
                </a:extLst>
              </p:cNvPr>
              <p:cNvPicPr/>
              <p:nvPr/>
            </p:nvPicPr>
            <p:blipFill>
              <a:blip r:embed="rId4"/>
              <a:stretch>
                <a:fillRect/>
              </a:stretch>
            </p:blipFill>
            <p:spPr>
              <a:xfrm>
                <a:off x="474446" y="749398"/>
                <a:ext cx="2026440" cy="132480"/>
              </a:xfrm>
              <a:prstGeom prst="rect">
                <a:avLst/>
              </a:prstGeom>
            </p:spPr>
          </p:pic>
        </mc:Fallback>
      </mc:AlternateContent>
      <p:grpSp>
        <p:nvGrpSpPr>
          <p:cNvPr id="15" name="Group 14">
            <a:extLst>
              <a:ext uri="{FF2B5EF4-FFF2-40B4-BE49-F238E27FC236}">
                <a16:creationId xmlns:a16="http://schemas.microsoft.com/office/drawing/2014/main" id="{2E1BE6DE-01DD-4261-B2EF-5012C980DB1E}"/>
              </a:ext>
            </a:extLst>
          </p:cNvPr>
          <p:cNvGrpSpPr/>
          <p:nvPr/>
        </p:nvGrpSpPr>
        <p:grpSpPr>
          <a:xfrm>
            <a:off x="3385766" y="1433398"/>
            <a:ext cx="1306440" cy="56160"/>
            <a:chOff x="3385766" y="1433398"/>
            <a:chExt cx="1306440" cy="5616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78CE887-F9D1-4288-AB3D-12DA4530C705}"/>
                    </a:ext>
                  </a:extLst>
                </p14:cNvPr>
                <p14:cNvContentPartPr/>
                <p14:nvPr/>
              </p14:nvContentPartPr>
              <p14:xfrm>
                <a:off x="4688966" y="1433398"/>
                <a:ext cx="3240" cy="15480"/>
              </p14:xfrm>
            </p:contentPart>
          </mc:Choice>
          <mc:Fallback xmlns="">
            <p:pic>
              <p:nvPicPr>
                <p:cNvPr id="10" name="Ink 9">
                  <a:extLst>
                    <a:ext uri="{FF2B5EF4-FFF2-40B4-BE49-F238E27FC236}">
                      <a16:creationId xmlns:a16="http://schemas.microsoft.com/office/drawing/2014/main" id="{E78CE887-F9D1-4288-AB3D-12DA4530C705}"/>
                    </a:ext>
                  </a:extLst>
                </p:cNvPr>
                <p:cNvPicPr/>
                <p:nvPr/>
              </p:nvPicPr>
              <p:blipFill>
                <a:blip r:embed="rId14"/>
                <a:stretch>
                  <a:fillRect/>
                </a:stretch>
              </p:blipFill>
              <p:spPr>
                <a:xfrm>
                  <a:off x="4679966" y="1424758"/>
                  <a:ext cx="20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E5A2C45D-50F5-4FDE-B076-CFDA6B68CB8B}"/>
                    </a:ext>
                  </a:extLst>
                </p14:cNvPr>
                <p14:cNvContentPartPr/>
                <p14:nvPr/>
              </p14:nvContentPartPr>
              <p14:xfrm>
                <a:off x="3385766" y="1480918"/>
                <a:ext cx="40320" cy="8640"/>
              </p14:xfrm>
            </p:contentPart>
          </mc:Choice>
          <mc:Fallback xmlns="">
            <p:pic>
              <p:nvPicPr>
                <p:cNvPr id="13" name="Ink 12">
                  <a:extLst>
                    <a:ext uri="{FF2B5EF4-FFF2-40B4-BE49-F238E27FC236}">
                      <a16:creationId xmlns:a16="http://schemas.microsoft.com/office/drawing/2014/main" id="{E5A2C45D-50F5-4FDE-B076-CFDA6B68CB8B}"/>
                    </a:ext>
                  </a:extLst>
                </p:cNvPr>
                <p:cNvPicPr/>
                <p:nvPr/>
              </p:nvPicPr>
              <p:blipFill>
                <a:blip r:embed="rId16"/>
                <a:stretch>
                  <a:fillRect/>
                </a:stretch>
              </p:blipFill>
              <p:spPr>
                <a:xfrm>
                  <a:off x="3377126" y="1471918"/>
                  <a:ext cx="57960" cy="26280"/>
                </a:xfrm>
                <a:prstGeom prst="rect">
                  <a:avLst/>
                </a:prstGeom>
              </p:spPr>
            </p:pic>
          </mc:Fallback>
        </mc:AlternateContent>
      </p:grpSp>
      <p:grpSp>
        <p:nvGrpSpPr>
          <p:cNvPr id="42" name="Group 41">
            <a:extLst>
              <a:ext uri="{FF2B5EF4-FFF2-40B4-BE49-F238E27FC236}">
                <a16:creationId xmlns:a16="http://schemas.microsoft.com/office/drawing/2014/main" id="{61B79B06-6A8F-49F7-87C6-ABCA1461257B}"/>
              </a:ext>
            </a:extLst>
          </p:cNvPr>
          <p:cNvGrpSpPr/>
          <p:nvPr/>
        </p:nvGrpSpPr>
        <p:grpSpPr>
          <a:xfrm>
            <a:off x="6089366" y="79438"/>
            <a:ext cx="4539600" cy="1186200"/>
            <a:chOff x="6089366" y="79438"/>
            <a:chExt cx="4539600" cy="1186200"/>
          </a:xfrm>
        </p:grpSpPr>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98C3DAA9-B96C-46CB-A4B5-F2640DBEC282}"/>
                    </a:ext>
                  </a:extLst>
                </p14:cNvPr>
                <p14:cNvContentPartPr/>
                <p14:nvPr/>
              </p14:nvContentPartPr>
              <p14:xfrm>
                <a:off x="6089366" y="323518"/>
                <a:ext cx="798840" cy="164520"/>
              </p14:xfrm>
            </p:contentPart>
          </mc:Choice>
          <mc:Fallback xmlns="">
            <p:pic>
              <p:nvPicPr>
                <p:cNvPr id="16" name="Ink 15">
                  <a:extLst>
                    <a:ext uri="{FF2B5EF4-FFF2-40B4-BE49-F238E27FC236}">
                      <a16:creationId xmlns:a16="http://schemas.microsoft.com/office/drawing/2014/main" id="{98C3DAA9-B96C-46CB-A4B5-F2640DBEC282}"/>
                    </a:ext>
                  </a:extLst>
                </p:cNvPr>
                <p:cNvPicPr/>
                <p:nvPr/>
              </p:nvPicPr>
              <p:blipFill>
                <a:blip r:embed="rId20"/>
                <a:stretch>
                  <a:fillRect/>
                </a:stretch>
              </p:blipFill>
              <p:spPr>
                <a:xfrm>
                  <a:off x="6080366" y="314878"/>
                  <a:ext cx="816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330B16F9-0D67-4E4F-A84B-9C29920A4404}"/>
                    </a:ext>
                  </a:extLst>
                </p14:cNvPr>
                <p14:cNvContentPartPr/>
                <p14:nvPr/>
              </p14:nvContentPartPr>
              <p14:xfrm>
                <a:off x="6376286" y="489118"/>
                <a:ext cx="142560" cy="407160"/>
              </p14:xfrm>
            </p:contentPart>
          </mc:Choice>
          <mc:Fallback xmlns="">
            <p:pic>
              <p:nvPicPr>
                <p:cNvPr id="17" name="Ink 16">
                  <a:extLst>
                    <a:ext uri="{FF2B5EF4-FFF2-40B4-BE49-F238E27FC236}">
                      <a16:creationId xmlns:a16="http://schemas.microsoft.com/office/drawing/2014/main" id="{330B16F9-0D67-4E4F-A84B-9C29920A4404}"/>
                    </a:ext>
                  </a:extLst>
                </p:cNvPr>
                <p:cNvPicPr/>
                <p:nvPr/>
              </p:nvPicPr>
              <p:blipFill>
                <a:blip r:embed="rId22"/>
                <a:stretch>
                  <a:fillRect/>
                </a:stretch>
              </p:blipFill>
              <p:spPr>
                <a:xfrm>
                  <a:off x="6367286" y="480478"/>
                  <a:ext cx="1602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58C5F5EC-163C-43A4-97EF-E74605D0C71B}"/>
                    </a:ext>
                  </a:extLst>
                </p14:cNvPr>
                <p14:cNvContentPartPr/>
                <p14:nvPr/>
              </p14:nvContentPartPr>
              <p14:xfrm>
                <a:off x="6930686" y="536638"/>
                <a:ext cx="406800" cy="53280"/>
              </p14:xfrm>
            </p:contentPart>
          </mc:Choice>
          <mc:Fallback xmlns="">
            <p:pic>
              <p:nvPicPr>
                <p:cNvPr id="19" name="Ink 18">
                  <a:extLst>
                    <a:ext uri="{FF2B5EF4-FFF2-40B4-BE49-F238E27FC236}">
                      <a16:creationId xmlns:a16="http://schemas.microsoft.com/office/drawing/2014/main" id="{58C5F5EC-163C-43A4-97EF-E74605D0C71B}"/>
                    </a:ext>
                  </a:extLst>
                </p:cNvPr>
                <p:cNvPicPr/>
                <p:nvPr/>
              </p:nvPicPr>
              <p:blipFill>
                <a:blip r:embed="rId24"/>
                <a:stretch>
                  <a:fillRect/>
                </a:stretch>
              </p:blipFill>
              <p:spPr>
                <a:xfrm>
                  <a:off x="6921686" y="527638"/>
                  <a:ext cx="424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B39290D9-77F4-480A-878C-E98A12F54A4A}"/>
                    </a:ext>
                  </a:extLst>
                </p14:cNvPr>
                <p14:cNvContentPartPr/>
                <p14:nvPr/>
              </p14:nvContentPartPr>
              <p14:xfrm>
                <a:off x="6923126" y="720238"/>
                <a:ext cx="404640" cy="84240"/>
              </p14:xfrm>
            </p:contentPart>
          </mc:Choice>
          <mc:Fallback xmlns="">
            <p:pic>
              <p:nvPicPr>
                <p:cNvPr id="20" name="Ink 19">
                  <a:extLst>
                    <a:ext uri="{FF2B5EF4-FFF2-40B4-BE49-F238E27FC236}">
                      <a16:creationId xmlns:a16="http://schemas.microsoft.com/office/drawing/2014/main" id="{B39290D9-77F4-480A-878C-E98A12F54A4A}"/>
                    </a:ext>
                  </a:extLst>
                </p:cNvPr>
                <p:cNvPicPr/>
                <p:nvPr/>
              </p:nvPicPr>
              <p:blipFill>
                <a:blip r:embed="rId26"/>
                <a:stretch>
                  <a:fillRect/>
                </a:stretch>
              </p:blipFill>
              <p:spPr>
                <a:xfrm>
                  <a:off x="6914486" y="711598"/>
                  <a:ext cx="422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3CE8B127-B7AF-4E9E-8E09-3267F0F34681}"/>
                    </a:ext>
                  </a:extLst>
                </p14:cNvPr>
                <p14:cNvContentPartPr/>
                <p14:nvPr/>
              </p14:nvContentPartPr>
              <p14:xfrm>
                <a:off x="7864886" y="161878"/>
                <a:ext cx="226440" cy="538560"/>
              </p14:xfrm>
            </p:contentPart>
          </mc:Choice>
          <mc:Fallback xmlns="">
            <p:pic>
              <p:nvPicPr>
                <p:cNvPr id="22" name="Ink 21">
                  <a:extLst>
                    <a:ext uri="{FF2B5EF4-FFF2-40B4-BE49-F238E27FC236}">
                      <a16:creationId xmlns:a16="http://schemas.microsoft.com/office/drawing/2014/main" id="{3CE8B127-B7AF-4E9E-8E09-3267F0F34681}"/>
                    </a:ext>
                  </a:extLst>
                </p:cNvPr>
                <p:cNvPicPr/>
                <p:nvPr/>
              </p:nvPicPr>
              <p:blipFill>
                <a:blip r:embed="rId28"/>
                <a:stretch>
                  <a:fillRect/>
                </a:stretch>
              </p:blipFill>
              <p:spPr>
                <a:xfrm>
                  <a:off x="7855886" y="153238"/>
                  <a:ext cx="24408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79F26B9-7908-4FEC-98CC-4B9F52E831CA}"/>
                    </a:ext>
                  </a:extLst>
                </p14:cNvPr>
                <p14:cNvContentPartPr/>
                <p14:nvPr/>
              </p14:nvContentPartPr>
              <p14:xfrm>
                <a:off x="8339006" y="90598"/>
                <a:ext cx="245880" cy="687960"/>
              </p14:xfrm>
            </p:contentPart>
          </mc:Choice>
          <mc:Fallback xmlns="">
            <p:pic>
              <p:nvPicPr>
                <p:cNvPr id="23" name="Ink 22">
                  <a:extLst>
                    <a:ext uri="{FF2B5EF4-FFF2-40B4-BE49-F238E27FC236}">
                      <a16:creationId xmlns:a16="http://schemas.microsoft.com/office/drawing/2014/main" id="{579F26B9-7908-4FEC-98CC-4B9F52E831CA}"/>
                    </a:ext>
                  </a:extLst>
                </p:cNvPr>
                <p:cNvPicPr/>
                <p:nvPr/>
              </p:nvPicPr>
              <p:blipFill>
                <a:blip r:embed="rId30"/>
                <a:stretch>
                  <a:fillRect/>
                </a:stretch>
              </p:blipFill>
              <p:spPr>
                <a:xfrm>
                  <a:off x="8330006" y="81598"/>
                  <a:ext cx="263520" cy="705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A32491AA-338F-4EA8-8B60-C298EF0A21FB}"/>
                    </a:ext>
                  </a:extLst>
                </p14:cNvPr>
                <p14:cNvContentPartPr/>
                <p14:nvPr/>
              </p14:nvContentPartPr>
              <p14:xfrm>
                <a:off x="8712326" y="79438"/>
                <a:ext cx="242640" cy="477000"/>
              </p14:xfrm>
            </p:contentPart>
          </mc:Choice>
          <mc:Fallback xmlns="">
            <p:pic>
              <p:nvPicPr>
                <p:cNvPr id="24" name="Ink 23">
                  <a:extLst>
                    <a:ext uri="{FF2B5EF4-FFF2-40B4-BE49-F238E27FC236}">
                      <a16:creationId xmlns:a16="http://schemas.microsoft.com/office/drawing/2014/main" id="{A32491AA-338F-4EA8-8B60-C298EF0A21FB}"/>
                    </a:ext>
                  </a:extLst>
                </p:cNvPr>
                <p:cNvPicPr/>
                <p:nvPr/>
              </p:nvPicPr>
              <p:blipFill>
                <a:blip r:embed="rId32"/>
                <a:stretch>
                  <a:fillRect/>
                </a:stretch>
              </p:blipFill>
              <p:spPr>
                <a:xfrm>
                  <a:off x="8703686" y="70438"/>
                  <a:ext cx="2602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16568F7A-DF1B-4FB0-82B6-684ED0F684B4}"/>
                    </a:ext>
                  </a:extLst>
                </p14:cNvPr>
                <p14:cNvContentPartPr/>
                <p14:nvPr/>
              </p14:nvContentPartPr>
              <p14:xfrm>
                <a:off x="9067286" y="369238"/>
                <a:ext cx="60120" cy="100440"/>
              </p14:xfrm>
            </p:contentPart>
          </mc:Choice>
          <mc:Fallback xmlns="">
            <p:pic>
              <p:nvPicPr>
                <p:cNvPr id="25" name="Ink 24">
                  <a:extLst>
                    <a:ext uri="{FF2B5EF4-FFF2-40B4-BE49-F238E27FC236}">
                      <a16:creationId xmlns:a16="http://schemas.microsoft.com/office/drawing/2014/main" id="{16568F7A-DF1B-4FB0-82B6-684ED0F684B4}"/>
                    </a:ext>
                  </a:extLst>
                </p:cNvPr>
                <p:cNvPicPr/>
                <p:nvPr/>
              </p:nvPicPr>
              <p:blipFill>
                <a:blip r:embed="rId34"/>
                <a:stretch>
                  <a:fillRect/>
                </a:stretch>
              </p:blipFill>
              <p:spPr>
                <a:xfrm>
                  <a:off x="9058286" y="360238"/>
                  <a:ext cx="77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7347BC4F-F76D-4062-AB4C-83F73BF50884}"/>
                    </a:ext>
                  </a:extLst>
                </p14:cNvPr>
                <p14:cNvContentPartPr/>
                <p14:nvPr/>
              </p14:nvContentPartPr>
              <p14:xfrm>
                <a:off x="9217406" y="129478"/>
                <a:ext cx="25200" cy="103680"/>
              </p14:xfrm>
            </p:contentPart>
          </mc:Choice>
          <mc:Fallback xmlns="">
            <p:pic>
              <p:nvPicPr>
                <p:cNvPr id="26" name="Ink 25">
                  <a:extLst>
                    <a:ext uri="{FF2B5EF4-FFF2-40B4-BE49-F238E27FC236}">
                      <a16:creationId xmlns:a16="http://schemas.microsoft.com/office/drawing/2014/main" id="{7347BC4F-F76D-4062-AB4C-83F73BF50884}"/>
                    </a:ext>
                  </a:extLst>
                </p:cNvPr>
                <p:cNvPicPr/>
                <p:nvPr/>
              </p:nvPicPr>
              <p:blipFill>
                <a:blip r:embed="rId36"/>
                <a:stretch>
                  <a:fillRect/>
                </a:stretch>
              </p:blipFill>
              <p:spPr>
                <a:xfrm>
                  <a:off x="9208766" y="120478"/>
                  <a:ext cx="42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CA5CCCDD-3148-403A-942F-5307FE5384A2}"/>
                    </a:ext>
                  </a:extLst>
                </p14:cNvPr>
                <p14:cNvContentPartPr/>
                <p14:nvPr/>
              </p14:nvContentPartPr>
              <p14:xfrm>
                <a:off x="9308846" y="87358"/>
                <a:ext cx="162360" cy="469080"/>
              </p14:xfrm>
            </p:contentPart>
          </mc:Choice>
          <mc:Fallback xmlns="">
            <p:pic>
              <p:nvPicPr>
                <p:cNvPr id="27" name="Ink 26">
                  <a:extLst>
                    <a:ext uri="{FF2B5EF4-FFF2-40B4-BE49-F238E27FC236}">
                      <a16:creationId xmlns:a16="http://schemas.microsoft.com/office/drawing/2014/main" id="{CA5CCCDD-3148-403A-942F-5307FE5384A2}"/>
                    </a:ext>
                  </a:extLst>
                </p:cNvPr>
                <p:cNvPicPr/>
                <p:nvPr/>
              </p:nvPicPr>
              <p:blipFill>
                <a:blip r:embed="rId38"/>
                <a:stretch>
                  <a:fillRect/>
                </a:stretch>
              </p:blipFill>
              <p:spPr>
                <a:xfrm>
                  <a:off x="9300206" y="78358"/>
                  <a:ext cx="1800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AE6B3D8E-0689-4345-B4EC-A11D95BCD9C5}"/>
                    </a:ext>
                  </a:extLst>
                </p14:cNvPr>
                <p14:cNvContentPartPr/>
                <p14:nvPr/>
              </p14:nvContentPartPr>
              <p14:xfrm>
                <a:off x="9554006" y="311998"/>
                <a:ext cx="162000" cy="208800"/>
              </p14:xfrm>
            </p:contentPart>
          </mc:Choice>
          <mc:Fallback xmlns="">
            <p:pic>
              <p:nvPicPr>
                <p:cNvPr id="28" name="Ink 27">
                  <a:extLst>
                    <a:ext uri="{FF2B5EF4-FFF2-40B4-BE49-F238E27FC236}">
                      <a16:creationId xmlns:a16="http://schemas.microsoft.com/office/drawing/2014/main" id="{AE6B3D8E-0689-4345-B4EC-A11D95BCD9C5}"/>
                    </a:ext>
                  </a:extLst>
                </p:cNvPr>
                <p:cNvPicPr/>
                <p:nvPr/>
              </p:nvPicPr>
              <p:blipFill>
                <a:blip r:embed="rId40"/>
                <a:stretch>
                  <a:fillRect/>
                </a:stretch>
              </p:blipFill>
              <p:spPr>
                <a:xfrm>
                  <a:off x="9545366" y="303358"/>
                  <a:ext cx="179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0AAB3683-3A26-4DB8-A66E-934C4EFD4569}"/>
                    </a:ext>
                  </a:extLst>
                </p14:cNvPr>
                <p14:cNvContentPartPr/>
                <p14:nvPr/>
              </p14:nvContentPartPr>
              <p14:xfrm>
                <a:off x="9790886" y="783598"/>
                <a:ext cx="11520" cy="15120"/>
              </p14:xfrm>
            </p:contentPart>
          </mc:Choice>
          <mc:Fallback xmlns="">
            <p:pic>
              <p:nvPicPr>
                <p:cNvPr id="29" name="Ink 28">
                  <a:extLst>
                    <a:ext uri="{FF2B5EF4-FFF2-40B4-BE49-F238E27FC236}">
                      <a16:creationId xmlns:a16="http://schemas.microsoft.com/office/drawing/2014/main" id="{0AAB3683-3A26-4DB8-A66E-934C4EFD4569}"/>
                    </a:ext>
                  </a:extLst>
                </p:cNvPr>
                <p:cNvPicPr/>
                <p:nvPr/>
              </p:nvPicPr>
              <p:blipFill>
                <a:blip r:embed="rId42"/>
                <a:stretch>
                  <a:fillRect/>
                </a:stretch>
              </p:blipFill>
              <p:spPr>
                <a:xfrm>
                  <a:off x="9781886" y="774598"/>
                  <a:ext cx="29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3EE0BC60-E07A-4BAE-AEDC-2D17424D2832}"/>
                    </a:ext>
                  </a:extLst>
                </p14:cNvPr>
                <p14:cNvContentPartPr/>
                <p14:nvPr/>
              </p14:nvContentPartPr>
              <p14:xfrm>
                <a:off x="7352606" y="772078"/>
                <a:ext cx="2425320" cy="120600"/>
              </p14:xfrm>
            </p:contentPart>
          </mc:Choice>
          <mc:Fallback xmlns="">
            <p:pic>
              <p:nvPicPr>
                <p:cNvPr id="30" name="Ink 29">
                  <a:extLst>
                    <a:ext uri="{FF2B5EF4-FFF2-40B4-BE49-F238E27FC236}">
                      <a16:creationId xmlns:a16="http://schemas.microsoft.com/office/drawing/2014/main" id="{3EE0BC60-E07A-4BAE-AEDC-2D17424D2832}"/>
                    </a:ext>
                  </a:extLst>
                </p:cNvPr>
                <p:cNvPicPr/>
                <p:nvPr/>
              </p:nvPicPr>
              <p:blipFill>
                <a:blip r:embed="rId44"/>
                <a:stretch>
                  <a:fillRect/>
                </a:stretch>
              </p:blipFill>
              <p:spPr>
                <a:xfrm>
                  <a:off x="7343966" y="763078"/>
                  <a:ext cx="2442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E36462BB-5FAB-4F71-A357-3DE9061FB9AE}"/>
                    </a:ext>
                  </a:extLst>
                </p14:cNvPr>
                <p14:cNvContentPartPr/>
                <p14:nvPr/>
              </p14:nvContentPartPr>
              <p14:xfrm>
                <a:off x="7970726" y="794758"/>
                <a:ext cx="304200" cy="335520"/>
              </p14:xfrm>
            </p:contentPart>
          </mc:Choice>
          <mc:Fallback xmlns="">
            <p:pic>
              <p:nvPicPr>
                <p:cNvPr id="31" name="Ink 30">
                  <a:extLst>
                    <a:ext uri="{FF2B5EF4-FFF2-40B4-BE49-F238E27FC236}">
                      <a16:creationId xmlns:a16="http://schemas.microsoft.com/office/drawing/2014/main" id="{E36462BB-5FAB-4F71-A357-3DE9061FB9AE}"/>
                    </a:ext>
                  </a:extLst>
                </p:cNvPr>
                <p:cNvPicPr/>
                <p:nvPr/>
              </p:nvPicPr>
              <p:blipFill>
                <a:blip r:embed="rId46"/>
                <a:stretch>
                  <a:fillRect/>
                </a:stretch>
              </p:blipFill>
              <p:spPr>
                <a:xfrm>
                  <a:off x="7961726" y="786118"/>
                  <a:ext cx="3218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04C9C14D-6B67-4B03-B693-EB75FD1FFF3A}"/>
                    </a:ext>
                  </a:extLst>
                </p14:cNvPr>
                <p14:cNvContentPartPr/>
                <p14:nvPr/>
              </p14:nvContentPartPr>
              <p14:xfrm>
                <a:off x="8458166" y="758038"/>
                <a:ext cx="206280" cy="444600"/>
              </p14:xfrm>
            </p:contentPart>
          </mc:Choice>
          <mc:Fallback xmlns="">
            <p:pic>
              <p:nvPicPr>
                <p:cNvPr id="32" name="Ink 31">
                  <a:extLst>
                    <a:ext uri="{FF2B5EF4-FFF2-40B4-BE49-F238E27FC236}">
                      <a16:creationId xmlns:a16="http://schemas.microsoft.com/office/drawing/2014/main" id="{04C9C14D-6B67-4B03-B693-EB75FD1FFF3A}"/>
                    </a:ext>
                  </a:extLst>
                </p:cNvPr>
                <p:cNvPicPr/>
                <p:nvPr/>
              </p:nvPicPr>
              <p:blipFill>
                <a:blip r:embed="rId48"/>
                <a:stretch>
                  <a:fillRect/>
                </a:stretch>
              </p:blipFill>
              <p:spPr>
                <a:xfrm>
                  <a:off x="8449166" y="749398"/>
                  <a:ext cx="22392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A63BBD3D-8CF8-4B08-ADA2-DAADA8E5F7E1}"/>
                    </a:ext>
                  </a:extLst>
                </p14:cNvPr>
                <p14:cNvContentPartPr/>
                <p14:nvPr/>
              </p14:nvContentPartPr>
              <p14:xfrm>
                <a:off x="8729966" y="730678"/>
                <a:ext cx="255960" cy="376560"/>
              </p14:xfrm>
            </p:contentPart>
          </mc:Choice>
          <mc:Fallback xmlns="">
            <p:pic>
              <p:nvPicPr>
                <p:cNvPr id="33" name="Ink 32">
                  <a:extLst>
                    <a:ext uri="{FF2B5EF4-FFF2-40B4-BE49-F238E27FC236}">
                      <a16:creationId xmlns:a16="http://schemas.microsoft.com/office/drawing/2014/main" id="{A63BBD3D-8CF8-4B08-ADA2-DAADA8E5F7E1}"/>
                    </a:ext>
                  </a:extLst>
                </p:cNvPr>
                <p:cNvPicPr/>
                <p:nvPr/>
              </p:nvPicPr>
              <p:blipFill>
                <a:blip r:embed="rId50"/>
                <a:stretch>
                  <a:fillRect/>
                </a:stretch>
              </p:blipFill>
              <p:spPr>
                <a:xfrm>
                  <a:off x="8721326" y="722038"/>
                  <a:ext cx="273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FECC1CDA-595A-4F67-867A-7C33DA4D7494}"/>
                    </a:ext>
                  </a:extLst>
                </p14:cNvPr>
                <p14:cNvContentPartPr/>
                <p14:nvPr/>
              </p14:nvContentPartPr>
              <p14:xfrm>
                <a:off x="9023726" y="779998"/>
                <a:ext cx="158760" cy="485640"/>
              </p14:xfrm>
            </p:contentPart>
          </mc:Choice>
          <mc:Fallback xmlns="">
            <p:pic>
              <p:nvPicPr>
                <p:cNvPr id="34" name="Ink 33">
                  <a:extLst>
                    <a:ext uri="{FF2B5EF4-FFF2-40B4-BE49-F238E27FC236}">
                      <a16:creationId xmlns:a16="http://schemas.microsoft.com/office/drawing/2014/main" id="{FECC1CDA-595A-4F67-867A-7C33DA4D7494}"/>
                    </a:ext>
                  </a:extLst>
                </p:cNvPr>
                <p:cNvPicPr/>
                <p:nvPr/>
              </p:nvPicPr>
              <p:blipFill>
                <a:blip r:embed="rId52"/>
                <a:stretch>
                  <a:fillRect/>
                </a:stretch>
              </p:blipFill>
              <p:spPr>
                <a:xfrm>
                  <a:off x="9015086" y="770998"/>
                  <a:ext cx="17640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984B6EED-FE4D-4816-A32F-64A835FA9EE7}"/>
                    </a:ext>
                  </a:extLst>
                </p14:cNvPr>
                <p14:cNvContentPartPr/>
                <p14:nvPr/>
              </p14:nvContentPartPr>
              <p14:xfrm>
                <a:off x="9218846" y="931198"/>
                <a:ext cx="177120" cy="226440"/>
              </p14:xfrm>
            </p:contentPart>
          </mc:Choice>
          <mc:Fallback xmlns="">
            <p:pic>
              <p:nvPicPr>
                <p:cNvPr id="35" name="Ink 34">
                  <a:extLst>
                    <a:ext uri="{FF2B5EF4-FFF2-40B4-BE49-F238E27FC236}">
                      <a16:creationId xmlns:a16="http://schemas.microsoft.com/office/drawing/2014/main" id="{984B6EED-FE4D-4816-A32F-64A835FA9EE7}"/>
                    </a:ext>
                  </a:extLst>
                </p:cNvPr>
                <p:cNvPicPr/>
                <p:nvPr/>
              </p:nvPicPr>
              <p:blipFill>
                <a:blip r:embed="rId54"/>
                <a:stretch>
                  <a:fillRect/>
                </a:stretch>
              </p:blipFill>
              <p:spPr>
                <a:xfrm>
                  <a:off x="9209846" y="922198"/>
                  <a:ext cx="1947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723DCFE0-BDD7-4CAD-9FB1-0EC18A4C6996}"/>
                    </a:ext>
                  </a:extLst>
                </p14:cNvPr>
                <p14:cNvContentPartPr/>
                <p14:nvPr/>
              </p14:nvContentPartPr>
              <p14:xfrm>
                <a:off x="9438806" y="933718"/>
                <a:ext cx="280080" cy="224280"/>
              </p14:xfrm>
            </p:contentPart>
          </mc:Choice>
          <mc:Fallback xmlns="">
            <p:pic>
              <p:nvPicPr>
                <p:cNvPr id="36" name="Ink 35">
                  <a:extLst>
                    <a:ext uri="{FF2B5EF4-FFF2-40B4-BE49-F238E27FC236}">
                      <a16:creationId xmlns:a16="http://schemas.microsoft.com/office/drawing/2014/main" id="{723DCFE0-BDD7-4CAD-9FB1-0EC18A4C6996}"/>
                    </a:ext>
                  </a:extLst>
                </p:cNvPr>
                <p:cNvPicPr/>
                <p:nvPr/>
              </p:nvPicPr>
              <p:blipFill>
                <a:blip r:embed="rId56"/>
                <a:stretch>
                  <a:fillRect/>
                </a:stretch>
              </p:blipFill>
              <p:spPr>
                <a:xfrm>
                  <a:off x="9429806" y="925078"/>
                  <a:ext cx="297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17E7D5B1-46A0-485C-9F62-CAFF2DD2B9FB}"/>
                    </a:ext>
                  </a:extLst>
                </p14:cNvPr>
                <p14:cNvContentPartPr/>
                <p14:nvPr/>
              </p14:nvContentPartPr>
              <p14:xfrm>
                <a:off x="9624566" y="842638"/>
                <a:ext cx="191520" cy="360000"/>
              </p14:xfrm>
            </p:contentPart>
          </mc:Choice>
          <mc:Fallback xmlns="">
            <p:pic>
              <p:nvPicPr>
                <p:cNvPr id="38" name="Ink 37">
                  <a:extLst>
                    <a:ext uri="{FF2B5EF4-FFF2-40B4-BE49-F238E27FC236}">
                      <a16:creationId xmlns:a16="http://schemas.microsoft.com/office/drawing/2014/main" id="{17E7D5B1-46A0-485C-9F62-CAFF2DD2B9FB}"/>
                    </a:ext>
                  </a:extLst>
                </p:cNvPr>
                <p:cNvPicPr/>
                <p:nvPr/>
              </p:nvPicPr>
              <p:blipFill>
                <a:blip r:embed="rId58"/>
                <a:stretch>
                  <a:fillRect/>
                </a:stretch>
              </p:blipFill>
              <p:spPr>
                <a:xfrm>
                  <a:off x="9615926" y="833998"/>
                  <a:ext cx="209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F9F8E3D9-E9D6-4E7A-A9CD-44E676363D31}"/>
                    </a:ext>
                  </a:extLst>
                </p14:cNvPr>
                <p14:cNvContentPartPr/>
                <p14:nvPr/>
              </p14:nvContentPartPr>
              <p14:xfrm>
                <a:off x="9815006" y="239638"/>
                <a:ext cx="358560" cy="994320"/>
              </p14:xfrm>
            </p:contentPart>
          </mc:Choice>
          <mc:Fallback xmlns="">
            <p:pic>
              <p:nvPicPr>
                <p:cNvPr id="39" name="Ink 38">
                  <a:extLst>
                    <a:ext uri="{FF2B5EF4-FFF2-40B4-BE49-F238E27FC236}">
                      <a16:creationId xmlns:a16="http://schemas.microsoft.com/office/drawing/2014/main" id="{F9F8E3D9-E9D6-4E7A-A9CD-44E676363D31}"/>
                    </a:ext>
                  </a:extLst>
                </p:cNvPr>
                <p:cNvPicPr/>
                <p:nvPr/>
              </p:nvPicPr>
              <p:blipFill>
                <a:blip r:embed="rId60"/>
                <a:stretch>
                  <a:fillRect/>
                </a:stretch>
              </p:blipFill>
              <p:spPr>
                <a:xfrm>
                  <a:off x="9806366" y="230638"/>
                  <a:ext cx="376200" cy="1011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29B812E0-0518-413C-903D-A179799082A0}"/>
                    </a:ext>
                  </a:extLst>
                </p14:cNvPr>
                <p14:cNvContentPartPr/>
                <p14:nvPr/>
              </p14:nvContentPartPr>
              <p14:xfrm>
                <a:off x="10169606" y="638878"/>
                <a:ext cx="312120" cy="63360"/>
              </p14:xfrm>
            </p:contentPart>
          </mc:Choice>
          <mc:Fallback xmlns="">
            <p:pic>
              <p:nvPicPr>
                <p:cNvPr id="40" name="Ink 39">
                  <a:extLst>
                    <a:ext uri="{FF2B5EF4-FFF2-40B4-BE49-F238E27FC236}">
                      <a16:creationId xmlns:a16="http://schemas.microsoft.com/office/drawing/2014/main" id="{29B812E0-0518-413C-903D-A179799082A0}"/>
                    </a:ext>
                  </a:extLst>
                </p:cNvPr>
                <p:cNvPicPr/>
                <p:nvPr/>
              </p:nvPicPr>
              <p:blipFill>
                <a:blip r:embed="rId62"/>
                <a:stretch>
                  <a:fillRect/>
                </a:stretch>
              </p:blipFill>
              <p:spPr>
                <a:xfrm>
                  <a:off x="10160966" y="629878"/>
                  <a:ext cx="329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0FF4EF5C-5135-4A49-A002-B9A4496C6E29}"/>
                    </a:ext>
                  </a:extLst>
                </p14:cNvPr>
                <p14:cNvContentPartPr/>
                <p14:nvPr/>
              </p14:nvContentPartPr>
              <p14:xfrm>
                <a:off x="10094726" y="815998"/>
                <a:ext cx="534240" cy="147600"/>
              </p14:xfrm>
            </p:contentPart>
          </mc:Choice>
          <mc:Fallback xmlns="">
            <p:pic>
              <p:nvPicPr>
                <p:cNvPr id="41" name="Ink 40">
                  <a:extLst>
                    <a:ext uri="{FF2B5EF4-FFF2-40B4-BE49-F238E27FC236}">
                      <a16:creationId xmlns:a16="http://schemas.microsoft.com/office/drawing/2014/main" id="{0FF4EF5C-5135-4A49-A002-B9A4496C6E29}"/>
                    </a:ext>
                  </a:extLst>
                </p:cNvPr>
                <p:cNvPicPr/>
                <p:nvPr/>
              </p:nvPicPr>
              <p:blipFill>
                <a:blip r:embed="rId64"/>
                <a:stretch>
                  <a:fillRect/>
                </a:stretch>
              </p:blipFill>
              <p:spPr>
                <a:xfrm>
                  <a:off x="10085726" y="807358"/>
                  <a:ext cx="55188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87849304-3104-44A7-94D8-09F7DB17EBA4}"/>
                  </a:ext>
                </a:extLst>
              </p14:cNvPr>
              <p14:cNvContentPartPr/>
              <p14:nvPr/>
            </p14:nvContentPartPr>
            <p14:xfrm>
              <a:off x="11842166" y="1500718"/>
              <a:ext cx="59400" cy="9000"/>
            </p14:xfrm>
          </p:contentPart>
        </mc:Choice>
        <mc:Fallback xmlns="">
          <p:pic>
            <p:nvPicPr>
              <p:cNvPr id="47" name="Ink 46">
                <a:extLst>
                  <a:ext uri="{FF2B5EF4-FFF2-40B4-BE49-F238E27FC236}">
                    <a16:creationId xmlns:a16="http://schemas.microsoft.com/office/drawing/2014/main" id="{87849304-3104-44A7-94D8-09F7DB17EBA4}"/>
                  </a:ext>
                </a:extLst>
              </p:cNvPr>
              <p:cNvPicPr/>
              <p:nvPr/>
            </p:nvPicPr>
            <p:blipFill>
              <a:blip r:embed="rId66"/>
              <a:stretch>
                <a:fillRect/>
              </a:stretch>
            </p:blipFill>
            <p:spPr>
              <a:xfrm>
                <a:off x="11833220" y="1491718"/>
                <a:ext cx="76934"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Ink 58">
                <a:extLst>
                  <a:ext uri="{FF2B5EF4-FFF2-40B4-BE49-F238E27FC236}">
                    <a16:creationId xmlns:a16="http://schemas.microsoft.com/office/drawing/2014/main" id="{4798464E-D53B-4082-96D3-E2C099F911DD}"/>
                  </a:ext>
                </a:extLst>
              </p14:cNvPr>
              <p14:cNvContentPartPr/>
              <p14:nvPr/>
            </p14:nvContentPartPr>
            <p14:xfrm>
              <a:off x="3909926" y="2404318"/>
              <a:ext cx="5040" cy="20160"/>
            </p14:xfrm>
          </p:contentPart>
        </mc:Choice>
        <mc:Fallback xmlns="">
          <p:pic>
            <p:nvPicPr>
              <p:cNvPr id="59" name="Ink 58">
                <a:extLst>
                  <a:ext uri="{FF2B5EF4-FFF2-40B4-BE49-F238E27FC236}">
                    <a16:creationId xmlns:a16="http://schemas.microsoft.com/office/drawing/2014/main" id="{4798464E-D53B-4082-96D3-E2C099F911DD}"/>
                  </a:ext>
                </a:extLst>
              </p:cNvPr>
              <p:cNvPicPr/>
              <p:nvPr/>
            </p:nvPicPr>
            <p:blipFill>
              <a:blip r:embed="rId68"/>
              <a:stretch>
                <a:fillRect/>
              </a:stretch>
            </p:blipFill>
            <p:spPr>
              <a:xfrm>
                <a:off x="3900234" y="2395154"/>
                <a:ext cx="24037" cy="3812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7" name="Ink 66">
                <a:extLst>
                  <a:ext uri="{FF2B5EF4-FFF2-40B4-BE49-F238E27FC236}">
                    <a16:creationId xmlns:a16="http://schemas.microsoft.com/office/drawing/2014/main" id="{860E6F24-9127-4DE8-979A-5A933A4412C1}"/>
                  </a:ext>
                </a:extLst>
              </p14:cNvPr>
              <p14:cNvContentPartPr/>
              <p14:nvPr/>
            </p14:nvContentPartPr>
            <p14:xfrm>
              <a:off x="4896686" y="4641718"/>
              <a:ext cx="66600" cy="31680"/>
            </p14:xfrm>
          </p:contentPart>
        </mc:Choice>
        <mc:Fallback xmlns="">
          <p:pic>
            <p:nvPicPr>
              <p:cNvPr id="67" name="Ink 66">
                <a:extLst>
                  <a:ext uri="{FF2B5EF4-FFF2-40B4-BE49-F238E27FC236}">
                    <a16:creationId xmlns:a16="http://schemas.microsoft.com/office/drawing/2014/main" id="{860E6F24-9127-4DE8-979A-5A933A4412C1}"/>
                  </a:ext>
                </a:extLst>
              </p:cNvPr>
              <p:cNvPicPr/>
              <p:nvPr/>
            </p:nvPicPr>
            <p:blipFill>
              <a:blip r:embed="rId70"/>
              <a:stretch>
                <a:fillRect/>
              </a:stretch>
            </p:blipFill>
            <p:spPr>
              <a:xfrm>
                <a:off x="4887637" y="4632615"/>
                <a:ext cx="84336" cy="4952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9" name="Ink 78">
                <a:extLst>
                  <a:ext uri="{FF2B5EF4-FFF2-40B4-BE49-F238E27FC236}">
                    <a16:creationId xmlns:a16="http://schemas.microsoft.com/office/drawing/2014/main" id="{81077FE0-730E-455A-8249-F9817C643D0A}"/>
                  </a:ext>
                </a:extLst>
              </p14:cNvPr>
              <p14:cNvContentPartPr/>
              <p14:nvPr/>
            </p14:nvContentPartPr>
            <p14:xfrm>
              <a:off x="7076846" y="4707238"/>
              <a:ext cx="2160" cy="2520"/>
            </p14:xfrm>
          </p:contentPart>
        </mc:Choice>
        <mc:Fallback xmlns="">
          <p:pic>
            <p:nvPicPr>
              <p:cNvPr id="79" name="Ink 78">
                <a:extLst>
                  <a:ext uri="{FF2B5EF4-FFF2-40B4-BE49-F238E27FC236}">
                    <a16:creationId xmlns:a16="http://schemas.microsoft.com/office/drawing/2014/main" id="{81077FE0-730E-455A-8249-F9817C643D0A}"/>
                  </a:ext>
                </a:extLst>
              </p:cNvPr>
              <p:cNvPicPr/>
              <p:nvPr/>
            </p:nvPicPr>
            <p:blipFill>
              <a:blip r:embed="rId110"/>
              <a:stretch>
                <a:fillRect/>
              </a:stretch>
            </p:blipFill>
            <p:spPr>
              <a:xfrm>
                <a:off x="7068206" y="4698598"/>
                <a:ext cx="19800" cy="20160"/>
              </a:xfrm>
              <a:prstGeom prst="rect">
                <a:avLst/>
              </a:prstGeom>
            </p:spPr>
          </p:pic>
        </mc:Fallback>
      </mc:AlternateContent>
      <p:grpSp>
        <p:nvGrpSpPr>
          <p:cNvPr id="83" name="Group 82">
            <a:extLst>
              <a:ext uri="{FF2B5EF4-FFF2-40B4-BE49-F238E27FC236}">
                <a16:creationId xmlns:a16="http://schemas.microsoft.com/office/drawing/2014/main" id="{0C847FAA-53A9-418B-820D-B32EF6BAEBDA}"/>
              </a:ext>
            </a:extLst>
          </p:cNvPr>
          <p:cNvGrpSpPr/>
          <p:nvPr/>
        </p:nvGrpSpPr>
        <p:grpSpPr>
          <a:xfrm>
            <a:off x="8686406" y="4544878"/>
            <a:ext cx="1888920" cy="164520"/>
            <a:chOff x="8686406" y="4544878"/>
            <a:chExt cx="1888920" cy="164520"/>
          </a:xfrm>
        </p:grpSpPr>
        <mc:AlternateContent xmlns:mc="http://schemas.openxmlformats.org/markup-compatibility/2006" xmlns:p14="http://schemas.microsoft.com/office/powerpoint/2010/main">
          <mc:Choice Requires="p14">
            <p:contentPart p14:bwMode="auto" r:id="rId111">
              <p14:nvContentPartPr>
                <p14:cNvPr id="80" name="Ink 79">
                  <a:extLst>
                    <a:ext uri="{FF2B5EF4-FFF2-40B4-BE49-F238E27FC236}">
                      <a16:creationId xmlns:a16="http://schemas.microsoft.com/office/drawing/2014/main" id="{1824D8AC-DD4B-42B1-A5BC-D942CC544602}"/>
                    </a:ext>
                  </a:extLst>
                </p14:cNvPr>
                <p14:cNvContentPartPr/>
                <p14:nvPr/>
              </p14:nvContentPartPr>
              <p14:xfrm>
                <a:off x="8686406" y="4622998"/>
                <a:ext cx="129600" cy="49680"/>
              </p14:xfrm>
            </p:contentPart>
          </mc:Choice>
          <mc:Fallback xmlns="">
            <p:pic>
              <p:nvPicPr>
                <p:cNvPr id="80" name="Ink 79">
                  <a:extLst>
                    <a:ext uri="{FF2B5EF4-FFF2-40B4-BE49-F238E27FC236}">
                      <a16:creationId xmlns:a16="http://schemas.microsoft.com/office/drawing/2014/main" id="{1824D8AC-DD4B-42B1-A5BC-D942CC544602}"/>
                    </a:ext>
                  </a:extLst>
                </p:cNvPr>
                <p:cNvPicPr/>
                <p:nvPr/>
              </p:nvPicPr>
              <p:blipFill>
                <a:blip r:embed="rId116"/>
                <a:stretch>
                  <a:fillRect/>
                </a:stretch>
              </p:blipFill>
              <p:spPr>
                <a:xfrm>
                  <a:off x="8677766" y="4613998"/>
                  <a:ext cx="147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1" name="Ink 80">
                  <a:extLst>
                    <a:ext uri="{FF2B5EF4-FFF2-40B4-BE49-F238E27FC236}">
                      <a16:creationId xmlns:a16="http://schemas.microsoft.com/office/drawing/2014/main" id="{4BBC7D1E-66BB-4CC8-AB01-5CD8EF6E059A}"/>
                    </a:ext>
                  </a:extLst>
                </p14:cNvPr>
                <p14:cNvContentPartPr/>
                <p14:nvPr/>
              </p14:nvContentPartPr>
              <p14:xfrm>
                <a:off x="9272846" y="4544878"/>
                <a:ext cx="48960" cy="84240"/>
              </p14:xfrm>
            </p:contentPart>
          </mc:Choice>
          <mc:Fallback xmlns="">
            <p:pic>
              <p:nvPicPr>
                <p:cNvPr id="81" name="Ink 80">
                  <a:extLst>
                    <a:ext uri="{FF2B5EF4-FFF2-40B4-BE49-F238E27FC236}">
                      <a16:creationId xmlns:a16="http://schemas.microsoft.com/office/drawing/2014/main" id="{4BBC7D1E-66BB-4CC8-AB01-5CD8EF6E059A}"/>
                    </a:ext>
                  </a:extLst>
                </p:cNvPr>
                <p:cNvPicPr/>
                <p:nvPr/>
              </p:nvPicPr>
              <p:blipFill>
                <a:blip r:embed="rId118"/>
                <a:stretch>
                  <a:fillRect/>
                </a:stretch>
              </p:blipFill>
              <p:spPr>
                <a:xfrm>
                  <a:off x="9263846" y="4536238"/>
                  <a:ext cx="666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3A0EA423-0821-42E7-9743-A6290FD4DBFD}"/>
                    </a:ext>
                  </a:extLst>
                </p14:cNvPr>
                <p14:cNvContentPartPr/>
                <p14:nvPr/>
              </p14:nvContentPartPr>
              <p14:xfrm>
                <a:off x="10236206" y="4661158"/>
                <a:ext cx="339120" cy="48240"/>
              </p14:xfrm>
            </p:contentPart>
          </mc:Choice>
          <mc:Fallback xmlns="">
            <p:pic>
              <p:nvPicPr>
                <p:cNvPr id="82" name="Ink 81">
                  <a:extLst>
                    <a:ext uri="{FF2B5EF4-FFF2-40B4-BE49-F238E27FC236}">
                      <a16:creationId xmlns:a16="http://schemas.microsoft.com/office/drawing/2014/main" id="{3A0EA423-0821-42E7-9743-A6290FD4DBFD}"/>
                    </a:ext>
                  </a:extLst>
                </p:cNvPr>
                <p:cNvPicPr/>
                <p:nvPr/>
              </p:nvPicPr>
              <p:blipFill>
                <a:blip r:embed="rId120"/>
                <a:stretch>
                  <a:fillRect/>
                </a:stretch>
              </p:blipFill>
              <p:spPr>
                <a:xfrm>
                  <a:off x="10227566" y="4652518"/>
                  <a:ext cx="356760" cy="65880"/>
                </a:xfrm>
                <a:prstGeom prst="rect">
                  <a:avLst/>
                </a:prstGeom>
              </p:spPr>
            </p:pic>
          </mc:Fallback>
        </mc:AlternateContent>
      </p:grpSp>
    </p:spTree>
    <p:extLst>
      <p:ext uri="{BB962C8B-B14F-4D97-AF65-F5344CB8AC3E}">
        <p14:creationId xmlns:p14="http://schemas.microsoft.com/office/powerpoint/2010/main" val="757807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682" y="209006"/>
            <a:ext cx="2082943" cy="707886"/>
          </a:xfrm>
          <a:prstGeom prst="rect">
            <a:avLst/>
          </a:prstGeom>
          <a:noFill/>
        </p:spPr>
        <p:txBody>
          <a:bodyPr wrap="none" rtlCol="1">
            <a:spAutoFit/>
          </a:bodyPr>
          <a:lstStyle/>
          <a:p>
            <a:r>
              <a:rPr lang="en-US" sz="4000" dirty="0">
                <a:solidFill>
                  <a:srgbClr val="FF0000"/>
                </a:solidFill>
              </a:rPr>
              <a:t>Example:</a:t>
            </a:r>
            <a:endParaRPr lang="ar-EG" dirty="0"/>
          </a:p>
        </p:txBody>
      </p:sp>
      <mc:AlternateContent xmlns:mc="http://schemas.openxmlformats.org/markup-compatibility/2006" xmlns:a14="http://schemas.microsoft.com/office/drawing/2010/main">
        <mc:Choice Requires="a14">
          <p:sp>
            <p:nvSpPr>
              <p:cNvPr id="4" name="TextBox 3"/>
              <p:cNvSpPr txBox="1"/>
              <p:nvPr/>
            </p:nvSpPr>
            <p:spPr>
              <a:xfrm>
                <a:off x="649024" y="1097280"/>
                <a:ext cx="11342680" cy="4442948"/>
              </a:xfrm>
              <a:prstGeom prst="rect">
                <a:avLst/>
              </a:prstGeom>
              <a:noFill/>
            </p:spPr>
            <p:txBody>
              <a:bodyPr wrap="square" rtlCol="1">
                <a:spAutoFit/>
              </a:bodyPr>
              <a:lstStyle/>
              <a:p>
                <a:pPr algn="just"/>
                <a:r>
                  <a:rPr lang="en-US" sz="3200" dirty="0"/>
                  <a:t>Noiseless 3KHz channel has </a:t>
                </a:r>
              </a:p>
              <a:p>
                <a:pPr algn="just"/>
                <a:r>
                  <a:rPr lang="en-US" sz="3200" dirty="0"/>
                  <a:t>maximum data Rate = 2 *3 </a:t>
                </a:r>
                <a14:m>
                  <m:oMath xmlns:m="http://schemas.openxmlformats.org/officeDocument/2006/math">
                    <m:func>
                      <m:funcPr>
                        <m:ctrlPr>
                          <a:rPr lang="en-US" sz="3200" i="1" smtClean="0">
                            <a:latin typeface="Cambria Math" panose="02040503050406030204" pitchFamily="18" charset="0"/>
                          </a:rPr>
                        </m:ctrlPr>
                      </m:funcPr>
                      <m:fName>
                        <m:sSub>
                          <m:sSubPr>
                            <m:ctrlPr>
                              <a:rPr lang="en-US" sz="3200" i="1" smtClean="0">
                                <a:latin typeface="Cambria Math" panose="02040503050406030204" pitchFamily="18" charset="0"/>
                              </a:rPr>
                            </m:ctrlPr>
                          </m:sSubPr>
                          <m:e>
                            <m:r>
                              <m:rPr>
                                <m:sty m:val="p"/>
                              </m:rPr>
                              <a:rPr lang="en-US" sz="3200" i="0" smtClean="0">
                                <a:latin typeface="Cambria Math" panose="02040503050406030204" pitchFamily="18" charset="0"/>
                              </a:rPr>
                              <m:t>log</m:t>
                            </m:r>
                          </m:e>
                          <m:sub>
                            <m:r>
                              <a:rPr lang="en-US" sz="3200" b="0" i="1" smtClean="0">
                                <a:latin typeface="Cambria Math" panose="02040503050406030204" pitchFamily="18" charset="0"/>
                              </a:rPr>
                              <m:t>2</m:t>
                            </m:r>
                          </m:sub>
                        </m:sSub>
                      </m:fName>
                      <m:e>
                        <m:r>
                          <a:rPr lang="en-US" sz="3200" b="0" i="1" smtClean="0">
                            <a:latin typeface="Cambria Math" panose="02040503050406030204" pitchFamily="18" charset="0"/>
                          </a:rPr>
                          <m:t>2</m:t>
                        </m:r>
                      </m:e>
                    </m:func>
                  </m:oMath>
                </a14:m>
                <a:r>
                  <a:rPr lang="en-US" sz="3200" dirty="0"/>
                  <a:t> = 6000 bps for binary data.</a:t>
                </a:r>
              </a:p>
              <a:p>
                <a:pPr algn="just"/>
                <a:endParaRPr lang="en-US" sz="3200" dirty="0"/>
              </a:p>
              <a:p>
                <a:pPr marL="457200" indent="-457200" algn="just">
                  <a:buFontTx/>
                  <a:buChar char="-"/>
                </a:pPr>
                <a:r>
                  <a:rPr lang="en-US" sz="3200" dirty="0"/>
                  <a:t>Maximum data Rate for noise channel is :-</a:t>
                </a:r>
              </a:p>
              <a:p>
                <a:pPr marL="457200" indent="-457200" algn="just">
                  <a:buFontTx/>
                  <a:buChar char="-"/>
                </a:pPr>
                <a:endParaRPr lang="en-US" sz="3200" dirty="0"/>
              </a:p>
              <a:p>
                <a:pPr lvl="3" algn="just"/>
                <a:r>
                  <a:rPr lang="en-US" sz="3200" dirty="0"/>
                  <a:t>= H </a:t>
                </a:r>
                <a14:m>
                  <m:oMath xmlns:m="http://schemas.openxmlformats.org/officeDocument/2006/math">
                    <m:func>
                      <m:funcPr>
                        <m:ctrlPr>
                          <a:rPr lang="en-US" sz="3200" i="1" smtClean="0">
                            <a:latin typeface="Cambria Math" panose="02040503050406030204" pitchFamily="18" charset="0"/>
                          </a:rPr>
                        </m:ctrlPr>
                      </m:funcPr>
                      <m:fName>
                        <m:sSub>
                          <m:sSubPr>
                            <m:ctrlPr>
                              <a:rPr lang="en-US" sz="3200" i="1" smtClean="0">
                                <a:latin typeface="Cambria Math" panose="02040503050406030204" pitchFamily="18" charset="0"/>
                              </a:rPr>
                            </m:ctrlPr>
                          </m:sSubPr>
                          <m:e>
                            <m:r>
                              <m:rPr>
                                <m:sty m:val="p"/>
                              </m:rPr>
                              <a:rPr lang="en-US" sz="3200" i="0" smtClean="0">
                                <a:latin typeface="Cambria Math" panose="02040503050406030204" pitchFamily="18" charset="0"/>
                              </a:rPr>
                              <m:t>log</m:t>
                            </m:r>
                          </m:e>
                          <m:sub>
                            <m:r>
                              <a:rPr lang="en-US" sz="3200" b="0" i="1" smtClean="0">
                                <a:latin typeface="Cambria Math" panose="02040503050406030204" pitchFamily="18" charset="0"/>
                              </a:rPr>
                              <m:t>2</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
                                  <a:rPr lang="en-US" sz="3200" b="0" i="1" smtClean="0">
                                    <a:latin typeface="Cambria Math" panose="02040503050406030204" pitchFamily="18" charset="0"/>
                                  </a:rPr>
                                  <m:t>𝑛</m:t>
                                </m:r>
                              </m:den>
                            </m:f>
                          </m:e>
                        </m:d>
                        <m:r>
                          <a:rPr lang="en-US" sz="3200" b="0" i="1" smtClean="0">
                            <a:latin typeface="Cambria Math" panose="02040503050406030204" pitchFamily="18" charset="0"/>
                          </a:rPr>
                          <m:t>𝑏𝑝𝑠</m:t>
                        </m:r>
                      </m:e>
                    </m:func>
                  </m:oMath>
                </a14:m>
                <a:endParaRPr lang="en-US" sz="3200" dirty="0"/>
              </a:p>
              <a:p>
                <a:pPr lvl="3" algn="just"/>
                <a:endParaRPr lang="en-US" sz="3200" dirty="0"/>
              </a:p>
              <a:p>
                <a:pPr lvl="1" algn="just"/>
                <a:r>
                  <a:rPr lang="en-US" sz="3200" dirty="0"/>
                  <a:t>Where: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
                          <a:rPr lang="en-US" sz="3200" b="0" i="1" smtClean="0">
                            <a:latin typeface="Cambria Math" panose="02040503050406030204" pitchFamily="18" charset="0"/>
                          </a:rPr>
                          <m:t>𝑛</m:t>
                        </m:r>
                      </m:den>
                    </m:f>
                  </m:oMath>
                </a14:m>
                <a:r>
                  <a:rPr lang="en-US" sz="3200" dirty="0"/>
                  <a:t> : signal-to-noise Ratio of the channel </a:t>
                </a:r>
              </a:p>
            </p:txBody>
          </p:sp>
        </mc:Choice>
        <mc:Fallback xmlns="">
          <p:sp>
            <p:nvSpPr>
              <p:cNvPr id="4" name="TextBox 3"/>
              <p:cNvSpPr txBox="1">
                <a:spLocks noRot="1" noChangeAspect="1" noMove="1" noResize="1" noEditPoints="1" noAdjustHandles="1" noChangeArrowheads="1" noChangeShapeType="1" noTextEdit="1"/>
              </p:cNvSpPr>
              <p:nvPr/>
            </p:nvSpPr>
            <p:spPr>
              <a:xfrm>
                <a:off x="649024" y="1097280"/>
                <a:ext cx="11342680" cy="4442948"/>
              </a:xfrm>
              <a:prstGeom prst="rect">
                <a:avLst/>
              </a:prstGeom>
              <a:blipFill>
                <a:blip r:embed="rId2"/>
                <a:stretch>
                  <a:fillRect l="-1397" t="-1783" b="-1372"/>
                </a:stretch>
              </a:blipFill>
            </p:spPr>
            <p:txBody>
              <a:bodyPr/>
              <a:lstStyle/>
              <a:p>
                <a:r>
                  <a:rPr lang="ar-EG">
                    <a:noFill/>
                  </a:rPr>
                  <a:t> </a:t>
                </a:r>
              </a:p>
            </p:txBody>
          </p:sp>
        </mc:Fallback>
      </mc:AlternateContent>
      <p:sp>
        <p:nvSpPr>
          <p:cNvPr id="3" name="Slide Number Placeholder 2">
            <a:extLst>
              <a:ext uri="{FF2B5EF4-FFF2-40B4-BE49-F238E27FC236}">
                <a16:creationId xmlns:a16="http://schemas.microsoft.com/office/drawing/2014/main" id="{9EDBD6D9-75C5-4A42-96D2-30D8AE712B29}"/>
              </a:ext>
            </a:extLst>
          </p:cNvPr>
          <p:cNvSpPr>
            <a:spLocks noGrp="1"/>
          </p:cNvSpPr>
          <p:nvPr>
            <p:ph type="sldNum" sz="quarter" idx="12"/>
          </p:nvPr>
        </p:nvSpPr>
        <p:spPr/>
        <p:txBody>
          <a:bodyPr/>
          <a:lstStyle/>
          <a:p>
            <a:fld id="{780CCC23-DD17-4F2D-8915-0B8929C7FF94}" type="slidenum">
              <a:rPr lang="ar-EG" smtClean="0"/>
              <a:t>7</a:t>
            </a:fld>
            <a:endParaRPr lang="ar-EG"/>
          </a:p>
        </p:txBody>
      </p:sp>
      <p:grpSp>
        <p:nvGrpSpPr>
          <p:cNvPr id="13" name="Group 12">
            <a:extLst>
              <a:ext uri="{FF2B5EF4-FFF2-40B4-BE49-F238E27FC236}">
                <a16:creationId xmlns:a16="http://schemas.microsoft.com/office/drawing/2014/main" id="{B764F9D0-1C57-45A8-A3E4-1E9CC99F4846}"/>
              </a:ext>
            </a:extLst>
          </p:cNvPr>
          <p:cNvGrpSpPr/>
          <p:nvPr/>
        </p:nvGrpSpPr>
        <p:grpSpPr>
          <a:xfrm>
            <a:off x="2121806" y="1606442"/>
            <a:ext cx="281520" cy="29520"/>
            <a:chOff x="2121806" y="1606442"/>
            <a:chExt cx="281520" cy="295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027895-893F-4DC6-8EFB-1934638BCBC6}"/>
                    </a:ext>
                  </a:extLst>
                </p14:cNvPr>
                <p14:cNvContentPartPr/>
                <p14:nvPr/>
              </p14:nvContentPartPr>
              <p14:xfrm>
                <a:off x="2121806" y="1632362"/>
                <a:ext cx="10080" cy="3600"/>
              </p14:xfrm>
            </p:contentPart>
          </mc:Choice>
          <mc:Fallback xmlns="">
            <p:pic>
              <p:nvPicPr>
                <p:cNvPr id="6" name="Ink 5">
                  <a:extLst>
                    <a:ext uri="{FF2B5EF4-FFF2-40B4-BE49-F238E27FC236}">
                      <a16:creationId xmlns:a16="http://schemas.microsoft.com/office/drawing/2014/main" id="{43027895-893F-4DC6-8EFB-1934638BCBC6}"/>
                    </a:ext>
                  </a:extLst>
                </p:cNvPr>
                <p:cNvPicPr/>
                <p:nvPr/>
              </p:nvPicPr>
              <p:blipFill>
                <a:blip r:embed="rId6"/>
                <a:stretch>
                  <a:fillRect/>
                </a:stretch>
              </p:blipFill>
              <p:spPr>
                <a:xfrm>
                  <a:off x="2113166" y="1623362"/>
                  <a:ext cx="277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DE0E22A-C264-42A0-BCD4-D3B0E6BAD432}"/>
                    </a:ext>
                  </a:extLst>
                </p14:cNvPr>
                <p14:cNvContentPartPr/>
                <p14:nvPr/>
              </p14:nvContentPartPr>
              <p14:xfrm>
                <a:off x="2396846" y="1606442"/>
                <a:ext cx="6480" cy="9360"/>
              </p14:xfrm>
            </p:contentPart>
          </mc:Choice>
          <mc:Fallback xmlns="">
            <p:pic>
              <p:nvPicPr>
                <p:cNvPr id="8" name="Ink 7">
                  <a:extLst>
                    <a:ext uri="{FF2B5EF4-FFF2-40B4-BE49-F238E27FC236}">
                      <a16:creationId xmlns:a16="http://schemas.microsoft.com/office/drawing/2014/main" id="{8DE0E22A-C264-42A0-BCD4-D3B0E6BAD432}"/>
                    </a:ext>
                  </a:extLst>
                </p:cNvPr>
                <p:cNvPicPr/>
                <p:nvPr/>
              </p:nvPicPr>
              <p:blipFill>
                <a:blip r:embed="rId10"/>
                <a:stretch>
                  <a:fillRect/>
                </a:stretch>
              </p:blipFill>
              <p:spPr>
                <a:xfrm>
                  <a:off x="2388206" y="1597442"/>
                  <a:ext cx="24120" cy="27000"/>
                </a:xfrm>
                <a:prstGeom prst="rect">
                  <a:avLst/>
                </a:prstGeom>
              </p:spPr>
            </p:pic>
          </mc:Fallback>
        </mc:AlternateContent>
      </p:grpSp>
      <p:grpSp>
        <p:nvGrpSpPr>
          <p:cNvPr id="26" name="Group 25">
            <a:extLst>
              <a:ext uri="{FF2B5EF4-FFF2-40B4-BE49-F238E27FC236}">
                <a16:creationId xmlns:a16="http://schemas.microsoft.com/office/drawing/2014/main" id="{196735FC-EC80-4CD0-9DEF-8E7365E4B1D8}"/>
              </a:ext>
            </a:extLst>
          </p:cNvPr>
          <p:cNvGrpSpPr/>
          <p:nvPr/>
        </p:nvGrpSpPr>
        <p:grpSpPr>
          <a:xfrm>
            <a:off x="1283366" y="2168402"/>
            <a:ext cx="7457040" cy="246240"/>
            <a:chOff x="1283366" y="2168402"/>
            <a:chExt cx="7457040" cy="24624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672723-D3B8-4091-ABCE-FC078757CFD9}"/>
                    </a:ext>
                  </a:extLst>
                </p14:cNvPr>
                <p14:cNvContentPartPr/>
                <p14:nvPr/>
              </p14:nvContentPartPr>
              <p14:xfrm>
                <a:off x="1283366" y="2263082"/>
                <a:ext cx="57960" cy="14400"/>
              </p14:xfrm>
            </p:contentPart>
          </mc:Choice>
          <mc:Fallback xmlns="">
            <p:pic>
              <p:nvPicPr>
                <p:cNvPr id="10" name="Ink 9">
                  <a:extLst>
                    <a:ext uri="{FF2B5EF4-FFF2-40B4-BE49-F238E27FC236}">
                      <a16:creationId xmlns:a16="http://schemas.microsoft.com/office/drawing/2014/main" id="{D7672723-D3B8-4091-ABCE-FC078757CFD9}"/>
                    </a:ext>
                  </a:extLst>
                </p:cNvPr>
                <p:cNvPicPr/>
                <p:nvPr/>
              </p:nvPicPr>
              <p:blipFill>
                <a:blip r:embed="rId14"/>
                <a:stretch>
                  <a:fillRect/>
                </a:stretch>
              </p:blipFill>
              <p:spPr>
                <a:xfrm>
                  <a:off x="1274366" y="2254442"/>
                  <a:ext cx="756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DAFCCF88-0E99-416A-8F17-F3B7FF91A409}"/>
                    </a:ext>
                  </a:extLst>
                </p14:cNvPr>
                <p14:cNvContentPartPr/>
                <p14:nvPr/>
              </p14:nvContentPartPr>
              <p14:xfrm>
                <a:off x="5505086" y="2290082"/>
                <a:ext cx="6480" cy="74160"/>
              </p14:xfrm>
            </p:contentPart>
          </mc:Choice>
          <mc:Fallback xmlns="">
            <p:pic>
              <p:nvPicPr>
                <p:cNvPr id="17" name="Ink 16">
                  <a:extLst>
                    <a:ext uri="{FF2B5EF4-FFF2-40B4-BE49-F238E27FC236}">
                      <a16:creationId xmlns:a16="http://schemas.microsoft.com/office/drawing/2014/main" id="{DAFCCF88-0E99-416A-8F17-F3B7FF91A409}"/>
                    </a:ext>
                  </a:extLst>
                </p:cNvPr>
                <p:cNvPicPr/>
                <p:nvPr/>
              </p:nvPicPr>
              <p:blipFill>
                <a:blip r:embed="rId24"/>
                <a:stretch>
                  <a:fillRect/>
                </a:stretch>
              </p:blipFill>
              <p:spPr>
                <a:xfrm>
                  <a:off x="5496086" y="2281442"/>
                  <a:ext cx="24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30937694-502B-44C6-A32C-F26F6935F91E}"/>
                    </a:ext>
                  </a:extLst>
                </p14:cNvPr>
                <p14:cNvContentPartPr/>
                <p14:nvPr/>
              </p14:nvContentPartPr>
              <p14:xfrm>
                <a:off x="6007646" y="2376842"/>
                <a:ext cx="36360" cy="37800"/>
              </p14:xfrm>
            </p:contentPart>
          </mc:Choice>
          <mc:Fallback xmlns="">
            <p:pic>
              <p:nvPicPr>
                <p:cNvPr id="18" name="Ink 17">
                  <a:extLst>
                    <a:ext uri="{FF2B5EF4-FFF2-40B4-BE49-F238E27FC236}">
                      <a16:creationId xmlns:a16="http://schemas.microsoft.com/office/drawing/2014/main" id="{30937694-502B-44C6-A32C-F26F6935F91E}"/>
                    </a:ext>
                  </a:extLst>
                </p:cNvPr>
                <p:cNvPicPr/>
                <p:nvPr/>
              </p:nvPicPr>
              <p:blipFill>
                <a:blip r:embed="rId26"/>
                <a:stretch>
                  <a:fillRect/>
                </a:stretch>
              </p:blipFill>
              <p:spPr>
                <a:xfrm>
                  <a:off x="5999006" y="2367842"/>
                  <a:ext cx="54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BF042679-D661-41D2-B855-0BAF4AD6C9B9}"/>
                    </a:ext>
                  </a:extLst>
                </p14:cNvPr>
                <p14:cNvContentPartPr/>
                <p14:nvPr/>
              </p14:nvContentPartPr>
              <p14:xfrm>
                <a:off x="7603886" y="2168402"/>
                <a:ext cx="42120" cy="50400"/>
              </p14:xfrm>
            </p:contentPart>
          </mc:Choice>
          <mc:Fallback xmlns="">
            <p:pic>
              <p:nvPicPr>
                <p:cNvPr id="21" name="Ink 20">
                  <a:extLst>
                    <a:ext uri="{FF2B5EF4-FFF2-40B4-BE49-F238E27FC236}">
                      <a16:creationId xmlns:a16="http://schemas.microsoft.com/office/drawing/2014/main" id="{BF042679-D661-41D2-B855-0BAF4AD6C9B9}"/>
                    </a:ext>
                  </a:extLst>
                </p:cNvPr>
                <p:cNvPicPr/>
                <p:nvPr/>
              </p:nvPicPr>
              <p:blipFill>
                <a:blip r:embed="rId30"/>
                <a:stretch>
                  <a:fillRect/>
                </a:stretch>
              </p:blipFill>
              <p:spPr>
                <a:xfrm>
                  <a:off x="7594886" y="2159762"/>
                  <a:ext cx="597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13B80C1-2CD0-4B3D-BCC2-B3178F644733}"/>
                    </a:ext>
                  </a:extLst>
                </p14:cNvPr>
                <p14:cNvContentPartPr/>
                <p14:nvPr/>
              </p14:nvContentPartPr>
              <p14:xfrm>
                <a:off x="8688206" y="2241122"/>
                <a:ext cx="52200" cy="1440"/>
              </p14:xfrm>
            </p:contentPart>
          </mc:Choice>
          <mc:Fallback xmlns="">
            <p:pic>
              <p:nvPicPr>
                <p:cNvPr id="22" name="Ink 21">
                  <a:extLst>
                    <a:ext uri="{FF2B5EF4-FFF2-40B4-BE49-F238E27FC236}">
                      <a16:creationId xmlns:a16="http://schemas.microsoft.com/office/drawing/2014/main" id="{513B80C1-2CD0-4B3D-BCC2-B3178F644733}"/>
                    </a:ext>
                  </a:extLst>
                </p:cNvPr>
                <p:cNvPicPr/>
                <p:nvPr/>
              </p:nvPicPr>
              <p:blipFill>
                <a:blip r:embed="rId32"/>
                <a:stretch>
                  <a:fillRect/>
                </a:stretch>
              </p:blipFill>
              <p:spPr>
                <a:xfrm>
                  <a:off x="8679566" y="2232482"/>
                  <a:ext cx="69840" cy="19080"/>
                </a:xfrm>
                <a:prstGeom prst="rect">
                  <a:avLst/>
                </a:prstGeom>
              </p:spPr>
            </p:pic>
          </mc:Fallback>
        </mc:AlternateContent>
      </p:grpSp>
    </p:spTree>
    <p:extLst>
      <p:ext uri="{BB962C8B-B14F-4D97-AF65-F5344CB8AC3E}">
        <p14:creationId xmlns:p14="http://schemas.microsoft.com/office/powerpoint/2010/main" val="15345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682" y="209006"/>
            <a:ext cx="2082943" cy="707886"/>
          </a:xfrm>
          <a:prstGeom prst="rect">
            <a:avLst/>
          </a:prstGeom>
          <a:noFill/>
        </p:spPr>
        <p:txBody>
          <a:bodyPr wrap="none" rtlCol="1">
            <a:spAutoFit/>
          </a:bodyPr>
          <a:lstStyle/>
          <a:p>
            <a:r>
              <a:rPr lang="en-US" sz="4000" dirty="0">
                <a:solidFill>
                  <a:srgbClr val="FF0000"/>
                </a:solidFill>
              </a:rPr>
              <a:t>Example:</a:t>
            </a:r>
            <a:endParaRPr lang="ar-EG" dirty="0"/>
          </a:p>
        </p:txBody>
      </p:sp>
      <mc:AlternateContent xmlns:mc="http://schemas.openxmlformats.org/markup-compatibility/2006" xmlns:a14="http://schemas.microsoft.com/office/drawing/2010/main">
        <mc:Choice Requires="a14">
          <p:sp>
            <p:nvSpPr>
              <p:cNvPr id="4" name="TextBox 3"/>
              <p:cNvSpPr txBox="1"/>
              <p:nvPr/>
            </p:nvSpPr>
            <p:spPr>
              <a:xfrm>
                <a:off x="875212" y="1058090"/>
                <a:ext cx="10763794" cy="3872470"/>
              </a:xfrm>
              <a:prstGeom prst="rect">
                <a:avLst/>
              </a:prstGeom>
              <a:noFill/>
            </p:spPr>
            <p:txBody>
              <a:bodyPr wrap="square" rtlCol="1">
                <a:spAutoFit/>
              </a:bodyPr>
              <a:lstStyle/>
              <a:p>
                <a:pPr algn="just"/>
                <a:r>
                  <a:rPr lang="en-US" sz="3200" dirty="0"/>
                  <a:t>For telephone channel with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
                          <a:rPr lang="en-US" sz="3200" b="0" i="1" smtClean="0">
                            <a:latin typeface="Cambria Math" panose="02040503050406030204" pitchFamily="18" charset="0"/>
                          </a:rPr>
                          <m:t>𝑛</m:t>
                        </m:r>
                      </m:den>
                    </m:f>
                  </m:oMath>
                </a14:m>
                <a:r>
                  <a:rPr lang="en-US" sz="3200" dirty="0"/>
                  <a:t> = 30 dB (decibel) and 3 KHz bandwidth, the max.</a:t>
                </a:r>
              </a:p>
              <a:p>
                <a:pPr algn="just"/>
                <a:endParaRPr lang="en-US" sz="3200" dirty="0"/>
              </a:p>
              <a:p>
                <a:pPr algn="just"/>
                <a:r>
                  <a:rPr lang="en-US" sz="3200" dirty="0"/>
                  <a:t>Data Rate = 3000 </a:t>
                </a:r>
                <a14:m>
                  <m:oMath xmlns:m="http://schemas.openxmlformats.org/officeDocument/2006/math">
                    <m:func>
                      <m:funcPr>
                        <m:ctrlPr>
                          <a:rPr lang="en-US" sz="3200" i="1" smtClean="0">
                            <a:latin typeface="Cambria Math" panose="02040503050406030204" pitchFamily="18" charset="0"/>
                          </a:rPr>
                        </m:ctrlPr>
                      </m:funcPr>
                      <m:fName>
                        <m:sSub>
                          <m:sSubPr>
                            <m:ctrlPr>
                              <a:rPr lang="en-US" sz="3200" i="1" smtClean="0">
                                <a:latin typeface="Cambria Math" panose="02040503050406030204" pitchFamily="18" charset="0"/>
                              </a:rPr>
                            </m:ctrlPr>
                          </m:sSubPr>
                          <m:e>
                            <m:r>
                              <m:rPr>
                                <m:sty m:val="p"/>
                              </m:rPr>
                              <a:rPr lang="en-US" sz="3200" i="0" smtClean="0">
                                <a:latin typeface="Cambria Math" panose="02040503050406030204" pitchFamily="18" charset="0"/>
                              </a:rPr>
                              <m:t>log</m:t>
                            </m:r>
                          </m:e>
                          <m:sub>
                            <m:r>
                              <a:rPr lang="en-US" sz="3200" b="0" i="1" smtClean="0">
                                <a:latin typeface="Cambria Math" panose="02040503050406030204" pitchFamily="18" charset="0"/>
                              </a:rPr>
                              <m:t>2</m:t>
                            </m:r>
                          </m:sub>
                        </m:sSub>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9</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9</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30</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000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𝑏𝑝𝑠</m:t>
                        </m:r>
                      </m:e>
                    </m:func>
                  </m:oMath>
                </a14:m>
                <a:endParaRPr lang="en-US" sz="3200" dirty="0"/>
              </a:p>
              <a:p>
                <a:pPr algn="just"/>
                <a:endParaRPr lang="en-US" sz="3200" dirty="0"/>
              </a:p>
              <a:p>
                <a:pPr algn="just"/>
                <a:r>
                  <a:rPr lang="en-US" sz="3200" dirty="0"/>
                  <a:t>Where </a:t>
                </a:r>
              </a:p>
              <a:p>
                <a:pPr lvl="2" algn="just"/>
                <a:r>
                  <a:rPr lang="en-US" sz="3200" dirty="0"/>
                  <a:t>30 dB = 10 </a:t>
                </a:r>
                <a14:m>
                  <m:oMath xmlns:m="http://schemas.openxmlformats.org/officeDocument/2006/math">
                    <m:func>
                      <m:funcPr>
                        <m:ctrlPr>
                          <a:rPr lang="en-US" sz="3200" i="1" smtClean="0">
                            <a:latin typeface="Cambria Math" panose="02040503050406030204" pitchFamily="18" charset="0"/>
                          </a:rPr>
                        </m:ctrlPr>
                      </m:funcPr>
                      <m:fName>
                        <m:sSub>
                          <m:sSubPr>
                            <m:ctrlPr>
                              <a:rPr lang="en-US" sz="3200" i="1" smtClean="0">
                                <a:latin typeface="Cambria Math" panose="02040503050406030204" pitchFamily="18" charset="0"/>
                              </a:rPr>
                            </m:ctrlPr>
                          </m:sSubPr>
                          <m:e>
                            <m:r>
                              <m:rPr>
                                <m:sty m:val="p"/>
                              </m:rPr>
                              <a:rPr lang="en-US" sz="3200" i="0" smtClean="0">
                                <a:latin typeface="Cambria Math" panose="02040503050406030204" pitchFamily="18" charset="0"/>
                              </a:rPr>
                              <m:t>log</m:t>
                            </m:r>
                          </m:e>
                          <m:sub>
                            <m:r>
                              <a:rPr lang="en-US" sz="3200" b="0" i="1" smtClean="0">
                                <a:latin typeface="Cambria Math" panose="02040503050406030204" pitchFamily="18" charset="0"/>
                              </a:rPr>
                              <m:t>10</m:t>
                            </m:r>
                          </m:sub>
                        </m:sSub>
                      </m:fName>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
                              <a:rPr lang="en-US" sz="3200" b="0" i="1" smtClean="0">
                                <a:latin typeface="Cambria Math" panose="02040503050406030204" pitchFamily="18" charset="0"/>
                              </a:rPr>
                              <m:t>𝑛</m:t>
                            </m:r>
                          </m:den>
                        </m:f>
                      </m:e>
                    </m:func>
                  </m:oMath>
                </a14:m>
                <a:r>
                  <a:rPr lang="en-US" sz="3200" dirty="0"/>
                  <a:t>  </a:t>
                </a:r>
                <a:r>
                  <a:rPr lang="en-US" sz="3200" dirty="0">
                    <a:sym typeface="Wingdings" panose="05000000000000000000" pitchFamily="2" charset="2"/>
                  </a:rPr>
                  <a:t>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𝑠</m:t>
                        </m:r>
                      </m:num>
                      <m:den>
                        <m:r>
                          <a:rPr lang="en-US" sz="3200" b="0" i="1" smtClean="0">
                            <a:latin typeface="Cambria Math" panose="02040503050406030204" pitchFamily="18" charset="0"/>
                          </a:rPr>
                          <m:t>𝑛</m:t>
                        </m:r>
                      </m:den>
                    </m:f>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3</m:t>
                        </m:r>
                      </m:sup>
                    </m:sSup>
                  </m:oMath>
                </a14:m>
                <a:r>
                  <a:rPr lang="en-US" sz="3200" dirty="0"/>
                  <a:t>.</a:t>
                </a:r>
                <a:endParaRPr lang="ar-EG"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875212" y="1058090"/>
                <a:ext cx="10763794" cy="3872470"/>
              </a:xfrm>
              <a:prstGeom prst="rect">
                <a:avLst/>
              </a:prstGeom>
              <a:blipFill>
                <a:blip r:embed="rId2"/>
                <a:stretch>
                  <a:fillRect l="-1473" t="-315" r="-1473" b="-1732"/>
                </a:stretch>
              </a:blipFill>
            </p:spPr>
            <p:txBody>
              <a:bodyPr/>
              <a:lstStyle/>
              <a:p>
                <a:r>
                  <a:rPr lang="ar-EG">
                    <a:noFill/>
                  </a:rPr>
                  <a:t> </a:t>
                </a:r>
              </a:p>
            </p:txBody>
          </p:sp>
        </mc:Fallback>
      </mc:AlternateContent>
      <p:sp>
        <p:nvSpPr>
          <p:cNvPr id="5" name="Slide Number Placeholder 4">
            <a:extLst>
              <a:ext uri="{FF2B5EF4-FFF2-40B4-BE49-F238E27FC236}">
                <a16:creationId xmlns:a16="http://schemas.microsoft.com/office/drawing/2014/main" id="{488621D1-E516-4D6D-824C-88EBD91FD694}"/>
              </a:ext>
            </a:extLst>
          </p:cNvPr>
          <p:cNvSpPr>
            <a:spLocks noGrp="1"/>
          </p:cNvSpPr>
          <p:nvPr>
            <p:ph type="sldNum" sz="quarter" idx="12"/>
          </p:nvPr>
        </p:nvSpPr>
        <p:spPr/>
        <p:txBody>
          <a:bodyPr/>
          <a:lstStyle/>
          <a:p>
            <a:fld id="{780CCC23-DD17-4F2D-8915-0B8929C7FF94}" type="slidenum">
              <a:rPr lang="ar-EG" smtClean="0"/>
              <a:t>8</a:t>
            </a:fld>
            <a:endParaRPr lang="ar-EG"/>
          </a:p>
        </p:txBody>
      </p:sp>
      <p:grpSp>
        <p:nvGrpSpPr>
          <p:cNvPr id="8" name="Group 7">
            <a:extLst>
              <a:ext uri="{FF2B5EF4-FFF2-40B4-BE49-F238E27FC236}">
                <a16:creationId xmlns:a16="http://schemas.microsoft.com/office/drawing/2014/main" id="{97B9B2E1-3D02-4089-BF0C-E622E1AE597C}"/>
              </a:ext>
            </a:extLst>
          </p:cNvPr>
          <p:cNvGrpSpPr/>
          <p:nvPr/>
        </p:nvGrpSpPr>
        <p:grpSpPr>
          <a:xfrm>
            <a:off x="799531" y="796968"/>
            <a:ext cx="2074680" cy="299520"/>
            <a:chOff x="799531" y="796968"/>
            <a:chExt cx="2074680" cy="2995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884670B-97F0-4C25-AEF2-C906AB0501CA}"/>
                    </a:ext>
                  </a:extLst>
                </p14:cNvPr>
                <p14:cNvContentPartPr/>
                <p14:nvPr/>
              </p14:nvContentPartPr>
              <p14:xfrm>
                <a:off x="847771" y="796968"/>
                <a:ext cx="2026440" cy="299520"/>
              </p14:xfrm>
            </p:contentPart>
          </mc:Choice>
          <mc:Fallback xmlns="">
            <p:pic>
              <p:nvPicPr>
                <p:cNvPr id="6" name="Ink 5">
                  <a:extLst>
                    <a:ext uri="{FF2B5EF4-FFF2-40B4-BE49-F238E27FC236}">
                      <a16:creationId xmlns:a16="http://schemas.microsoft.com/office/drawing/2014/main" id="{E884670B-97F0-4C25-AEF2-C906AB0501CA}"/>
                    </a:ext>
                  </a:extLst>
                </p:cNvPr>
                <p:cNvPicPr/>
                <p:nvPr/>
              </p:nvPicPr>
              <p:blipFill>
                <a:blip r:embed="rId6"/>
                <a:stretch>
                  <a:fillRect/>
                </a:stretch>
              </p:blipFill>
              <p:spPr>
                <a:xfrm>
                  <a:off x="838771" y="787968"/>
                  <a:ext cx="20440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59DF0FB-6EE5-42E2-B507-08F4911783DD}"/>
                    </a:ext>
                  </a:extLst>
                </p14:cNvPr>
                <p14:cNvContentPartPr/>
                <p14:nvPr/>
              </p14:nvContentPartPr>
              <p14:xfrm>
                <a:off x="799531" y="807768"/>
                <a:ext cx="1995840" cy="200520"/>
              </p14:xfrm>
            </p:contentPart>
          </mc:Choice>
          <mc:Fallback xmlns="">
            <p:pic>
              <p:nvPicPr>
                <p:cNvPr id="7" name="Ink 6">
                  <a:extLst>
                    <a:ext uri="{FF2B5EF4-FFF2-40B4-BE49-F238E27FC236}">
                      <a16:creationId xmlns:a16="http://schemas.microsoft.com/office/drawing/2014/main" id="{859DF0FB-6EE5-42E2-B507-08F4911783DD}"/>
                    </a:ext>
                  </a:extLst>
                </p:cNvPr>
                <p:cNvPicPr/>
                <p:nvPr/>
              </p:nvPicPr>
              <p:blipFill>
                <a:blip r:embed="rId8"/>
                <a:stretch>
                  <a:fillRect/>
                </a:stretch>
              </p:blipFill>
              <p:spPr>
                <a:xfrm>
                  <a:off x="790531" y="798768"/>
                  <a:ext cx="2013480" cy="218160"/>
                </a:xfrm>
                <a:prstGeom prst="rect">
                  <a:avLst/>
                </a:prstGeom>
              </p:spPr>
            </p:pic>
          </mc:Fallback>
        </mc:AlternateContent>
      </p:grpSp>
      <p:grpSp>
        <p:nvGrpSpPr>
          <p:cNvPr id="15" name="Group 14">
            <a:extLst>
              <a:ext uri="{FF2B5EF4-FFF2-40B4-BE49-F238E27FC236}">
                <a16:creationId xmlns:a16="http://schemas.microsoft.com/office/drawing/2014/main" id="{74CBFEC8-524D-4D02-B4E6-E99CEEFFFDD4}"/>
              </a:ext>
            </a:extLst>
          </p:cNvPr>
          <p:cNvGrpSpPr/>
          <p:nvPr/>
        </p:nvGrpSpPr>
        <p:grpSpPr>
          <a:xfrm>
            <a:off x="4645051" y="1665288"/>
            <a:ext cx="55080" cy="70560"/>
            <a:chOff x="4645051" y="1665288"/>
            <a:chExt cx="55080" cy="705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745BF81-7308-4B0C-9050-F4D4F4873462}"/>
                    </a:ext>
                  </a:extLst>
                </p14:cNvPr>
                <p14:cNvContentPartPr/>
                <p14:nvPr/>
              </p14:nvContentPartPr>
              <p14:xfrm>
                <a:off x="4645051" y="1725048"/>
                <a:ext cx="17280" cy="10800"/>
              </p14:xfrm>
            </p:contentPart>
          </mc:Choice>
          <mc:Fallback xmlns="">
            <p:pic>
              <p:nvPicPr>
                <p:cNvPr id="9" name="Ink 8">
                  <a:extLst>
                    <a:ext uri="{FF2B5EF4-FFF2-40B4-BE49-F238E27FC236}">
                      <a16:creationId xmlns:a16="http://schemas.microsoft.com/office/drawing/2014/main" id="{B745BF81-7308-4B0C-9050-F4D4F4873462}"/>
                    </a:ext>
                  </a:extLst>
                </p:cNvPr>
                <p:cNvPicPr/>
                <p:nvPr/>
              </p:nvPicPr>
              <p:blipFill>
                <a:blip r:embed="rId12"/>
                <a:stretch>
                  <a:fillRect/>
                </a:stretch>
              </p:blipFill>
              <p:spPr>
                <a:xfrm>
                  <a:off x="4636051" y="1716048"/>
                  <a:ext cx="349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60B075F0-727A-44F8-AB92-E84065E758E8}"/>
                    </a:ext>
                  </a:extLst>
                </p14:cNvPr>
                <p14:cNvContentPartPr/>
                <p14:nvPr/>
              </p14:nvContentPartPr>
              <p14:xfrm>
                <a:off x="4670971" y="1665288"/>
                <a:ext cx="29160" cy="48240"/>
              </p14:xfrm>
            </p:contentPart>
          </mc:Choice>
          <mc:Fallback xmlns="">
            <p:pic>
              <p:nvPicPr>
                <p:cNvPr id="10" name="Ink 9">
                  <a:extLst>
                    <a:ext uri="{FF2B5EF4-FFF2-40B4-BE49-F238E27FC236}">
                      <a16:creationId xmlns:a16="http://schemas.microsoft.com/office/drawing/2014/main" id="{60B075F0-727A-44F8-AB92-E84065E758E8}"/>
                    </a:ext>
                  </a:extLst>
                </p:cNvPr>
                <p:cNvPicPr/>
                <p:nvPr/>
              </p:nvPicPr>
              <p:blipFill>
                <a:blip r:embed="rId14"/>
                <a:stretch>
                  <a:fillRect/>
                </a:stretch>
              </p:blipFill>
              <p:spPr>
                <a:xfrm>
                  <a:off x="4661971" y="1656288"/>
                  <a:ext cx="46800" cy="6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B30E15B3-D01B-4957-858C-BA9E5185484A}"/>
                  </a:ext>
                </a:extLst>
              </p14:cNvPr>
              <p14:cNvContentPartPr/>
              <p14:nvPr/>
            </p14:nvContentPartPr>
            <p14:xfrm>
              <a:off x="4487371" y="3475728"/>
              <a:ext cx="43920" cy="20160"/>
            </p14:xfrm>
          </p:contentPart>
        </mc:Choice>
        <mc:Fallback xmlns="">
          <p:pic>
            <p:nvPicPr>
              <p:cNvPr id="21" name="Ink 20">
                <a:extLst>
                  <a:ext uri="{FF2B5EF4-FFF2-40B4-BE49-F238E27FC236}">
                    <a16:creationId xmlns:a16="http://schemas.microsoft.com/office/drawing/2014/main" id="{B30E15B3-D01B-4957-858C-BA9E5185484A}"/>
                  </a:ext>
                </a:extLst>
              </p:cNvPr>
              <p:cNvPicPr/>
              <p:nvPr/>
            </p:nvPicPr>
            <p:blipFill>
              <a:blip r:embed="rId16"/>
              <a:stretch>
                <a:fillRect/>
              </a:stretch>
            </p:blipFill>
            <p:spPr>
              <a:xfrm>
                <a:off x="4478371" y="3466886"/>
                <a:ext cx="61560" cy="3749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3E603CE3-FB17-4743-B452-44ED241725E4}"/>
                  </a:ext>
                </a:extLst>
              </p14:cNvPr>
              <p14:cNvContentPartPr/>
              <p14:nvPr/>
            </p14:nvContentPartPr>
            <p14:xfrm>
              <a:off x="3078691" y="3257568"/>
              <a:ext cx="46440" cy="36720"/>
            </p14:xfrm>
          </p:contentPart>
        </mc:Choice>
        <mc:Fallback xmlns="">
          <p:pic>
            <p:nvPicPr>
              <p:cNvPr id="24" name="Ink 23">
                <a:extLst>
                  <a:ext uri="{FF2B5EF4-FFF2-40B4-BE49-F238E27FC236}">
                    <a16:creationId xmlns:a16="http://schemas.microsoft.com/office/drawing/2014/main" id="{3E603CE3-FB17-4743-B452-44ED241725E4}"/>
                  </a:ext>
                </a:extLst>
              </p:cNvPr>
              <p:cNvPicPr/>
              <p:nvPr/>
            </p:nvPicPr>
            <p:blipFill>
              <a:blip r:embed="rId28"/>
              <a:stretch>
                <a:fillRect/>
              </a:stretch>
            </p:blipFill>
            <p:spPr>
              <a:xfrm>
                <a:off x="3069691" y="3248928"/>
                <a:ext cx="64080" cy="54360"/>
              </a:xfrm>
              <a:prstGeom prst="rect">
                <a:avLst/>
              </a:prstGeom>
            </p:spPr>
          </p:pic>
        </mc:Fallback>
      </mc:AlternateContent>
      <p:grpSp>
        <p:nvGrpSpPr>
          <p:cNvPr id="29" name="Group 28">
            <a:extLst>
              <a:ext uri="{FF2B5EF4-FFF2-40B4-BE49-F238E27FC236}">
                <a16:creationId xmlns:a16="http://schemas.microsoft.com/office/drawing/2014/main" id="{E59293B4-256A-4119-941E-DC934DA88DA5}"/>
              </a:ext>
            </a:extLst>
          </p:cNvPr>
          <p:cNvGrpSpPr/>
          <p:nvPr/>
        </p:nvGrpSpPr>
        <p:grpSpPr>
          <a:xfrm>
            <a:off x="10432051" y="1852848"/>
            <a:ext cx="565200" cy="142200"/>
            <a:chOff x="10432051" y="1852848"/>
            <a:chExt cx="565200" cy="142200"/>
          </a:xfrm>
        </p:grpSpPr>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7092BB5A-854D-4D59-B219-EA67593317C8}"/>
                    </a:ext>
                  </a:extLst>
                </p14:cNvPr>
                <p14:cNvContentPartPr/>
                <p14:nvPr/>
              </p14:nvContentPartPr>
              <p14:xfrm>
                <a:off x="10982851" y="1990368"/>
                <a:ext cx="14400" cy="4680"/>
              </p14:xfrm>
            </p:contentPart>
          </mc:Choice>
          <mc:Fallback xmlns="">
            <p:pic>
              <p:nvPicPr>
                <p:cNvPr id="19" name="Ink 18">
                  <a:extLst>
                    <a:ext uri="{FF2B5EF4-FFF2-40B4-BE49-F238E27FC236}">
                      <a16:creationId xmlns:a16="http://schemas.microsoft.com/office/drawing/2014/main" id="{7092BB5A-854D-4D59-B219-EA67593317C8}"/>
                    </a:ext>
                  </a:extLst>
                </p:cNvPr>
                <p:cNvPicPr/>
                <p:nvPr/>
              </p:nvPicPr>
              <p:blipFill>
                <a:blip r:embed="rId34"/>
                <a:stretch>
                  <a:fillRect/>
                </a:stretch>
              </p:blipFill>
              <p:spPr>
                <a:xfrm>
                  <a:off x="10974211" y="1981368"/>
                  <a:ext cx="320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23381AE8-CA6E-4498-A050-266D678F00A9}"/>
                    </a:ext>
                  </a:extLst>
                </p14:cNvPr>
                <p14:cNvContentPartPr/>
                <p14:nvPr/>
              </p14:nvContentPartPr>
              <p14:xfrm>
                <a:off x="10432051" y="1852848"/>
                <a:ext cx="105120" cy="7560"/>
              </p14:xfrm>
            </p:contentPart>
          </mc:Choice>
          <mc:Fallback xmlns="">
            <p:pic>
              <p:nvPicPr>
                <p:cNvPr id="26" name="Ink 25">
                  <a:extLst>
                    <a:ext uri="{FF2B5EF4-FFF2-40B4-BE49-F238E27FC236}">
                      <a16:creationId xmlns:a16="http://schemas.microsoft.com/office/drawing/2014/main" id="{23381AE8-CA6E-4498-A050-266D678F00A9}"/>
                    </a:ext>
                  </a:extLst>
                </p:cNvPr>
                <p:cNvPicPr/>
                <p:nvPr/>
              </p:nvPicPr>
              <p:blipFill>
                <a:blip r:embed="rId36"/>
                <a:stretch>
                  <a:fillRect/>
                </a:stretch>
              </p:blipFill>
              <p:spPr>
                <a:xfrm>
                  <a:off x="10423411" y="1844208"/>
                  <a:ext cx="122760" cy="25200"/>
                </a:xfrm>
                <a:prstGeom prst="rect">
                  <a:avLst/>
                </a:prstGeom>
              </p:spPr>
            </p:pic>
          </mc:Fallback>
        </mc:AlternateContent>
      </p:grpSp>
    </p:spTree>
    <p:extLst>
      <p:ext uri="{BB962C8B-B14F-4D97-AF65-F5344CB8AC3E}">
        <p14:creationId xmlns:p14="http://schemas.microsoft.com/office/powerpoint/2010/main" val="1203610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7682" y="209006"/>
            <a:ext cx="2082943" cy="707886"/>
          </a:xfrm>
          <a:prstGeom prst="rect">
            <a:avLst/>
          </a:prstGeom>
          <a:noFill/>
        </p:spPr>
        <p:txBody>
          <a:bodyPr wrap="none" rtlCol="1">
            <a:spAutoFit/>
          </a:bodyPr>
          <a:lstStyle/>
          <a:p>
            <a:r>
              <a:rPr lang="en-US" sz="4000" dirty="0">
                <a:solidFill>
                  <a:srgbClr val="FF0000"/>
                </a:solidFill>
              </a:rPr>
              <a:t>Example:</a:t>
            </a:r>
            <a:endParaRPr lang="ar-EG" dirty="0"/>
          </a:p>
        </p:txBody>
      </p:sp>
      <mc:AlternateContent xmlns:mc="http://schemas.openxmlformats.org/markup-compatibility/2006" xmlns:a14="http://schemas.microsoft.com/office/drawing/2010/main">
        <mc:Choice Requires="a14">
          <p:sp>
            <p:nvSpPr>
              <p:cNvPr id="3" name="TextBox 2"/>
              <p:cNvSpPr txBox="1"/>
              <p:nvPr/>
            </p:nvSpPr>
            <p:spPr>
              <a:xfrm>
                <a:off x="822961" y="916892"/>
                <a:ext cx="11247120" cy="4198393"/>
              </a:xfrm>
              <a:prstGeom prst="rect">
                <a:avLst/>
              </a:prstGeom>
              <a:noFill/>
            </p:spPr>
            <p:txBody>
              <a:bodyPr wrap="square" rtlCol="1">
                <a:spAutoFit/>
              </a:bodyPr>
              <a:lstStyle/>
              <a:p>
                <a:pPr algn="just"/>
                <a:r>
                  <a:rPr lang="en-US" sz="3200" dirty="0"/>
                  <a:t>Bit Rate = b bps, channel bandwidth is F Hz, then the number of highest harmonic passes through the channel = F * T where T time to  send n bits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𝑛</m:t>
                        </m:r>
                      </m:num>
                      <m:den>
                        <m:r>
                          <a:rPr lang="en-US" sz="3200" b="0" i="1" smtClean="0">
                            <a:latin typeface="Cambria Math" panose="02040503050406030204" pitchFamily="18" charset="0"/>
                          </a:rPr>
                          <m:t>𝑏</m:t>
                        </m:r>
                      </m:den>
                    </m:f>
                    <m:r>
                      <a:rPr lang="en-US" sz="3200" b="0" i="1" smtClean="0">
                        <a:latin typeface="Cambria Math" panose="02040503050406030204" pitchFamily="18" charset="0"/>
                      </a:rPr>
                      <m:t> </m:t>
                    </m:r>
                    <m:r>
                      <a:rPr lang="en-US" sz="3200" b="0" i="1" smtClean="0">
                        <a:latin typeface="Cambria Math" panose="02040503050406030204" pitchFamily="18" charset="0"/>
                      </a:rPr>
                      <m:t>𝑠𝑒𝑐</m:t>
                    </m:r>
                    <m:r>
                      <a:rPr lang="en-US" sz="3200" b="0" i="1" smtClean="0">
                        <a:latin typeface="Cambria Math" panose="02040503050406030204" pitchFamily="18" charset="0"/>
                      </a:rPr>
                      <m:t>.</m:t>
                    </m:r>
                  </m:oMath>
                </a14:m>
                <a:endParaRPr lang="en-US" sz="3200" dirty="0"/>
              </a:p>
              <a:p>
                <a:pPr algn="just"/>
                <a:endParaRPr lang="en-US" sz="3200" dirty="0"/>
              </a:p>
              <a:p>
                <a:pPr algn="just"/>
                <a:r>
                  <a:rPr lang="ar-EG" sz="3200" dirty="0">
                    <a:latin typeface="Cambria Math" panose="02040503050406030204" pitchFamily="18" charset="0"/>
                    <a:ea typeface="Cambria Math" panose="02040503050406030204" pitchFamily="18" charset="0"/>
                  </a:rPr>
                  <a:t>𝑖</a:t>
                </a:r>
                <a:r>
                  <a:rPr lang="en-US" sz="3200" dirty="0">
                    <a:latin typeface="Cambria Math" panose="02040503050406030204" pitchFamily="18" charset="0"/>
                    <a:ea typeface="Cambria Math" panose="02040503050406030204" pitchFamily="18" charset="0"/>
                  </a:rPr>
                  <a:t>.e, the bit Rate is limited by the channel bandwidth:</a:t>
                </a:r>
              </a:p>
              <a:p>
                <a:pPr algn="just"/>
                <a:endParaRPr lang="en-US" sz="3200" dirty="0">
                  <a:latin typeface="Cambria Math" panose="02040503050406030204" pitchFamily="18" charset="0"/>
                  <a:ea typeface="Cambria Math" panose="02040503050406030204" pitchFamily="18" charset="0"/>
                </a:endParaRPr>
              </a:p>
              <a:p>
                <a:pPr algn="just"/>
                <a:r>
                  <a:rPr lang="en-US" sz="3200" dirty="0">
                    <a:latin typeface="Cambria Math" panose="02040503050406030204" pitchFamily="18" charset="0"/>
                    <a:ea typeface="Cambria Math" panose="02040503050406030204" pitchFamily="18" charset="0"/>
                  </a:rPr>
                  <a:t>For F = 3 KHz and n = 8 bits then: </a:t>
                </a:r>
              </a:p>
              <a:p>
                <a:pPr algn="just"/>
                <a:endParaRPr lang="ar-EG"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22961" y="916892"/>
                <a:ext cx="11247120" cy="4198393"/>
              </a:xfrm>
              <a:prstGeom prst="rect">
                <a:avLst/>
              </a:prstGeom>
              <a:blipFill>
                <a:blip r:embed="rId2"/>
                <a:stretch>
                  <a:fillRect l="-1409" t="-1887" r="-1355"/>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5C01C6CA-5449-448E-B537-995604DCBCCF}"/>
              </a:ext>
            </a:extLst>
          </p:cNvPr>
          <p:cNvSpPr>
            <a:spLocks noGrp="1"/>
          </p:cNvSpPr>
          <p:nvPr>
            <p:ph type="sldNum" sz="quarter" idx="12"/>
          </p:nvPr>
        </p:nvSpPr>
        <p:spPr/>
        <p:txBody>
          <a:bodyPr/>
          <a:lstStyle/>
          <a:p>
            <a:fld id="{780CCC23-DD17-4F2D-8915-0B8929C7FF94}" type="slidenum">
              <a:rPr lang="ar-EG" smtClean="0"/>
              <a:t>9</a:t>
            </a:fld>
            <a:endParaRPr lang="ar-EG"/>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D528A2D-21B4-4AC8-8001-23313879B7F2}"/>
                  </a:ext>
                </a:extLst>
              </p14:cNvPr>
              <p14:cNvContentPartPr/>
              <p14:nvPr/>
            </p14:nvContentPartPr>
            <p14:xfrm>
              <a:off x="11561006" y="2031602"/>
              <a:ext cx="20160" cy="22320"/>
            </p14:xfrm>
          </p:contentPart>
        </mc:Choice>
        <mc:Fallback xmlns="">
          <p:pic>
            <p:nvPicPr>
              <p:cNvPr id="10" name="Ink 9">
                <a:extLst>
                  <a:ext uri="{FF2B5EF4-FFF2-40B4-BE49-F238E27FC236}">
                    <a16:creationId xmlns:a16="http://schemas.microsoft.com/office/drawing/2014/main" id="{5D528A2D-21B4-4AC8-8001-23313879B7F2}"/>
                  </a:ext>
                </a:extLst>
              </p:cNvPr>
              <p:cNvPicPr/>
              <p:nvPr/>
            </p:nvPicPr>
            <p:blipFill>
              <a:blip r:embed="rId14"/>
              <a:stretch>
                <a:fillRect/>
              </a:stretch>
            </p:blipFill>
            <p:spPr>
              <a:xfrm>
                <a:off x="11552006" y="2022602"/>
                <a:ext cx="37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83562DD-B64E-40DA-AC17-44923F1C8F21}"/>
                  </a:ext>
                </a:extLst>
              </p14:cNvPr>
              <p14:cNvContentPartPr/>
              <p14:nvPr/>
            </p14:nvContentPartPr>
            <p14:xfrm>
              <a:off x="2878166" y="2599322"/>
              <a:ext cx="42840" cy="15480"/>
            </p14:xfrm>
          </p:contentPart>
        </mc:Choice>
        <mc:Fallback xmlns="">
          <p:pic>
            <p:nvPicPr>
              <p:cNvPr id="11" name="Ink 10">
                <a:extLst>
                  <a:ext uri="{FF2B5EF4-FFF2-40B4-BE49-F238E27FC236}">
                    <a16:creationId xmlns:a16="http://schemas.microsoft.com/office/drawing/2014/main" id="{883562DD-B64E-40DA-AC17-44923F1C8F21}"/>
                  </a:ext>
                </a:extLst>
              </p:cNvPr>
              <p:cNvPicPr/>
              <p:nvPr/>
            </p:nvPicPr>
            <p:blipFill>
              <a:blip r:embed="rId16"/>
              <a:stretch>
                <a:fillRect/>
              </a:stretch>
            </p:blipFill>
            <p:spPr>
              <a:xfrm>
                <a:off x="2869526" y="2590322"/>
                <a:ext cx="60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7" name="Ink 96">
                <a:extLst>
                  <a:ext uri="{FF2B5EF4-FFF2-40B4-BE49-F238E27FC236}">
                    <a16:creationId xmlns:a16="http://schemas.microsoft.com/office/drawing/2014/main" id="{C62501D6-AA55-438F-B0EE-7BC73A5080E0}"/>
                  </a:ext>
                </a:extLst>
              </p14:cNvPr>
              <p14:cNvContentPartPr/>
              <p14:nvPr/>
            </p14:nvContentPartPr>
            <p14:xfrm>
              <a:off x="12159795" y="4286565"/>
              <a:ext cx="244800" cy="20880"/>
            </p14:xfrm>
          </p:contentPart>
        </mc:Choice>
        <mc:Fallback xmlns="">
          <p:pic>
            <p:nvPicPr>
              <p:cNvPr id="97" name="Ink 96">
                <a:extLst>
                  <a:ext uri="{FF2B5EF4-FFF2-40B4-BE49-F238E27FC236}">
                    <a16:creationId xmlns:a16="http://schemas.microsoft.com/office/drawing/2014/main" id="{C62501D6-AA55-438F-B0EE-7BC73A5080E0}"/>
                  </a:ext>
                </a:extLst>
              </p:cNvPr>
              <p:cNvPicPr/>
              <p:nvPr/>
            </p:nvPicPr>
            <p:blipFill>
              <a:blip r:embed="rId26"/>
              <a:stretch>
                <a:fillRect/>
              </a:stretch>
            </p:blipFill>
            <p:spPr>
              <a:xfrm>
                <a:off x="12151155" y="4277565"/>
                <a:ext cx="262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8" name="Ink 97">
                <a:extLst>
                  <a:ext uri="{FF2B5EF4-FFF2-40B4-BE49-F238E27FC236}">
                    <a16:creationId xmlns:a16="http://schemas.microsoft.com/office/drawing/2014/main" id="{DE33F414-5A8A-4D6F-86C2-615374D499E6}"/>
                  </a:ext>
                </a:extLst>
              </p14:cNvPr>
              <p14:cNvContentPartPr/>
              <p14:nvPr/>
            </p14:nvContentPartPr>
            <p14:xfrm>
              <a:off x="8293755" y="3899565"/>
              <a:ext cx="2349000" cy="2213280"/>
            </p14:xfrm>
          </p:contentPart>
        </mc:Choice>
        <mc:Fallback xmlns="">
          <p:pic>
            <p:nvPicPr>
              <p:cNvPr id="98" name="Ink 97">
                <a:extLst>
                  <a:ext uri="{FF2B5EF4-FFF2-40B4-BE49-F238E27FC236}">
                    <a16:creationId xmlns:a16="http://schemas.microsoft.com/office/drawing/2014/main" id="{DE33F414-5A8A-4D6F-86C2-615374D499E6}"/>
                  </a:ext>
                </a:extLst>
              </p:cNvPr>
              <p:cNvPicPr/>
              <p:nvPr/>
            </p:nvPicPr>
            <p:blipFill>
              <a:blip r:embed="rId28"/>
              <a:stretch>
                <a:fillRect/>
              </a:stretch>
            </p:blipFill>
            <p:spPr>
              <a:xfrm>
                <a:off x="190515" y="3772125"/>
                <a:ext cx="11324880" cy="3058920"/>
              </a:xfrm>
              <a:prstGeom prst="rect">
                <a:avLst/>
              </a:prstGeom>
            </p:spPr>
          </p:pic>
        </mc:Fallback>
      </mc:AlternateContent>
    </p:spTree>
    <p:extLst>
      <p:ext uri="{BB962C8B-B14F-4D97-AF65-F5344CB8AC3E}">
        <p14:creationId xmlns:p14="http://schemas.microsoft.com/office/powerpoint/2010/main" val="3039122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2145</Words>
  <Application>Microsoft Office PowerPoint</Application>
  <PresentationFormat>Widescreen</PresentationFormat>
  <Paragraphs>248</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Frequency Division Multiplexing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Circuit Switching</vt:lpstr>
      <vt:lpstr>Message Switching</vt:lpstr>
      <vt:lpstr>Packet Switching</vt:lpstr>
      <vt:lpstr>PowerPoint Presentation</vt:lpstr>
      <vt:lpstr>PowerPoint Presentation</vt:lpstr>
      <vt:lpstr>PowerPoint Presentation</vt:lpstr>
      <vt:lpstr>PowerPoint Presentation</vt:lpstr>
      <vt:lpstr>PowerPoint Presentation</vt:lpstr>
    </vt:vector>
  </TitlesOfParts>
  <Company>Phienbanmoi.com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dr.farouk2022@outlook.com</cp:lastModifiedBy>
  <cp:revision>79</cp:revision>
  <dcterms:created xsi:type="dcterms:W3CDTF">2020-03-16T19:19:13Z</dcterms:created>
  <dcterms:modified xsi:type="dcterms:W3CDTF">2022-04-06T11:42:05Z</dcterms:modified>
</cp:coreProperties>
</file>